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3.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4.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9.xml" ContentType="application/vnd.openxmlformats-officedocument.presentationml.tags+xml"/>
  <Override PartName="/ppt/notesSlides/notesSlide11.xml" ContentType="application/vnd.openxmlformats-officedocument.presentationml.notesSlide+xml"/>
  <Override PartName="/ppt/tags/tag1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4.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25.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26.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7.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8.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9.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30.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7"/>
  </p:notesMasterIdLst>
  <p:sldIdLst>
    <p:sldId id="409" r:id="rId4"/>
    <p:sldId id="410" r:id="rId5"/>
    <p:sldId id="464" r:id="rId6"/>
    <p:sldId id="465" r:id="rId7"/>
    <p:sldId id="411" r:id="rId8"/>
    <p:sldId id="468" r:id="rId9"/>
    <p:sldId id="443" r:id="rId10"/>
    <p:sldId id="470" r:id="rId11"/>
    <p:sldId id="475" r:id="rId12"/>
    <p:sldId id="477" r:id="rId13"/>
    <p:sldId id="476" r:id="rId14"/>
    <p:sldId id="469" r:id="rId15"/>
    <p:sldId id="473" r:id="rId16"/>
    <p:sldId id="262" r:id="rId17"/>
    <p:sldId id="444" r:id="rId18"/>
    <p:sldId id="1798" r:id="rId19"/>
    <p:sldId id="1800" r:id="rId20"/>
    <p:sldId id="1804" r:id="rId21"/>
    <p:sldId id="1799" r:id="rId22"/>
    <p:sldId id="1805" r:id="rId23"/>
    <p:sldId id="1803" r:id="rId24"/>
    <p:sldId id="445" r:id="rId25"/>
    <p:sldId id="1807" r:id="rId26"/>
    <p:sldId id="1809" r:id="rId27"/>
    <p:sldId id="1806" r:id="rId28"/>
    <p:sldId id="1810" r:id="rId29"/>
    <p:sldId id="1797" r:id="rId30"/>
    <p:sldId id="450" r:id="rId31"/>
    <p:sldId id="461" r:id="rId32"/>
    <p:sldId id="463" r:id="rId33"/>
    <p:sldId id="452" r:id="rId34"/>
    <p:sldId id="456" r:id="rId35"/>
    <p:sldId id="462" r:id="rId36"/>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1">
          <p15:clr>
            <a:srgbClr val="A4A3A4"/>
          </p15:clr>
        </p15:guide>
        <p15:guide id="2" pos="426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un Vagun" initials="V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C2BB"/>
    <a:srgbClr val="FFFFCC"/>
    <a:srgbClr val="666633"/>
    <a:srgbClr val="996633"/>
    <a:srgbClr val="E3F5FF"/>
    <a:srgbClr val="068A93"/>
    <a:srgbClr val="FFCCCC"/>
    <a:srgbClr val="08ABA1"/>
    <a:srgbClr val="FFFFFF"/>
    <a:srgbClr val="0463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64" autoAdjust="0"/>
    <p:restoredTop sz="94620" autoAdjust="0"/>
  </p:normalViewPr>
  <p:slideViewPr>
    <p:cSldViewPr snapToGrid="0">
      <p:cViewPr varScale="1">
        <p:scale>
          <a:sx n="54" d="100"/>
          <a:sy n="54" d="100"/>
        </p:scale>
        <p:origin x="799" y="55"/>
      </p:cViewPr>
      <p:guideLst>
        <p:guide orient="horz" pos="2201"/>
        <p:guide pos="426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21F07D-A9DB-4C59-B602-51CC88E2CCC6}" type="datetimeFigureOut">
              <a:rPr lang="zh-CN" altLang="en-US" smtClean="0"/>
              <a:t>2025/10/12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ADED6-A70D-4A5F-AAF8-36799E93BB12}" type="slidenum">
              <a:rPr lang="zh-CN" altLang="en-US" smtClean="0"/>
              <a:t>‹#›</a:t>
            </a:fld>
            <a:endParaRPr lang="zh-CN" altLang="en-US"/>
          </a:p>
        </p:txBody>
      </p:sp>
    </p:spTree>
    <p:extLst>
      <p:ext uri="{BB962C8B-B14F-4D97-AF65-F5344CB8AC3E}">
        <p14:creationId xmlns:p14="http://schemas.microsoft.com/office/powerpoint/2010/main" val="2044450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1</a:t>
            </a:fld>
            <a:endParaRPr lang="zh-CN" altLang="en-US"/>
          </a:p>
        </p:txBody>
      </p:sp>
    </p:spTree>
    <p:extLst>
      <p:ext uri="{BB962C8B-B14F-4D97-AF65-F5344CB8AC3E}">
        <p14:creationId xmlns:p14="http://schemas.microsoft.com/office/powerpoint/2010/main" val="3003063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11</a:t>
            </a:fld>
            <a:endParaRPr lang="zh-CN" altLang="en-US"/>
          </a:p>
        </p:txBody>
      </p:sp>
    </p:spTree>
    <p:extLst>
      <p:ext uri="{BB962C8B-B14F-4D97-AF65-F5344CB8AC3E}">
        <p14:creationId xmlns:p14="http://schemas.microsoft.com/office/powerpoint/2010/main" val="3191892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Dựa vào Hình 2.1, thành phần cấu tạo nên nguyên tử gồm:</a:t>
            </a:r>
          </a:p>
          <a:p>
            <a:pPr algn="l" latinLnBrk="0"/>
            <a:r>
              <a:rPr lang="vi-VN" b="0" i="0" dirty="0">
                <a:solidFill>
                  <a:srgbClr val="333333"/>
                </a:solidFill>
                <a:effectLst/>
                <a:latin typeface="OpenSans"/>
              </a:rPr>
              <a:t>   + Hạt nhân nằm ở tâm, mang điện tích dương</a:t>
            </a:r>
          </a:p>
          <a:p>
            <a:pPr algn="l" latinLnBrk="0"/>
            <a:r>
              <a:rPr lang="vi-VN" b="0" i="0" dirty="0">
                <a:solidFill>
                  <a:srgbClr val="333333"/>
                </a:solidFill>
                <a:effectLst/>
                <a:latin typeface="OpenSans"/>
              </a:rPr>
              <a:t>   + Các electron mang điện tích âm, chuyển động xung quanh hạt nhân như các hành tinh quay xung quanh mặt trời</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12</a:t>
            </a:fld>
            <a:endParaRPr lang="zh-CN" altLang="en-US"/>
          </a:p>
        </p:txBody>
      </p:sp>
    </p:spTree>
    <p:extLst>
      <p:ext uri="{BB962C8B-B14F-4D97-AF65-F5344CB8AC3E}">
        <p14:creationId xmlns:p14="http://schemas.microsoft.com/office/powerpoint/2010/main" val="1357590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Áp dụng mô hình nguyên tử của Bo</a:t>
            </a:r>
          </a:p>
          <a:p>
            <a:pPr algn="l" latinLnBrk="0"/>
            <a:r>
              <a:rPr lang="vi-VN" b="0" i="0" dirty="0">
                <a:solidFill>
                  <a:srgbClr val="333333"/>
                </a:solidFill>
                <a:effectLst/>
                <a:latin typeface="OpenSans"/>
              </a:rPr>
              <a:t>- Nguyên tử hydrogen:</a:t>
            </a:r>
          </a:p>
          <a:p>
            <a:pPr algn="l" latinLnBrk="0"/>
            <a:r>
              <a:rPr lang="vi-VN" b="0" i="0" dirty="0">
                <a:solidFill>
                  <a:srgbClr val="333333"/>
                </a:solidFill>
                <a:effectLst/>
                <a:latin typeface="OpenSans"/>
              </a:rPr>
              <a:t>   + Hạt nhân nằm ở tâm, mang điện tích dương</a:t>
            </a:r>
          </a:p>
          <a:p>
            <a:pPr algn="l" latinLnBrk="0"/>
            <a:r>
              <a:rPr lang="vi-VN" b="0" i="0" dirty="0">
                <a:solidFill>
                  <a:srgbClr val="333333"/>
                </a:solidFill>
                <a:effectLst/>
                <a:latin typeface="OpenSans"/>
              </a:rPr>
              <a:t>   + Có 1 electron (mang điện tích âm) nằm ở lớp thứ nhất, quay xung quanh hạt nhân</a:t>
            </a:r>
          </a:p>
          <a:p>
            <a:pPr algn="l" latinLnBrk="0"/>
            <a:r>
              <a:rPr lang="vi-VN" b="0" i="0" dirty="0">
                <a:solidFill>
                  <a:srgbClr val="333333"/>
                </a:solidFill>
                <a:effectLst/>
                <a:latin typeface="OpenSans"/>
              </a:rPr>
              <a:t>- Nguyên tử carbon:</a:t>
            </a:r>
          </a:p>
          <a:p>
            <a:pPr algn="l" latinLnBrk="0"/>
            <a:r>
              <a:rPr lang="vi-VN" b="0" i="0" dirty="0">
                <a:solidFill>
                  <a:srgbClr val="333333"/>
                </a:solidFill>
                <a:effectLst/>
                <a:latin typeface="OpenSans"/>
              </a:rPr>
              <a:t>   + Hạt nhân nằm ở tâm, mang điện tích dương</a:t>
            </a:r>
          </a:p>
          <a:p>
            <a:pPr algn="l" latinLnBrk="0"/>
            <a:r>
              <a:rPr lang="vi-VN" b="0" i="0" dirty="0">
                <a:solidFill>
                  <a:srgbClr val="333333"/>
                </a:solidFill>
                <a:effectLst/>
                <a:latin typeface="OpenSans"/>
              </a:rPr>
              <a:t>   + Có 2 lớp electron và 6 electron phân bố ở các lớp: lớp thứ nhất có 2 electron, lớp thứ 2 có 4 electron. Các electron quay xung quanh hạt nhân.</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13</a:t>
            </a:fld>
            <a:endParaRPr lang="zh-CN" altLang="en-US"/>
          </a:p>
        </p:txBody>
      </p:sp>
    </p:spTree>
    <p:extLst>
      <p:ext uri="{BB962C8B-B14F-4D97-AF65-F5344CB8AC3E}">
        <p14:creationId xmlns:p14="http://schemas.microsoft.com/office/powerpoint/2010/main" val="237287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e7d0784f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e7d0784f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15</a:t>
            </a:fld>
            <a:endParaRPr lang="zh-CN" altLang="en-US"/>
          </a:p>
        </p:txBody>
      </p:sp>
    </p:spTree>
    <p:extLst>
      <p:ext uri="{BB962C8B-B14F-4D97-AF65-F5344CB8AC3E}">
        <p14:creationId xmlns:p14="http://schemas.microsoft.com/office/powerpoint/2010/main" val="61907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Quan sát Hình 2.4:</a:t>
            </a:r>
          </a:p>
          <a:p>
            <a:pPr algn="l" latinLnBrk="0"/>
            <a:r>
              <a:rPr lang="vi-VN" b="0" i="0" dirty="0">
                <a:solidFill>
                  <a:srgbClr val="333333"/>
                </a:solidFill>
                <a:effectLst/>
                <a:latin typeface="OpenSans"/>
              </a:rPr>
              <a:t>- Hạt nhân nguyên tử gồm nhiều hạt: 2 hạt proton và 2 hạt neutron</a:t>
            </a:r>
          </a:p>
          <a:p>
            <a:pPr algn="l" latinLnBrk="0"/>
            <a:r>
              <a:rPr lang="vi-VN" b="0" i="0" dirty="0">
                <a:solidFill>
                  <a:srgbClr val="333333"/>
                </a:solidFill>
                <a:effectLst/>
                <a:latin typeface="OpenSans"/>
              </a:rPr>
              <a:t>- Các hạt đó thuộc nhiều loại hạt, đó là: proton (màu đỏ), neutron (màu vàng)</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đơn vị điện tích hạt nhân (Z) bằng tổng số hạt proton trong hạt nhân</a:t>
            </a:r>
          </a:p>
          <a:p>
            <a:pPr algn="l" latinLnBrk="0"/>
            <a:r>
              <a:rPr lang="vi-VN" b="0" i="0" dirty="0">
                <a:solidFill>
                  <a:srgbClr val="333333"/>
                </a:solidFill>
                <a:effectLst/>
                <a:latin typeface="OpenSans"/>
              </a:rPr>
              <a:t>- Trong Hình 2.4, Helium có 2 proton (hạt màu đỏ)</a:t>
            </a:r>
          </a:p>
          <a:p>
            <a:pPr algn="l" latinLnBrk="0"/>
            <a:r>
              <a:rPr lang="vi-VN" b="0" i="0" dirty="0">
                <a:solidFill>
                  <a:srgbClr val="333333"/>
                </a:solidFill>
                <a:effectLst/>
                <a:latin typeface="OpenSans"/>
              </a:rPr>
              <a:t>=&gt; Số đơn vị điện tích hạt nhân của helium là: Z = 2</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16</a:t>
            </a:fld>
            <a:endParaRPr lang="zh-CN" altLang="en-US"/>
          </a:p>
        </p:txBody>
      </p:sp>
    </p:spTree>
    <p:extLst>
      <p:ext uri="{BB962C8B-B14F-4D97-AF65-F5344CB8AC3E}">
        <p14:creationId xmlns:p14="http://schemas.microsoft.com/office/powerpoint/2010/main" val="1786817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e7d0784f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e7d0784f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454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18</a:t>
            </a:fld>
            <a:endParaRPr lang="zh-CN" altLang="en-US"/>
          </a:p>
        </p:txBody>
      </p:sp>
    </p:spTree>
    <p:extLst>
      <p:ext uri="{BB962C8B-B14F-4D97-AF65-F5344CB8AC3E}">
        <p14:creationId xmlns:p14="http://schemas.microsoft.com/office/powerpoint/2010/main" val="2304721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Các nguyên tử carbon, nitrogen, oxygen đều có 2 lớp electron</a:t>
            </a:r>
          </a:p>
          <a:p>
            <a:pPr algn="l" latinLnBrk="0"/>
            <a:r>
              <a:rPr lang="vi-VN" b="0" i="0" dirty="0">
                <a:solidFill>
                  <a:srgbClr val="333333"/>
                </a:solidFill>
                <a:effectLst/>
                <a:latin typeface="OpenSans"/>
              </a:rPr>
              <a:t>- Lớp thứ 2 chứa tối đa 8 electron</a:t>
            </a:r>
          </a:p>
          <a:p>
            <a:pPr algn="l" latinLnBrk="0"/>
            <a:r>
              <a:rPr lang="vi-VN" b="0" i="0" dirty="0">
                <a:solidFill>
                  <a:srgbClr val="333333"/>
                </a:solidFill>
                <a:effectLst/>
                <a:latin typeface="OpenSans"/>
              </a:rPr>
              <a:t>   + Nguyên tử carbon có 4 electron ở lớp thứ 2 =&gt; Chưa được điền tối đa =&gt; Cần thêm 4 electron để lớp electron ngoài cùng có số electron tối đa</a:t>
            </a:r>
          </a:p>
          <a:p>
            <a:pPr algn="l" latinLnBrk="0"/>
            <a:r>
              <a:rPr lang="vi-VN" b="0" i="0" dirty="0">
                <a:solidFill>
                  <a:srgbClr val="333333"/>
                </a:solidFill>
                <a:effectLst/>
                <a:latin typeface="OpenSans"/>
              </a:rPr>
              <a:t>   + Nguyên tử oxygen có 6 electron ở lớp thứ 2 =&gt; Chưa được điền tối đa =&gt; Cần thêm 2 electron để lớp electron ngoài cùng có số electron tối đa</a:t>
            </a:r>
          </a:p>
          <a:p>
            <a:pPr algn="l" latinLnBrk="0"/>
            <a:r>
              <a:rPr lang="vi-VN" b="0" i="0" dirty="0">
                <a:solidFill>
                  <a:srgbClr val="333333"/>
                </a:solidFill>
                <a:effectLst/>
                <a:latin typeface="OpenSans"/>
              </a:rPr>
              <a:t>   + Nguyên tử nitrogen có 5 electron ở lớp thứ 2 =&gt; Chưa được điền tối đa =&gt; Cần thêm 3 electron để lớp electron ngoài cùng có số electron tối đa</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19</a:t>
            </a:fld>
            <a:endParaRPr lang="zh-CN" altLang="en-US"/>
          </a:p>
        </p:txBody>
      </p:sp>
    </p:spTree>
    <p:extLst>
      <p:ext uri="{BB962C8B-B14F-4D97-AF65-F5344CB8AC3E}">
        <p14:creationId xmlns:p14="http://schemas.microsoft.com/office/powerpoint/2010/main" val="571936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Các electron sắp xếp thành từng lớp theo thứ tự từ trong ra ngoài: Lớp thứ nhất (lớp trong cùng) → Lớp thứ 2 → Lớp thứ 3</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electron trên từng lớp ở vỏ nguyên tử chlorine:</a:t>
            </a:r>
          </a:p>
          <a:p>
            <a:pPr algn="l" latinLnBrk="0"/>
            <a:r>
              <a:rPr lang="vi-VN" b="0" i="0" dirty="0">
                <a:solidFill>
                  <a:srgbClr val="333333"/>
                </a:solidFill>
                <a:effectLst/>
                <a:latin typeface="OpenSans"/>
              </a:rPr>
              <a:t>   + Lớp thứ nhất có 2 electron</a:t>
            </a:r>
          </a:p>
          <a:p>
            <a:pPr algn="l" latinLnBrk="0"/>
            <a:r>
              <a:rPr lang="vi-VN" b="0" i="0" dirty="0">
                <a:solidFill>
                  <a:srgbClr val="333333"/>
                </a:solidFill>
                <a:effectLst/>
                <a:latin typeface="OpenSans"/>
              </a:rPr>
              <a:t>   + Lớp thứ hai có 8 electron</a:t>
            </a:r>
          </a:p>
          <a:p>
            <a:pPr algn="l" latinLnBrk="0"/>
            <a:r>
              <a:rPr lang="vi-VN" b="0" i="0" dirty="0">
                <a:solidFill>
                  <a:srgbClr val="333333"/>
                </a:solidFill>
                <a:effectLst/>
                <a:latin typeface="OpenSans"/>
              </a:rPr>
              <a:t>   + Lớp thứ ba có 7 electron</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20</a:t>
            </a:fld>
            <a:endParaRPr lang="zh-CN" altLang="en-US"/>
          </a:p>
        </p:txBody>
      </p:sp>
    </p:spTree>
    <p:extLst>
      <p:ext uri="{BB962C8B-B14F-4D97-AF65-F5344CB8AC3E}">
        <p14:creationId xmlns:p14="http://schemas.microsoft.com/office/powerpoint/2010/main" val="3139342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2</a:t>
            </a:fld>
            <a:endParaRPr lang="zh-CN" altLang="en-US"/>
          </a:p>
        </p:txBody>
      </p:sp>
    </p:spTree>
    <p:extLst>
      <p:ext uri="{BB962C8B-B14F-4D97-AF65-F5344CB8AC3E}">
        <p14:creationId xmlns:p14="http://schemas.microsoft.com/office/powerpoint/2010/main" val="795186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e7d0784f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e7d0784f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7897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22</a:t>
            </a:fld>
            <a:endParaRPr lang="zh-CN" altLang="en-US"/>
          </a:p>
        </p:txBody>
      </p:sp>
    </p:spTree>
    <p:extLst>
      <p:ext uri="{BB962C8B-B14F-4D97-AF65-F5344CB8AC3E}">
        <p14:creationId xmlns:p14="http://schemas.microsoft.com/office/powerpoint/2010/main" val="3239116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Các electron sắp xếp thành từng lớp theo thứ tự từ trong ra ngoài: Lớp thứ nhất (lớp trong cùng) → Lớp thứ 2 → Lớp thứ 3</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electron trên từng lớp ở vỏ nguyên tử chlorine:</a:t>
            </a:r>
          </a:p>
          <a:p>
            <a:pPr algn="l" latinLnBrk="0"/>
            <a:r>
              <a:rPr lang="vi-VN" b="0" i="0" dirty="0">
                <a:solidFill>
                  <a:srgbClr val="333333"/>
                </a:solidFill>
                <a:effectLst/>
                <a:latin typeface="OpenSans"/>
              </a:rPr>
              <a:t>   + Lớp thứ nhất có 2 electron</a:t>
            </a:r>
          </a:p>
          <a:p>
            <a:pPr algn="l" latinLnBrk="0"/>
            <a:r>
              <a:rPr lang="vi-VN" b="0" i="0" dirty="0">
                <a:solidFill>
                  <a:srgbClr val="333333"/>
                </a:solidFill>
                <a:effectLst/>
                <a:latin typeface="OpenSans"/>
              </a:rPr>
              <a:t>   + Lớp thứ hai có 8 electron</a:t>
            </a:r>
          </a:p>
          <a:p>
            <a:pPr algn="l" latinLnBrk="0"/>
            <a:r>
              <a:rPr lang="vi-VN" b="0" i="0" dirty="0">
                <a:solidFill>
                  <a:srgbClr val="333333"/>
                </a:solidFill>
                <a:effectLst/>
                <a:latin typeface="OpenSans"/>
              </a:rPr>
              <a:t>   + Lớp thứ ba có 7 electron</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23</a:t>
            </a:fld>
            <a:endParaRPr lang="zh-CN" altLang="en-US"/>
          </a:p>
        </p:txBody>
      </p:sp>
    </p:spTree>
    <p:extLst>
      <p:ext uri="{BB962C8B-B14F-4D97-AF65-F5344CB8AC3E}">
        <p14:creationId xmlns:p14="http://schemas.microsoft.com/office/powerpoint/2010/main" val="256141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Các electron sắp xếp thành từng lớp theo thứ tự từ trong ra ngoài: Lớp thứ nhất (lớp trong cùng) → Lớp thứ 2 → Lớp thứ 3</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electron trên từng lớp ở vỏ nguyên tử chlorine:</a:t>
            </a:r>
          </a:p>
          <a:p>
            <a:pPr algn="l" latinLnBrk="0"/>
            <a:r>
              <a:rPr lang="vi-VN" b="0" i="0" dirty="0">
                <a:solidFill>
                  <a:srgbClr val="333333"/>
                </a:solidFill>
                <a:effectLst/>
                <a:latin typeface="OpenSans"/>
              </a:rPr>
              <a:t>   + Lớp thứ nhất có 2 electron</a:t>
            </a:r>
          </a:p>
          <a:p>
            <a:pPr algn="l" latinLnBrk="0"/>
            <a:r>
              <a:rPr lang="vi-VN" b="0" i="0" dirty="0">
                <a:solidFill>
                  <a:srgbClr val="333333"/>
                </a:solidFill>
                <a:effectLst/>
                <a:latin typeface="OpenSans"/>
              </a:rPr>
              <a:t>   + Lớp thứ hai có 8 electron</a:t>
            </a:r>
          </a:p>
          <a:p>
            <a:pPr algn="l" latinLnBrk="0"/>
            <a:r>
              <a:rPr lang="vi-VN" b="0" i="0" dirty="0">
                <a:solidFill>
                  <a:srgbClr val="333333"/>
                </a:solidFill>
                <a:effectLst/>
                <a:latin typeface="OpenSans"/>
              </a:rPr>
              <a:t>   + Lớp thứ ba có 7 electron</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24</a:t>
            </a:fld>
            <a:endParaRPr lang="zh-CN" altLang="en-US"/>
          </a:p>
        </p:txBody>
      </p:sp>
    </p:spTree>
    <p:extLst>
      <p:ext uri="{BB962C8B-B14F-4D97-AF65-F5344CB8AC3E}">
        <p14:creationId xmlns:p14="http://schemas.microsoft.com/office/powerpoint/2010/main" val="2437338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e7d0784f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e7d0784f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7507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5000"/>
              </a:lnSpc>
            </a:pPr>
            <a:endParaRPr lang="vi-VN" sz="1800" dirty="0">
              <a:solidFill>
                <a:srgbClr val="666668"/>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6F99F9-F69F-46DA-A0C9-3A39E9E063CF}" type="slidenum">
              <a:rPr lang="zh-CN" altLang="en-US" smtClean="0"/>
              <a:t>27</a:t>
            </a:fld>
            <a:endParaRPr lang="zh-CN" altLang="en-US"/>
          </a:p>
        </p:txBody>
      </p:sp>
    </p:spTree>
    <p:extLst>
      <p:ext uri="{BB962C8B-B14F-4D97-AF65-F5344CB8AC3E}">
        <p14:creationId xmlns:p14="http://schemas.microsoft.com/office/powerpoint/2010/main" val="3133910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28</a:t>
            </a:fld>
            <a:endParaRPr lang="zh-CN" altLang="en-US"/>
          </a:p>
        </p:txBody>
      </p:sp>
    </p:spTree>
    <p:extLst>
      <p:ext uri="{BB962C8B-B14F-4D97-AF65-F5344CB8AC3E}">
        <p14:creationId xmlns:p14="http://schemas.microsoft.com/office/powerpoint/2010/main" val="2285246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29</a:t>
            </a:fld>
            <a:endParaRPr lang="zh-CN" altLang="en-US"/>
          </a:p>
        </p:txBody>
      </p:sp>
    </p:spTree>
    <p:extLst>
      <p:ext uri="{BB962C8B-B14F-4D97-AF65-F5344CB8AC3E}">
        <p14:creationId xmlns:p14="http://schemas.microsoft.com/office/powerpoint/2010/main" val="2907930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30</a:t>
            </a:fld>
            <a:endParaRPr lang="zh-CN" altLang="en-US"/>
          </a:p>
        </p:txBody>
      </p:sp>
    </p:spTree>
    <p:extLst>
      <p:ext uri="{BB962C8B-B14F-4D97-AF65-F5344CB8AC3E}">
        <p14:creationId xmlns:p14="http://schemas.microsoft.com/office/powerpoint/2010/main" val="1134966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31</a:t>
            </a:fld>
            <a:endParaRPr lang="zh-CN" altLang="en-US"/>
          </a:p>
        </p:txBody>
      </p:sp>
    </p:spTree>
    <p:extLst>
      <p:ext uri="{BB962C8B-B14F-4D97-AF65-F5344CB8AC3E}">
        <p14:creationId xmlns:p14="http://schemas.microsoft.com/office/powerpoint/2010/main" val="3851871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 Nguyên tử có kích thước vô cùng nhỏ, cấu tạo rỗng.</a:t>
            </a:r>
          </a:p>
          <a:p>
            <a:pPr algn="l" latinLnBrk="0"/>
            <a:r>
              <a:rPr lang="vi-VN" b="0" i="0" dirty="0">
                <a:solidFill>
                  <a:srgbClr val="333333"/>
                </a:solidFill>
                <a:effectLst/>
                <a:latin typeface="OpenSans"/>
              </a:rPr>
              <a:t>- Gồm 3 hạt:</a:t>
            </a:r>
          </a:p>
          <a:p>
            <a:pPr algn="l" latinLnBrk="0"/>
            <a:r>
              <a:rPr lang="vi-VN" b="0" i="0" dirty="0">
                <a:solidFill>
                  <a:srgbClr val="333333"/>
                </a:solidFill>
                <a:effectLst/>
                <a:latin typeface="OpenSans"/>
              </a:rPr>
              <a:t>   + Proton mang điện tích dương</a:t>
            </a:r>
          </a:p>
          <a:p>
            <a:pPr algn="l" latinLnBrk="0"/>
            <a:r>
              <a:rPr lang="vi-VN" b="0" i="0" dirty="0">
                <a:solidFill>
                  <a:srgbClr val="333333"/>
                </a:solidFill>
                <a:effectLst/>
                <a:latin typeface="OpenSans"/>
              </a:rPr>
              <a:t>   + Neutron không mang điện</a:t>
            </a:r>
          </a:p>
          <a:p>
            <a:pPr algn="l" latinLnBrk="0"/>
            <a:r>
              <a:rPr lang="vi-VN" b="0" i="0" dirty="0">
                <a:solidFill>
                  <a:srgbClr val="333333"/>
                </a:solidFill>
                <a:effectLst/>
                <a:latin typeface="OpenSans"/>
              </a:rPr>
              <a:t>   + Electron mang điện tích âm</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3</a:t>
            </a:fld>
            <a:endParaRPr lang="zh-CN" altLang="en-US"/>
          </a:p>
        </p:txBody>
      </p:sp>
    </p:spTree>
    <p:extLst>
      <p:ext uri="{BB962C8B-B14F-4D97-AF65-F5344CB8AC3E}">
        <p14:creationId xmlns:p14="http://schemas.microsoft.com/office/powerpoint/2010/main" val="582569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32</a:t>
            </a:fld>
            <a:endParaRPr lang="zh-CN" altLang="en-US"/>
          </a:p>
        </p:txBody>
      </p:sp>
    </p:spTree>
    <p:extLst>
      <p:ext uri="{BB962C8B-B14F-4D97-AF65-F5344CB8AC3E}">
        <p14:creationId xmlns:p14="http://schemas.microsoft.com/office/powerpoint/2010/main" val="3890794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33</a:t>
            </a:fld>
            <a:endParaRPr lang="zh-CN" altLang="en-US"/>
          </a:p>
        </p:txBody>
      </p:sp>
    </p:spTree>
    <p:extLst>
      <p:ext uri="{BB962C8B-B14F-4D97-AF65-F5344CB8AC3E}">
        <p14:creationId xmlns:p14="http://schemas.microsoft.com/office/powerpoint/2010/main" val="4103699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5</a:t>
            </a:fld>
            <a:endParaRPr lang="zh-CN" altLang="en-US"/>
          </a:p>
        </p:txBody>
      </p:sp>
    </p:spTree>
    <p:extLst>
      <p:ext uri="{BB962C8B-B14F-4D97-AF65-F5344CB8AC3E}">
        <p14:creationId xmlns:p14="http://schemas.microsoft.com/office/powerpoint/2010/main" val="3199175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 Theo Đê – mô – crit: Nguyên tử là một loại hạt vô cùng nhỏ, tạo nên sự đa dạng của vạn vật. Nguyên tử là loại hạt nhỏ nhất của một vật</a:t>
            </a:r>
          </a:p>
          <a:p>
            <a:pPr algn="l" latinLnBrk="0"/>
            <a:r>
              <a:rPr lang="vi-VN" b="0" i="0" dirty="0">
                <a:solidFill>
                  <a:srgbClr val="333333"/>
                </a:solidFill>
                <a:effectLst/>
                <a:latin typeface="OpenSans"/>
              </a:rPr>
              <a:t>- Theo Đan – tơn: Tồn tại các đơn vị chất tối thiểu (được gọi là nguyên tử) để chúng kết hợp vừa đủ với nhau.</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6</a:t>
            </a:fld>
            <a:endParaRPr lang="zh-CN" altLang="en-US"/>
          </a:p>
        </p:txBody>
      </p:sp>
    </p:spTree>
    <p:extLst>
      <p:ext uri="{BB962C8B-B14F-4D97-AF65-F5344CB8AC3E}">
        <p14:creationId xmlns:p14="http://schemas.microsoft.com/office/powerpoint/2010/main" val="3535218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7</a:t>
            </a:fld>
            <a:endParaRPr lang="zh-CN" altLang="en-US"/>
          </a:p>
        </p:txBody>
      </p:sp>
    </p:spTree>
    <p:extLst>
      <p:ext uri="{BB962C8B-B14F-4D97-AF65-F5344CB8AC3E}">
        <p14:creationId xmlns:p14="http://schemas.microsoft.com/office/powerpoint/2010/main" val="3784530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8</a:t>
            </a:fld>
            <a:endParaRPr lang="zh-CN" altLang="en-US"/>
          </a:p>
        </p:txBody>
      </p:sp>
    </p:spTree>
    <p:extLst>
      <p:ext uri="{BB962C8B-B14F-4D97-AF65-F5344CB8AC3E}">
        <p14:creationId xmlns:p14="http://schemas.microsoft.com/office/powerpoint/2010/main" val="1751160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9</a:t>
            </a:fld>
            <a:endParaRPr lang="zh-CN" altLang="en-US"/>
          </a:p>
        </p:txBody>
      </p:sp>
    </p:spTree>
    <p:extLst>
      <p:ext uri="{BB962C8B-B14F-4D97-AF65-F5344CB8AC3E}">
        <p14:creationId xmlns:p14="http://schemas.microsoft.com/office/powerpoint/2010/main" val="1760235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10</a:t>
            </a:fld>
            <a:endParaRPr lang="zh-CN" altLang="en-US"/>
          </a:p>
        </p:txBody>
      </p:sp>
    </p:spTree>
    <p:extLst>
      <p:ext uri="{BB962C8B-B14F-4D97-AF65-F5344CB8AC3E}">
        <p14:creationId xmlns:p14="http://schemas.microsoft.com/office/powerpoint/2010/main" val="2941183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Master" Target="../slideMasters/slideMaster1.xml"/><Relationship Id="rId4" Type="http://schemas.openxmlformats.org/officeDocument/2006/relationships/tags" Target="../tags/tag6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1.xml"/><Relationship Id="rId5" Type="http://schemas.openxmlformats.org/officeDocument/2006/relationships/tags" Target="../tags/tag71.xml"/><Relationship Id="rId4" Type="http://schemas.openxmlformats.org/officeDocument/2006/relationships/tags" Target="../tags/tag7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10" Type="http://schemas.openxmlformats.org/officeDocument/2006/relationships/hyperlink" Target="http://www.1ppt.com/hangye/" TargetMode="External"/><Relationship Id="rId4" Type="http://schemas.openxmlformats.org/officeDocument/2006/relationships/tags" Target="../tags/tag40.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2025/10/12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2025/10/12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2025/10/12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2025/10/12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6494ED1-02D7-4220-AD05-9CCE43D622EF}"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6494ED1-02D7-4220-AD05-9CCE43D622EF}"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
        <p:nvSpPr>
          <p:cNvPr id="9" name="文本框 8"/>
          <p:cNvSpPr txBox="1"/>
          <p:nvPr userDrawn="1"/>
        </p:nvSpPr>
        <p:spPr>
          <a:xfrm>
            <a:off x="891540" y="254000"/>
            <a:ext cx="4052570" cy="521970"/>
          </a:xfrm>
          <a:prstGeom prst="rect">
            <a:avLst/>
          </a:prstGeom>
          <a:noFill/>
        </p:spPr>
        <p:txBody>
          <a:bodyPr wrap="square" rtlCol="0">
            <a:spAutoFit/>
          </a:bodyPr>
          <a:lstStyle/>
          <a:p>
            <a:pPr algn="l"/>
            <a:r>
              <a:rPr lang="en-US" altLang="zh-CN" sz="2800" b="1" dirty="0">
                <a:solidFill>
                  <a:srgbClr val="046382"/>
                </a:solidFill>
                <a:latin typeface="思源黑体 Light" panose="020B0300000000000000" charset="-122"/>
                <a:ea typeface="思源黑体 Light" panose="020B0300000000000000" charset="-122"/>
                <a:cs typeface="思源黑体 Light" panose="020B0300000000000000" charset="-122"/>
              </a:rPr>
              <a:t>Add title text</a:t>
            </a:r>
            <a:endParaRPr lang="zh-CN" altLang="en-US" sz="2800" b="1" dirty="0">
              <a:solidFill>
                <a:srgbClr val="046382"/>
              </a:solidFill>
              <a:latin typeface="思源黑体 Light" panose="020B0300000000000000" charset="-122"/>
              <a:ea typeface="思源黑体 Light" panose="020B0300000000000000" charset="-122"/>
              <a:cs typeface="思源黑体 Light" panose="020B0300000000000000" charset="-122"/>
            </a:endParaRPr>
          </a:p>
        </p:txBody>
      </p:sp>
      <p:grpSp>
        <p:nvGrpSpPr>
          <p:cNvPr id="35" name="组合 34"/>
          <p:cNvGrpSpPr/>
          <p:nvPr userDrawn="1"/>
        </p:nvGrpSpPr>
        <p:grpSpPr>
          <a:xfrm>
            <a:off x="-76200" y="225425"/>
            <a:ext cx="986155" cy="387985"/>
            <a:chOff x="11103" y="6584"/>
            <a:chExt cx="10927" cy="4296"/>
          </a:xfrm>
        </p:grpSpPr>
        <p:pic>
          <p:nvPicPr>
            <p:cNvPr id="29" name="图片 28" descr="资源 2"/>
            <p:cNvPicPr>
              <a:picLocks noChangeAspect="1"/>
            </p:cNvPicPr>
            <p:nvPr/>
          </p:nvPicPr>
          <p:blipFill>
            <a:blip r:embed="rId2"/>
            <a:srcRect l="-6114" t="-37553"/>
            <a:stretch>
              <a:fillRect/>
            </a:stretch>
          </p:blipFill>
          <p:spPr>
            <a:xfrm rot="21000000">
              <a:off x="11103" y="6584"/>
              <a:ext cx="9742" cy="4125"/>
            </a:xfrm>
            <a:prstGeom prst="rect">
              <a:avLst/>
            </a:prstGeom>
          </p:spPr>
        </p:pic>
        <p:pic>
          <p:nvPicPr>
            <p:cNvPr id="10" name="图片 9" descr="资源 3"/>
            <p:cNvPicPr>
              <a:picLocks noChangeAspect="1"/>
            </p:cNvPicPr>
            <p:nvPr/>
          </p:nvPicPr>
          <p:blipFill>
            <a:blip r:embed="rId3"/>
            <a:stretch>
              <a:fillRect/>
            </a:stretch>
          </p:blipFill>
          <p:spPr>
            <a:xfrm rot="21000000">
              <a:off x="11730" y="8360"/>
              <a:ext cx="10300" cy="252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6494ED1-02D7-4220-AD05-9CCE43D622EF}"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6494ED1-02D7-4220-AD05-9CCE43D622EF}"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6494ED1-02D7-4220-AD05-9CCE43D622EF}" type="datetimeFigureOut">
              <a:rPr lang="zh-CN" altLang="en-US" smtClean="0"/>
              <a:t>2025/10/12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494ED1-02D7-4220-AD05-9CCE43D622EF}" type="datetimeFigureOut">
              <a:rPr lang="zh-CN" altLang="en-US" smtClean="0"/>
              <a:t>2025/10/12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494ED1-02D7-4220-AD05-9CCE43D622EF}"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2025/10/12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494ED1-02D7-4220-AD05-9CCE43D622EF}"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494ED1-02D7-4220-AD05-9CCE43D622EF}"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6494ED1-02D7-4220-AD05-9CCE43D622EF}"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6494ED1-02D7-4220-AD05-9CCE43D622EF}"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1">
  <p:cSld name="Quote 1">
    <p:bg>
      <p:bgPr>
        <a:solidFill>
          <a:schemeClr val="dk2"/>
        </a:solidFill>
        <a:effectLst/>
      </p:bgPr>
    </p:bg>
    <p:spTree>
      <p:nvGrpSpPr>
        <p:cNvPr id="1" name="Shape 140"/>
        <p:cNvGrpSpPr/>
        <p:nvPr/>
      </p:nvGrpSpPr>
      <p:grpSpPr>
        <a:xfrm>
          <a:off x="0" y="0"/>
          <a:ext cx="0" cy="0"/>
          <a:chOff x="0" y="0"/>
          <a:chExt cx="0" cy="0"/>
        </a:xfrm>
      </p:grpSpPr>
      <p:sp>
        <p:nvSpPr>
          <p:cNvPr id="141" name="Google Shape;141;p22"/>
          <p:cNvSpPr/>
          <p:nvPr/>
        </p:nvSpPr>
        <p:spPr>
          <a:xfrm rot="10800000" flipH="1">
            <a:off x="0" y="1200"/>
            <a:ext cx="4564000" cy="68568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CBF4A"/>
              </a:solidFill>
            </a:endParaRPr>
          </a:p>
        </p:txBody>
      </p:sp>
      <p:sp>
        <p:nvSpPr>
          <p:cNvPr id="142" name="Google Shape;142;p22"/>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2"/>
          <p:cNvSpPr/>
          <p:nvPr/>
        </p:nvSpPr>
        <p:spPr>
          <a:xfrm>
            <a:off x="6096001" y="5808189"/>
            <a:ext cx="6096223" cy="1049808"/>
          </a:xfrm>
          <a:custGeom>
            <a:avLst/>
            <a:gdLst/>
            <a:ahLst/>
            <a:cxnLst/>
            <a:rect l="l" t="t" r="r" b="b"/>
            <a:pathLst>
              <a:path w="65471" h="29229" extrusionOk="0">
                <a:moveTo>
                  <a:pt x="0" y="1"/>
                </a:moveTo>
                <a:lnTo>
                  <a:pt x="0" y="29228"/>
                </a:lnTo>
                <a:lnTo>
                  <a:pt x="65471" y="29228"/>
                </a:lnTo>
                <a:lnTo>
                  <a:pt x="6547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2"/>
          <p:cNvSpPr txBox="1">
            <a:spLocks noGrp="1"/>
          </p:cNvSpPr>
          <p:nvPr>
            <p:ph type="ctrTitle"/>
          </p:nvPr>
        </p:nvSpPr>
        <p:spPr>
          <a:xfrm>
            <a:off x="3796167" y="3857567"/>
            <a:ext cx="3152400" cy="93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200"/>
              <a:buNone/>
              <a:defRPr sz="2133" b="0">
                <a:solidFill>
                  <a:schemeClr val="accent3"/>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145" name="Google Shape;145;p22"/>
          <p:cNvSpPr txBox="1">
            <a:spLocks noGrp="1"/>
          </p:cNvSpPr>
          <p:nvPr>
            <p:ph type="subTitle" idx="1"/>
          </p:nvPr>
        </p:nvSpPr>
        <p:spPr>
          <a:xfrm>
            <a:off x="3796167" y="3112667"/>
            <a:ext cx="5633200" cy="8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867">
                <a:solidFill>
                  <a:schemeClr val="l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3697202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15"/>
        <p:cNvGrpSpPr/>
        <p:nvPr/>
      </p:nvGrpSpPr>
      <p:grpSpPr>
        <a:xfrm>
          <a:off x="0" y="0"/>
          <a:ext cx="0" cy="0"/>
          <a:chOff x="0" y="0"/>
          <a:chExt cx="0" cy="0"/>
        </a:xfrm>
      </p:grpSpPr>
      <p:sp>
        <p:nvSpPr>
          <p:cNvPr id="116" name="Google Shape;116;p17"/>
          <p:cNvSpPr/>
          <p:nvPr/>
        </p:nvSpPr>
        <p:spPr>
          <a:xfrm>
            <a:off x="732033" y="0"/>
            <a:ext cx="1028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7"/>
          <p:cNvSpPr txBox="1">
            <a:spLocks noGrp="1"/>
          </p:cNvSpPr>
          <p:nvPr>
            <p:ph type="ctrTitle"/>
          </p:nvPr>
        </p:nvSpPr>
        <p:spPr>
          <a:xfrm>
            <a:off x="1217565" y="1424633"/>
            <a:ext cx="2820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0">
                <a:solidFill>
                  <a:schemeClr val="lt1"/>
                </a:solidFill>
              </a:defRPr>
            </a:lvl1pPr>
            <a:lvl2pPr lvl="1" rtl="0">
              <a:spcBef>
                <a:spcPts val="0"/>
              </a:spcBef>
              <a:spcAft>
                <a:spcPts val="0"/>
              </a:spcAft>
              <a:buClr>
                <a:schemeClr val="lt1"/>
              </a:buClr>
              <a:buSzPts val="1800"/>
              <a:buNone/>
              <a:defRPr sz="2400" b="0">
                <a:solidFill>
                  <a:schemeClr val="lt1"/>
                </a:solidFill>
              </a:defRPr>
            </a:lvl2pPr>
            <a:lvl3pPr lvl="2" rtl="0">
              <a:spcBef>
                <a:spcPts val="0"/>
              </a:spcBef>
              <a:spcAft>
                <a:spcPts val="0"/>
              </a:spcAft>
              <a:buClr>
                <a:schemeClr val="lt1"/>
              </a:buClr>
              <a:buSzPts val="1800"/>
              <a:buNone/>
              <a:defRPr sz="2400" b="0">
                <a:solidFill>
                  <a:schemeClr val="lt1"/>
                </a:solidFill>
              </a:defRPr>
            </a:lvl3pPr>
            <a:lvl4pPr lvl="3" rtl="0">
              <a:spcBef>
                <a:spcPts val="0"/>
              </a:spcBef>
              <a:spcAft>
                <a:spcPts val="0"/>
              </a:spcAft>
              <a:buClr>
                <a:schemeClr val="lt1"/>
              </a:buClr>
              <a:buSzPts val="1800"/>
              <a:buNone/>
              <a:defRPr sz="2400" b="0">
                <a:solidFill>
                  <a:schemeClr val="lt1"/>
                </a:solidFill>
              </a:defRPr>
            </a:lvl4pPr>
            <a:lvl5pPr lvl="4" rtl="0">
              <a:spcBef>
                <a:spcPts val="0"/>
              </a:spcBef>
              <a:spcAft>
                <a:spcPts val="0"/>
              </a:spcAft>
              <a:buClr>
                <a:schemeClr val="lt1"/>
              </a:buClr>
              <a:buSzPts val="1800"/>
              <a:buNone/>
              <a:defRPr sz="2400" b="0">
                <a:solidFill>
                  <a:schemeClr val="lt1"/>
                </a:solidFill>
              </a:defRPr>
            </a:lvl5pPr>
            <a:lvl6pPr lvl="5" rtl="0">
              <a:spcBef>
                <a:spcPts val="0"/>
              </a:spcBef>
              <a:spcAft>
                <a:spcPts val="0"/>
              </a:spcAft>
              <a:buClr>
                <a:schemeClr val="lt1"/>
              </a:buClr>
              <a:buSzPts val="1800"/>
              <a:buNone/>
              <a:defRPr sz="2400" b="0">
                <a:solidFill>
                  <a:schemeClr val="lt1"/>
                </a:solidFill>
              </a:defRPr>
            </a:lvl6pPr>
            <a:lvl7pPr lvl="6" rtl="0">
              <a:spcBef>
                <a:spcPts val="0"/>
              </a:spcBef>
              <a:spcAft>
                <a:spcPts val="0"/>
              </a:spcAft>
              <a:buClr>
                <a:schemeClr val="lt1"/>
              </a:buClr>
              <a:buSzPts val="1800"/>
              <a:buNone/>
              <a:defRPr sz="2400" b="0">
                <a:solidFill>
                  <a:schemeClr val="lt1"/>
                </a:solidFill>
              </a:defRPr>
            </a:lvl7pPr>
            <a:lvl8pPr lvl="7" rtl="0">
              <a:spcBef>
                <a:spcPts val="0"/>
              </a:spcBef>
              <a:spcAft>
                <a:spcPts val="0"/>
              </a:spcAft>
              <a:buClr>
                <a:schemeClr val="lt1"/>
              </a:buClr>
              <a:buSzPts val="1800"/>
              <a:buNone/>
              <a:defRPr sz="2400" b="0">
                <a:solidFill>
                  <a:schemeClr val="lt1"/>
                </a:solidFill>
              </a:defRPr>
            </a:lvl8pPr>
            <a:lvl9pPr lvl="8" rtl="0">
              <a:spcBef>
                <a:spcPts val="0"/>
              </a:spcBef>
              <a:spcAft>
                <a:spcPts val="0"/>
              </a:spcAft>
              <a:buClr>
                <a:schemeClr val="lt1"/>
              </a:buClr>
              <a:buSzPts val="1800"/>
              <a:buNone/>
              <a:defRPr sz="2400" b="0">
                <a:solidFill>
                  <a:schemeClr val="lt1"/>
                </a:solidFill>
              </a:defRPr>
            </a:lvl9pPr>
          </a:lstStyle>
          <a:p>
            <a:endParaRPr/>
          </a:p>
        </p:txBody>
      </p:sp>
      <p:sp>
        <p:nvSpPr>
          <p:cNvPr id="118" name="Google Shape;118;p17"/>
          <p:cNvSpPr txBox="1">
            <a:spLocks noGrp="1"/>
          </p:cNvSpPr>
          <p:nvPr>
            <p:ph type="body" idx="1"/>
          </p:nvPr>
        </p:nvSpPr>
        <p:spPr>
          <a:xfrm>
            <a:off x="1217567" y="2854633"/>
            <a:ext cx="7532800" cy="196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3"/>
              </a:buClr>
              <a:buSzPts val="1400"/>
              <a:buChar char="●"/>
              <a:defRPr>
                <a:solidFill>
                  <a:schemeClr val="accent3"/>
                </a:solidFill>
              </a:defRPr>
            </a:lvl1pPr>
            <a:lvl2pPr marL="1219170" lvl="1" indent="-423323" rtl="0">
              <a:spcBef>
                <a:spcPts val="0"/>
              </a:spcBef>
              <a:spcAft>
                <a:spcPts val="0"/>
              </a:spcAft>
              <a:buClr>
                <a:schemeClr val="accent3"/>
              </a:buClr>
              <a:buSzPts val="1400"/>
              <a:buChar char="○"/>
              <a:defRPr>
                <a:solidFill>
                  <a:schemeClr val="accent3"/>
                </a:solidFill>
              </a:defRPr>
            </a:lvl2pPr>
            <a:lvl3pPr marL="1828754" lvl="2" indent="-423323" rtl="0">
              <a:spcBef>
                <a:spcPts val="0"/>
              </a:spcBef>
              <a:spcAft>
                <a:spcPts val="0"/>
              </a:spcAft>
              <a:buClr>
                <a:schemeClr val="accent3"/>
              </a:buClr>
              <a:buSzPts val="1400"/>
              <a:buChar char="■"/>
              <a:defRPr>
                <a:solidFill>
                  <a:schemeClr val="accent3"/>
                </a:solidFill>
              </a:defRPr>
            </a:lvl3pPr>
            <a:lvl4pPr marL="2438339" lvl="3" indent="-423323" rtl="0">
              <a:spcBef>
                <a:spcPts val="0"/>
              </a:spcBef>
              <a:spcAft>
                <a:spcPts val="0"/>
              </a:spcAft>
              <a:buClr>
                <a:schemeClr val="accent3"/>
              </a:buClr>
              <a:buSzPts val="1400"/>
              <a:buChar char="●"/>
              <a:defRPr>
                <a:solidFill>
                  <a:schemeClr val="accent3"/>
                </a:solidFill>
              </a:defRPr>
            </a:lvl4pPr>
            <a:lvl5pPr marL="3047924" lvl="4" indent="-423323" rtl="0">
              <a:spcBef>
                <a:spcPts val="0"/>
              </a:spcBef>
              <a:spcAft>
                <a:spcPts val="0"/>
              </a:spcAft>
              <a:buClr>
                <a:schemeClr val="accent3"/>
              </a:buClr>
              <a:buSzPts val="1400"/>
              <a:buChar char="○"/>
              <a:defRPr>
                <a:solidFill>
                  <a:schemeClr val="accent3"/>
                </a:solidFill>
              </a:defRPr>
            </a:lvl5pPr>
            <a:lvl6pPr marL="3657509" lvl="5" indent="-423323" rtl="0">
              <a:spcBef>
                <a:spcPts val="0"/>
              </a:spcBef>
              <a:spcAft>
                <a:spcPts val="0"/>
              </a:spcAft>
              <a:buClr>
                <a:schemeClr val="accent3"/>
              </a:buClr>
              <a:buSzPts val="1400"/>
              <a:buChar char="■"/>
              <a:defRPr>
                <a:solidFill>
                  <a:schemeClr val="accent3"/>
                </a:solidFill>
              </a:defRPr>
            </a:lvl6pPr>
            <a:lvl7pPr marL="4267093" lvl="6" indent="-423323" rtl="0">
              <a:spcBef>
                <a:spcPts val="0"/>
              </a:spcBef>
              <a:spcAft>
                <a:spcPts val="0"/>
              </a:spcAft>
              <a:buClr>
                <a:schemeClr val="accent3"/>
              </a:buClr>
              <a:buSzPts val="1400"/>
              <a:buChar char="●"/>
              <a:defRPr>
                <a:solidFill>
                  <a:schemeClr val="accent3"/>
                </a:solidFill>
              </a:defRPr>
            </a:lvl7pPr>
            <a:lvl8pPr marL="4876678" lvl="7" indent="-423323" rtl="0">
              <a:spcBef>
                <a:spcPts val="0"/>
              </a:spcBef>
              <a:spcAft>
                <a:spcPts val="0"/>
              </a:spcAft>
              <a:buClr>
                <a:schemeClr val="accent3"/>
              </a:buClr>
              <a:buSzPts val="1400"/>
              <a:buChar char="○"/>
              <a:defRPr>
                <a:solidFill>
                  <a:schemeClr val="accent3"/>
                </a:solidFill>
              </a:defRPr>
            </a:lvl8pPr>
            <a:lvl9pPr marL="5486263" lvl="8" indent="-423323" rtl="0">
              <a:spcBef>
                <a:spcPts val="0"/>
              </a:spcBef>
              <a:spcAft>
                <a:spcPts val="0"/>
              </a:spcAft>
              <a:buClr>
                <a:schemeClr val="accent3"/>
              </a:buClr>
              <a:buSzPts val="1400"/>
              <a:buChar char="■"/>
              <a:defRPr>
                <a:solidFill>
                  <a:schemeClr val="accent3"/>
                </a:solidFill>
              </a:defRPr>
            </a:lvl9pPr>
          </a:lstStyle>
          <a:p>
            <a:endParaRPr/>
          </a:p>
        </p:txBody>
      </p:sp>
    </p:spTree>
    <p:extLst>
      <p:ext uri="{BB962C8B-B14F-4D97-AF65-F5344CB8AC3E}">
        <p14:creationId xmlns:p14="http://schemas.microsoft.com/office/powerpoint/2010/main" val="2059356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2025/10/12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97758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2025/10/12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61371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760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2025/10/12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2025/10/12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2025/10/12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2025/10/12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
        <p:nvSpPr>
          <p:cNvPr id="11" name="TextBox 10"/>
          <p:cNvSpPr txBox="1"/>
          <p:nvPr userDrawn="1"/>
        </p:nvSpPr>
        <p:spPr>
          <a:xfrm>
            <a:off x="1348904" y="6695764"/>
            <a:ext cx="1440159"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hlinkClick r:id="rId10"/>
              </a:rPr>
              <a:t>行业</a:t>
            </a:r>
            <a:r>
              <a:rPr kumimoji="0" lang="en-US" altLang="zh-CN" sz="100" b="0" i="0" u="none" strike="noStrike" kern="0" cap="none" spc="0" normalizeH="0" baseline="0" noProof="0" dirty="0">
                <a:ln>
                  <a:noFill/>
                </a:ln>
                <a:solidFill>
                  <a:prstClr val="black"/>
                </a:solidFill>
                <a:effectLst/>
                <a:uLnTx/>
                <a:uFillTx/>
                <a:hlinkClick r:id="rId10"/>
              </a:rPr>
              <a:t>PPT</a:t>
            </a:r>
            <a:r>
              <a:rPr kumimoji="0" lang="zh-CN" altLang="en-US" sz="100" b="0" i="0" u="none" strike="noStrike" kern="0" cap="none" spc="0" normalizeH="0" baseline="0" noProof="0" dirty="0">
                <a:ln>
                  <a:noFill/>
                </a:ln>
                <a:solidFill>
                  <a:prstClr val="black"/>
                </a:solidFill>
                <a:effectLst/>
                <a:uLnTx/>
                <a:uFillTx/>
                <a:hlinkClick r:id="rId10"/>
              </a:rPr>
              <a:t>模板</a:t>
            </a:r>
            <a:r>
              <a:rPr kumimoji="0" lang="en-US" altLang="zh-CN" sz="100" b="0" i="0" u="none" strike="noStrike" kern="0" cap="none" spc="0" normalizeH="0" baseline="0" noProof="0" dirty="0">
                <a:ln>
                  <a:noFill/>
                </a:ln>
                <a:solidFill>
                  <a:prstClr val="black"/>
                </a:solidFill>
                <a:effectLst/>
                <a:uLnTx/>
                <a:uFillTx/>
              </a:rPr>
              <a:t>http://www.1ppt.com/hangye/</a:t>
            </a:r>
          </a:p>
        </p:txBody>
      </p:sp>
    </p:spTree>
    <p:extLst>
      <p:ext uri="{BB962C8B-B14F-4D97-AF65-F5344CB8AC3E}">
        <p14:creationId xmlns:p14="http://schemas.microsoft.com/office/powerpoint/2010/main" val="212744681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2025/10/12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2025/10/12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2025/10/12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2025/10/12</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2"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94ED1-02D7-4220-AD05-9CCE43D622EF}" type="datetimeFigureOut">
              <a:rPr lang="zh-CN" altLang="en-US" smtClean="0"/>
              <a:t>2025/10/12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D6781-2994-405C-A6F3-05E2E2B6087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8" r:id="rId12"/>
    <p:sldLayoutId id="2147483679" r:id="rId13"/>
  </p:sldLayoutIdLst>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1157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09.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110.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13.xml"/><Relationship Id="rId7" Type="http://schemas.openxmlformats.org/officeDocument/2006/relationships/notesSlide" Target="../notesSlides/notesSlide14.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slideLayout" Target="../slideLayouts/slideLayout2.xml"/><Relationship Id="rId5" Type="http://schemas.openxmlformats.org/officeDocument/2006/relationships/tags" Target="../tags/tag115.xml"/><Relationship Id="rId4" Type="http://schemas.openxmlformats.org/officeDocument/2006/relationships/tags" Target="../tags/tag114.xml"/></Relationships>
</file>

<file path=ppt/slides/_rels/slide16.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17.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notesSlide" Target="../notesSlides/notesSlide15.xml"/><Relationship Id="rId5" Type="http://schemas.openxmlformats.org/officeDocument/2006/relationships/slideLayout" Target="../slideLayouts/slideLayout19.xml"/><Relationship Id="rId4" Type="http://schemas.openxmlformats.org/officeDocument/2006/relationships/tags" Target="../tags/tag119.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1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tags" Target="../tags/tag92.xml"/><Relationship Id="rId3" Type="http://schemas.openxmlformats.org/officeDocument/2006/relationships/tags" Target="../tags/tag77.xml"/><Relationship Id="rId21" Type="http://schemas.openxmlformats.org/officeDocument/2006/relationships/image" Target="../media/image1.png"/><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tags" Target="../tags/tag91.xml"/><Relationship Id="rId2" Type="http://schemas.openxmlformats.org/officeDocument/2006/relationships/tags" Target="../tags/tag76.xml"/><Relationship Id="rId16" Type="http://schemas.openxmlformats.org/officeDocument/2006/relationships/tags" Target="../tags/tag90.xml"/><Relationship Id="rId20" Type="http://schemas.openxmlformats.org/officeDocument/2006/relationships/notesSlide" Target="../notesSlides/notesSlide2.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tags" Target="../tags/tag89.xml"/><Relationship Id="rId10" Type="http://schemas.openxmlformats.org/officeDocument/2006/relationships/tags" Target="../tags/tag84.xml"/><Relationship Id="rId19" Type="http://schemas.openxmlformats.org/officeDocument/2006/relationships/slideLayout" Target="../slideLayouts/slideLayout2.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 Id="rId2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22.xml"/><Relationship Id="rId7" Type="http://schemas.openxmlformats.org/officeDocument/2006/relationships/notesSlide" Target="../notesSlides/notesSlide21.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slideLayout" Target="../slideLayouts/slideLayout2.xml"/><Relationship Id="rId5" Type="http://schemas.openxmlformats.org/officeDocument/2006/relationships/tags" Target="../tags/tag124.xml"/><Relationship Id="rId4" Type="http://schemas.openxmlformats.org/officeDocument/2006/relationships/tags" Target="../tags/tag1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21.pn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tags" Target="../tags/tag141.xml"/><Relationship Id="rId18" Type="http://schemas.openxmlformats.org/officeDocument/2006/relationships/tags" Target="../tags/tag146.xml"/><Relationship Id="rId26" Type="http://schemas.openxmlformats.org/officeDocument/2006/relationships/tags" Target="../tags/tag154.xml"/><Relationship Id="rId3" Type="http://schemas.openxmlformats.org/officeDocument/2006/relationships/tags" Target="../tags/tag131.xml"/><Relationship Id="rId21" Type="http://schemas.openxmlformats.org/officeDocument/2006/relationships/tags" Target="../tags/tag149.xml"/><Relationship Id="rId7" Type="http://schemas.openxmlformats.org/officeDocument/2006/relationships/tags" Target="../tags/tag135.xml"/><Relationship Id="rId12" Type="http://schemas.openxmlformats.org/officeDocument/2006/relationships/tags" Target="../tags/tag140.xml"/><Relationship Id="rId17" Type="http://schemas.openxmlformats.org/officeDocument/2006/relationships/tags" Target="../tags/tag145.xml"/><Relationship Id="rId25" Type="http://schemas.openxmlformats.org/officeDocument/2006/relationships/tags" Target="../tags/tag153.xml"/><Relationship Id="rId2" Type="http://schemas.openxmlformats.org/officeDocument/2006/relationships/tags" Target="../tags/tag130.xml"/><Relationship Id="rId16" Type="http://schemas.openxmlformats.org/officeDocument/2006/relationships/tags" Target="../tags/tag144.xml"/><Relationship Id="rId20" Type="http://schemas.openxmlformats.org/officeDocument/2006/relationships/tags" Target="../tags/tag148.xml"/><Relationship Id="rId29" Type="http://schemas.openxmlformats.org/officeDocument/2006/relationships/image" Target="../media/image1.png"/><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tags" Target="../tags/tag139.xml"/><Relationship Id="rId24" Type="http://schemas.openxmlformats.org/officeDocument/2006/relationships/tags" Target="../tags/tag152.xml"/><Relationship Id="rId5" Type="http://schemas.openxmlformats.org/officeDocument/2006/relationships/tags" Target="../tags/tag133.xml"/><Relationship Id="rId15" Type="http://schemas.openxmlformats.org/officeDocument/2006/relationships/tags" Target="../tags/tag143.xml"/><Relationship Id="rId23" Type="http://schemas.openxmlformats.org/officeDocument/2006/relationships/tags" Target="../tags/tag151.xml"/><Relationship Id="rId28" Type="http://schemas.openxmlformats.org/officeDocument/2006/relationships/notesSlide" Target="../notesSlides/notesSlide27.xml"/><Relationship Id="rId10" Type="http://schemas.openxmlformats.org/officeDocument/2006/relationships/tags" Target="../tags/tag138.xml"/><Relationship Id="rId19" Type="http://schemas.openxmlformats.org/officeDocument/2006/relationships/tags" Target="../tags/tag147.xml"/><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tags" Target="../tags/tag142.xml"/><Relationship Id="rId22" Type="http://schemas.openxmlformats.org/officeDocument/2006/relationships/tags" Target="../tags/tag150.xml"/><Relationship Id="rId27" Type="http://schemas.openxmlformats.org/officeDocument/2006/relationships/slideLayout" Target="../slideLayouts/slideLayout13.xml"/><Relationship Id="rId30"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slideLayout" Target="../slideLayouts/slideLayout13.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tags" Target="../tags/tag166.xml"/><Relationship Id="rId2" Type="http://schemas.openxmlformats.org/officeDocument/2006/relationships/tags" Target="../tags/tag156.xml"/><Relationship Id="rId16" Type="http://schemas.openxmlformats.org/officeDocument/2006/relationships/image" Target="../media/image2.png"/><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5" Type="http://schemas.openxmlformats.org/officeDocument/2006/relationships/tags" Target="../tags/tag159.xml"/><Relationship Id="rId15" Type="http://schemas.openxmlformats.org/officeDocument/2006/relationships/image" Target="../media/image1.png"/><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tags" Target="../tags/tag179.xml"/><Relationship Id="rId18" Type="http://schemas.openxmlformats.org/officeDocument/2006/relationships/notesSlide" Target="../notesSlides/notesSlide29.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tags" Target="../tags/tag178.xml"/><Relationship Id="rId17" Type="http://schemas.openxmlformats.org/officeDocument/2006/relationships/slideLayout" Target="../slideLayouts/slideLayout13.xml"/><Relationship Id="rId2" Type="http://schemas.openxmlformats.org/officeDocument/2006/relationships/tags" Target="../tags/tag168.xml"/><Relationship Id="rId16" Type="http://schemas.openxmlformats.org/officeDocument/2006/relationships/tags" Target="../tags/tag182.xml"/><Relationship Id="rId20" Type="http://schemas.openxmlformats.org/officeDocument/2006/relationships/image" Target="../media/image2.png"/><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tags" Target="../tags/tag177.xml"/><Relationship Id="rId5" Type="http://schemas.openxmlformats.org/officeDocument/2006/relationships/tags" Target="../tags/tag171.xml"/><Relationship Id="rId15" Type="http://schemas.openxmlformats.org/officeDocument/2006/relationships/tags" Target="../tags/tag181.xml"/><Relationship Id="rId10" Type="http://schemas.openxmlformats.org/officeDocument/2006/relationships/tags" Target="../tags/tag176.xml"/><Relationship Id="rId19" Type="http://schemas.openxmlformats.org/officeDocument/2006/relationships/image" Target="../media/image1.png"/><Relationship Id="rId4" Type="http://schemas.openxmlformats.org/officeDocument/2006/relationships/tags" Target="../tags/tag170.xml"/><Relationship Id="rId9" Type="http://schemas.openxmlformats.org/officeDocument/2006/relationships/tags" Target="../tags/tag175.xml"/><Relationship Id="rId14" Type="http://schemas.openxmlformats.org/officeDocument/2006/relationships/tags" Target="../tags/tag180.xml"/></Relationships>
</file>

<file path=ppt/slides/_rels/slide32.xml.rels><?xml version="1.0" encoding="UTF-8" standalone="yes"?>
<Relationships xmlns="http://schemas.openxmlformats.org/package/2006/relationships"><Relationship Id="rId8" Type="http://schemas.openxmlformats.org/officeDocument/2006/relationships/tags" Target="../tags/tag190.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image" Target="../media/image2.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image" Target="../media/image1.png"/><Relationship Id="rId5" Type="http://schemas.openxmlformats.org/officeDocument/2006/relationships/tags" Target="../tags/tag187.xml"/><Relationship Id="rId10" Type="http://schemas.openxmlformats.org/officeDocument/2006/relationships/notesSlide" Target="../notesSlides/notesSlide30.xml"/><Relationship Id="rId4" Type="http://schemas.openxmlformats.org/officeDocument/2006/relationships/tags" Target="../tags/tag186.xml"/><Relationship Id="rId9"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tags" Target="../tags/tag198.xml"/><Relationship Id="rId13" Type="http://schemas.openxmlformats.org/officeDocument/2006/relationships/image" Target="../media/image2.png"/><Relationship Id="rId3" Type="http://schemas.openxmlformats.org/officeDocument/2006/relationships/tags" Target="../tags/tag193.xml"/><Relationship Id="rId7" Type="http://schemas.openxmlformats.org/officeDocument/2006/relationships/tags" Target="../tags/tag197.xml"/><Relationship Id="rId12" Type="http://schemas.openxmlformats.org/officeDocument/2006/relationships/image" Target="../media/image1.png"/><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tags" Target="../tags/tag196.xml"/><Relationship Id="rId11" Type="http://schemas.openxmlformats.org/officeDocument/2006/relationships/notesSlide" Target="../notesSlides/notesSlide31.xml"/><Relationship Id="rId5" Type="http://schemas.openxmlformats.org/officeDocument/2006/relationships/tags" Target="../tags/tag195.xml"/><Relationship Id="rId10" Type="http://schemas.openxmlformats.org/officeDocument/2006/relationships/slideLayout" Target="../slideLayouts/slideLayout13.xml"/><Relationship Id="rId4" Type="http://schemas.openxmlformats.org/officeDocument/2006/relationships/tags" Target="../tags/tag194.xml"/><Relationship Id="rId9" Type="http://schemas.openxmlformats.org/officeDocument/2006/relationships/tags" Target="../tags/tag19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98.xml"/><Relationship Id="rId7" Type="http://schemas.openxmlformats.org/officeDocument/2006/relationships/notesSlide" Target="../notesSlides/notesSlide4.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slideLayout" Target="../slideLayouts/slideLayout2.xml"/><Relationship Id="rId5" Type="http://schemas.openxmlformats.org/officeDocument/2006/relationships/tags" Target="../tags/tag100.xml"/><Relationship Id="rId4" Type="http://schemas.openxmlformats.org/officeDocument/2006/relationships/tags" Target="../tags/tag99.xml"/></Relationships>
</file>

<file path=ppt/slides/_rels/slide6.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7.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6.jpg"/><Relationship Id="rId5" Type="http://schemas.openxmlformats.org/officeDocument/2006/relationships/notesSlide" Target="../notesSlides/notesSlide5.xml"/><Relationship Id="rId4"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06.xml"/><Relationship Id="rId7" Type="http://schemas.openxmlformats.org/officeDocument/2006/relationships/notesSlide" Target="../notesSlides/notesSlide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2.xml"/><Relationship Id="rId5" Type="http://schemas.openxmlformats.org/officeDocument/2006/relationships/tags" Target="../tags/tag108.xml"/><Relationship Id="rId4" Type="http://schemas.openxmlformats.org/officeDocument/2006/relationships/tags" Target="../tags/tag10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6" name="PA-文本框 5"/>
          <p:cNvSpPr txBox="1"/>
          <p:nvPr>
            <p:custDataLst>
              <p:tags r:id="rId2"/>
            </p:custDataLst>
          </p:nvPr>
        </p:nvSpPr>
        <p:spPr>
          <a:xfrm>
            <a:off x="2409633" y="3902788"/>
            <a:ext cx="7461992"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mn-lt"/>
              </a:rPr>
              <a:t>NGUYÊN</a:t>
            </a:r>
            <a:r>
              <a:rPr kumimoji="0" lang="en-US" altLang="zh-CN" sz="80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sym typeface="+mn-lt"/>
              </a:rPr>
              <a:t> TỬ</a:t>
            </a:r>
            <a:endParaRPr kumimoji="0" lang="zh-CN" altLang="en-US" sz="8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mn-lt"/>
            </a:endParaRPr>
          </a:p>
        </p:txBody>
      </p:sp>
      <p:cxnSp>
        <p:nvCxnSpPr>
          <p:cNvPr id="9" name="PA-直接连接符 8"/>
          <p:cNvCxnSpPr/>
          <p:nvPr>
            <p:custDataLst>
              <p:tags r:id="rId3"/>
            </p:custDataLst>
          </p:nvPr>
        </p:nvCxnSpPr>
        <p:spPr>
          <a:xfrm>
            <a:off x="1850940" y="2773181"/>
            <a:ext cx="8020685"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ounded Rectangle 7">
            <a:extLst>
              <a:ext uri="{FF2B5EF4-FFF2-40B4-BE49-F238E27FC236}">
                <a16:creationId xmlns:a16="http://schemas.microsoft.com/office/drawing/2014/main" id="{DFB17C41-6B02-4DE2-9068-3342B48C100C}"/>
              </a:ext>
            </a:extLst>
          </p:cNvPr>
          <p:cNvSpPr/>
          <p:nvPr/>
        </p:nvSpPr>
        <p:spPr>
          <a:xfrm>
            <a:off x="1106310" y="628516"/>
            <a:ext cx="9979379" cy="1664977"/>
          </a:xfrm>
          <a:prstGeom prst="roundRect">
            <a:avLst>
              <a:gd name="adj" fmla="val 50000"/>
            </a:avLst>
          </a:prstGeom>
          <a:solidFill>
            <a:schemeClr val="bg1">
              <a:alpha val="0"/>
            </a:schemeClr>
          </a:solidFill>
          <a:ln w="15875">
            <a:solidFill>
              <a:srgbClr val="068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sym typeface="+mn-lt"/>
              </a:rPr>
              <a:t>Chương</a:t>
            </a:r>
            <a:r>
              <a:rPr kumimoji="0" lang="en-US" altLang="zh-CN" sz="3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sym typeface="+mn-lt"/>
              </a:rPr>
              <a:t>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sym typeface="+mn-lt"/>
              </a:rPr>
              <a:t>NGUYÊN</a:t>
            </a:r>
            <a:r>
              <a:rPr kumimoji="0" lang="en-US" altLang="zh-CN" sz="3200" b="1" i="0"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sym typeface="+mn-lt"/>
              </a:rPr>
              <a:t> TỬ – SƠ LƯỢC VỀ BẢNG TUẦN HOÀN CÁC NGUYÊN TỐ HÓA HỌC</a:t>
            </a:r>
            <a:endParaRPr kumimoji="0" lang="zh-CN" altLang="en-US" sz="3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sym typeface="+mn-lt"/>
            </a:endParaRPr>
          </a:p>
        </p:txBody>
      </p:sp>
      <p:sp>
        <p:nvSpPr>
          <p:cNvPr id="13" name="TextBox 12">
            <a:extLst>
              <a:ext uri="{FF2B5EF4-FFF2-40B4-BE49-F238E27FC236}">
                <a16:creationId xmlns:a16="http://schemas.microsoft.com/office/drawing/2014/main" id="{D143E187-A4E4-4651-887C-65179C4C38B1}"/>
              </a:ext>
            </a:extLst>
          </p:cNvPr>
          <p:cNvSpPr txBox="1"/>
          <p:nvPr/>
        </p:nvSpPr>
        <p:spPr>
          <a:xfrm>
            <a:off x="3049248" y="3105834"/>
            <a:ext cx="60935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mn-lt"/>
              </a:rPr>
              <a:t>Bài</a:t>
            </a:r>
            <a:r>
              <a:rPr kumimoji="0" lang="en-US" altLang="zh-CN" sz="4000" b="1" i="0" u="none" strike="noStrike" kern="0" cap="none" spc="0" normalizeH="0" noProof="0" dirty="0">
                <a:ln>
                  <a:noFill/>
                </a:ln>
                <a:solidFill>
                  <a:srgbClr val="FF0000"/>
                </a:solidFill>
                <a:effectLst/>
                <a:uLnTx/>
                <a:uFillTx/>
                <a:latin typeface="Arial" panose="020B0604020202020204" pitchFamily="34" charset="0"/>
                <a:cs typeface="Arial" panose="020B0604020202020204" pitchFamily="34" charset="0"/>
                <a:sym typeface="+mn-lt"/>
              </a:rPr>
              <a:t> 2</a:t>
            </a:r>
            <a:endParaRPr kumimoji="0" lang="zh-CN" altLang="en-US" sz="40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mn-l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Group 3">
            <a:extLst>
              <a:ext uri="{FF2B5EF4-FFF2-40B4-BE49-F238E27FC236}">
                <a16:creationId xmlns:a16="http://schemas.microsoft.com/office/drawing/2014/main" id="{83D78E23-EDC1-4705-A1AC-A59AA68B0233}"/>
              </a:ext>
            </a:extLst>
          </p:cNvPr>
          <p:cNvGrpSpPr/>
          <p:nvPr/>
        </p:nvGrpSpPr>
        <p:grpSpPr>
          <a:xfrm>
            <a:off x="3950634" y="262344"/>
            <a:ext cx="4290731" cy="2034232"/>
            <a:chOff x="3022054" y="538118"/>
            <a:chExt cx="3371445" cy="2407406"/>
          </a:xfrm>
        </p:grpSpPr>
        <p:pic>
          <p:nvPicPr>
            <p:cNvPr id="5" name="Picture 2" descr="Free Vector | Cute kid student character with text box hand drawn cartoon  art illustration">
              <a:extLst>
                <a:ext uri="{FF2B5EF4-FFF2-40B4-BE49-F238E27FC236}">
                  <a16:creationId xmlns:a16="http://schemas.microsoft.com/office/drawing/2014/main" id="{F33910BF-A7E0-48FE-868F-F8F94B2563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B6B21-C5BD-44C3-B732-A949051A8E36}"/>
                </a:ext>
              </a:extLst>
            </p:cNvPr>
            <p:cNvSpPr txBox="1"/>
            <p:nvPr/>
          </p:nvSpPr>
          <p:spPr>
            <a:xfrm>
              <a:off x="3692492" y="1344703"/>
              <a:ext cx="2030568" cy="764899"/>
            </a:xfrm>
            <a:prstGeom prst="rect">
              <a:avLst/>
            </a:prstGeom>
            <a:noFill/>
          </p:spPr>
          <p:txBody>
            <a:bodyPr wrap="square" rtlCol="0">
              <a:spAutoFit/>
            </a:bodyPr>
            <a:lstStyle/>
            <a:p>
              <a:pPr algn="ct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Lời</a:t>
              </a:r>
              <a:r>
                <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 </a:t>
              </a: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giải</a:t>
              </a:r>
              <a:endPar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7DC1A149-77E8-4855-A43F-0ED59701257D}"/>
              </a:ext>
            </a:extLst>
          </p:cNvPr>
          <p:cNvSpPr txBox="1"/>
          <p:nvPr/>
        </p:nvSpPr>
        <p:spPr>
          <a:xfrm>
            <a:off x="840543" y="4923005"/>
            <a:ext cx="10145150" cy="1077218"/>
          </a:xfrm>
          <a:prstGeom prst="rect">
            <a:avLst/>
          </a:prstGeom>
          <a:solidFill>
            <a:srgbClr val="FFFFCC"/>
          </a:solidFill>
        </p:spPr>
        <p:txBody>
          <a:bodyPr wrap="square">
            <a:spAutoFit/>
          </a:bodyPr>
          <a:lstStyle/>
          <a:p>
            <a:r>
              <a:rPr lang="vi-VN" sz="3200" b="1" dirty="0">
                <a:latin typeface="Arial" panose="020B0604020202020204" pitchFamily="34" charset="0"/>
                <a:cs typeface="Arial" panose="020B0604020202020204" pitchFamily="34" charset="0"/>
              </a:rPr>
              <a:t>1.</a:t>
            </a:r>
            <a:r>
              <a:rPr lang="vi-VN" sz="3200" dirty="0">
                <a:latin typeface="Arial" panose="020B0604020202020204" pitchFamily="34" charset="0"/>
                <a:cs typeface="Arial" panose="020B0604020202020204" pitchFamily="34" charset="0"/>
              </a:rPr>
              <a:t> Các đường tròn bằng giấy màu vàng biểu diễn lớp electron của nguyên tử</a:t>
            </a:r>
          </a:p>
        </p:txBody>
      </p:sp>
      <p:pic>
        <p:nvPicPr>
          <p:cNvPr id="8" name="Picture 7">
            <a:extLst>
              <a:ext uri="{FF2B5EF4-FFF2-40B4-BE49-F238E27FC236}">
                <a16:creationId xmlns:a16="http://schemas.microsoft.com/office/drawing/2014/main" id="{7D861BED-ADB2-400A-9246-BF886D4AB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1661" y="2132027"/>
            <a:ext cx="3151163" cy="2873184"/>
          </a:xfrm>
          <a:prstGeom prst="rect">
            <a:avLst/>
          </a:prstGeom>
        </p:spPr>
      </p:pic>
    </p:spTree>
    <p:extLst>
      <p:ext uri="{BB962C8B-B14F-4D97-AF65-F5344CB8AC3E}">
        <p14:creationId xmlns:p14="http://schemas.microsoft.com/office/powerpoint/2010/main" val="537275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Group 3">
            <a:extLst>
              <a:ext uri="{FF2B5EF4-FFF2-40B4-BE49-F238E27FC236}">
                <a16:creationId xmlns:a16="http://schemas.microsoft.com/office/drawing/2014/main" id="{83D78E23-EDC1-4705-A1AC-A59AA68B0233}"/>
              </a:ext>
            </a:extLst>
          </p:cNvPr>
          <p:cNvGrpSpPr/>
          <p:nvPr/>
        </p:nvGrpSpPr>
        <p:grpSpPr>
          <a:xfrm>
            <a:off x="3950634" y="262344"/>
            <a:ext cx="4290731" cy="2034232"/>
            <a:chOff x="3022054" y="538118"/>
            <a:chExt cx="3371445" cy="2407406"/>
          </a:xfrm>
        </p:grpSpPr>
        <p:pic>
          <p:nvPicPr>
            <p:cNvPr id="5" name="Picture 2" descr="Free Vector | Cute kid student character with text box hand drawn cartoon  art illustration">
              <a:extLst>
                <a:ext uri="{FF2B5EF4-FFF2-40B4-BE49-F238E27FC236}">
                  <a16:creationId xmlns:a16="http://schemas.microsoft.com/office/drawing/2014/main" id="{F33910BF-A7E0-48FE-868F-F8F94B2563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B6B21-C5BD-44C3-B732-A949051A8E36}"/>
                </a:ext>
              </a:extLst>
            </p:cNvPr>
            <p:cNvSpPr txBox="1"/>
            <p:nvPr/>
          </p:nvSpPr>
          <p:spPr>
            <a:xfrm>
              <a:off x="3692492" y="1344703"/>
              <a:ext cx="2030568" cy="764899"/>
            </a:xfrm>
            <a:prstGeom prst="rect">
              <a:avLst/>
            </a:prstGeom>
            <a:noFill/>
          </p:spPr>
          <p:txBody>
            <a:bodyPr wrap="square" rtlCol="0">
              <a:spAutoFit/>
            </a:bodyPr>
            <a:lstStyle/>
            <a:p>
              <a:pPr algn="ct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Lời</a:t>
              </a:r>
              <a:r>
                <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 </a:t>
              </a: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giải</a:t>
              </a:r>
              <a:endPar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766A66F-0371-496F-9221-506F0F15755A}"/>
              </a:ext>
            </a:extLst>
          </p:cNvPr>
          <p:cNvSpPr txBox="1"/>
          <p:nvPr/>
        </p:nvSpPr>
        <p:spPr>
          <a:xfrm>
            <a:off x="1476226" y="2296576"/>
            <a:ext cx="9524710" cy="2554545"/>
          </a:xfrm>
          <a:prstGeom prst="rect">
            <a:avLst/>
          </a:prstGeom>
          <a:solidFill>
            <a:srgbClr val="FFFFCC"/>
          </a:solidFill>
        </p:spPr>
        <p:txBody>
          <a:bodyPr wrap="square">
            <a:spAutoFit/>
          </a:bodyPr>
          <a:lstStyle/>
          <a:p>
            <a:pPr algn="just"/>
            <a:r>
              <a:rPr lang="vi-VN" sz="3200" b="1"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a:t>
            </a:r>
          </a:p>
          <a:p>
            <a:pPr algn="just"/>
            <a:r>
              <a:rPr lang="vi-VN" sz="3200" dirty="0">
                <a:latin typeface="Arial" panose="020B0604020202020204" pitchFamily="34" charset="0"/>
                <a:cs typeface="Arial" panose="020B0604020202020204" pitchFamily="34" charset="0"/>
              </a:rPr>
              <a:t>- Quan sát mô hình nguyên tử carbon, nhận thấy:</a:t>
            </a:r>
          </a:p>
          <a:p>
            <a:pPr algn="just"/>
            <a:r>
              <a:rPr lang="vi-VN" sz="3200" dirty="0">
                <a:latin typeface="Arial" panose="020B0604020202020204" pitchFamily="34" charset="0"/>
                <a:cs typeface="Arial" panose="020B0604020202020204" pitchFamily="34" charset="0"/>
              </a:rPr>
              <a:t>   + Lớp thứ nhất: chứa 2 electron</a:t>
            </a:r>
          </a:p>
          <a:p>
            <a:pPr algn="just"/>
            <a:r>
              <a:rPr lang="vi-VN" sz="3200" dirty="0">
                <a:latin typeface="Arial" panose="020B0604020202020204" pitchFamily="34" charset="0"/>
                <a:cs typeface="Arial" panose="020B0604020202020204" pitchFamily="34" charset="0"/>
              </a:rPr>
              <a:t>   + Lớp thứ hai: chứa 4 electron</a:t>
            </a:r>
          </a:p>
          <a:p>
            <a:pPr algn="just"/>
            <a:r>
              <a:rPr lang="en-US" sz="3200" dirty="0"/>
              <a:t>⇒</a:t>
            </a:r>
            <a:r>
              <a:rPr lang="vi-VN" sz="3200" dirty="0">
                <a:latin typeface="Arial" panose="020B0604020202020204" pitchFamily="34" charset="0"/>
                <a:cs typeface="Arial" panose="020B0604020202020204" pitchFamily="34" charset="0"/>
              </a:rPr>
              <a:t> Lớp thứ nhất đã chứa tối đa electron (2 electron)</a:t>
            </a:r>
            <a:endParaRPr lang="vi-VN" sz="32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06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275771"/>
            <a:ext cx="11204294" cy="6299200"/>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3412BFD4-814B-4BF4-9F0B-E7170911B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764" y="787764"/>
            <a:ext cx="5551951" cy="5275213"/>
          </a:xfrm>
          <a:prstGeom prst="rect">
            <a:avLst/>
          </a:prstGeom>
        </p:spPr>
      </p:pic>
      <p:cxnSp>
        <p:nvCxnSpPr>
          <p:cNvPr id="11" name="PA-直接连接符 15">
            <a:extLst>
              <a:ext uri="{FF2B5EF4-FFF2-40B4-BE49-F238E27FC236}">
                <a16:creationId xmlns:a16="http://schemas.microsoft.com/office/drawing/2014/main" id="{63F36E07-E38C-44EE-868F-55D8B30D8D89}"/>
              </a:ext>
            </a:extLst>
          </p:cNvPr>
          <p:cNvCxnSpPr>
            <a:cxnSpLocks/>
          </p:cNvCxnSpPr>
          <p:nvPr>
            <p:custDataLst>
              <p:tags r:id="rId1"/>
            </p:custDataLst>
          </p:nvPr>
        </p:nvCxnSpPr>
        <p:spPr>
          <a:xfrm>
            <a:off x="606394" y="2666821"/>
            <a:ext cx="4781531"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7C888E1-350D-40AB-A2A2-92642830AE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399" y="1299758"/>
            <a:ext cx="1367064" cy="1367064"/>
          </a:xfrm>
          <a:prstGeom prst="rect">
            <a:avLst/>
          </a:prstGeom>
        </p:spPr>
      </p:pic>
      <p:sp>
        <p:nvSpPr>
          <p:cNvPr id="16" name="TextBox 15">
            <a:extLst>
              <a:ext uri="{FF2B5EF4-FFF2-40B4-BE49-F238E27FC236}">
                <a16:creationId xmlns:a16="http://schemas.microsoft.com/office/drawing/2014/main" id="{5E530423-CB6C-45A7-A13E-AF0F1F9D1A30}"/>
              </a:ext>
            </a:extLst>
          </p:cNvPr>
          <p:cNvSpPr txBox="1"/>
          <p:nvPr/>
        </p:nvSpPr>
        <p:spPr>
          <a:xfrm>
            <a:off x="826477" y="3108573"/>
            <a:ext cx="4645855" cy="1569660"/>
          </a:xfrm>
          <a:prstGeom prst="rect">
            <a:avLst/>
          </a:prstGeom>
          <a:noFill/>
          <a:ln w="38100">
            <a:solidFill>
              <a:srgbClr val="068A93"/>
            </a:solidFill>
            <a:prstDash val="lgDashDotDot"/>
          </a:ln>
        </p:spPr>
        <p:txBody>
          <a:bodyPr wrap="square">
            <a:spAutoFit/>
          </a:bodyPr>
          <a:lstStyle/>
          <a:p>
            <a:pPr algn="just"/>
            <a:r>
              <a:rPr lang="vi-VN" sz="3200" b="0" i="0" dirty="0">
                <a:solidFill>
                  <a:srgbClr val="333333"/>
                </a:solidFill>
                <a:effectLst/>
                <a:latin typeface="Arial" panose="020B0604020202020204" pitchFamily="34" charset="0"/>
                <a:cs typeface="Arial" panose="020B0604020202020204" pitchFamily="34" charset="0"/>
              </a:rPr>
              <a:t>Quan sát Hình 2.1 và cho biết các thành phần cấu tạo nên nguyên tử.</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675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Picture 6">
            <a:extLst>
              <a:ext uri="{FF2B5EF4-FFF2-40B4-BE49-F238E27FC236}">
                <a16:creationId xmlns:a16="http://schemas.microsoft.com/office/drawing/2014/main" id="{4CE9B380-6CFC-4A74-83AB-1DEA76D6B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37" y="1182151"/>
            <a:ext cx="5777133" cy="4493696"/>
          </a:xfrm>
          <a:prstGeom prst="rect">
            <a:avLst/>
          </a:prstGeom>
        </p:spPr>
      </p:pic>
      <p:cxnSp>
        <p:nvCxnSpPr>
          <p:cNvPr id="5" name="PA-直接连接符 15">
            <a:extLst>
              <a:ext uri="{FF2B5EF4-FFF2-40B4-BE49-F238E27FC236}">
                <a16:creationId xmlns:a16="http://schemas.microsoft.com/office/drawing/2014/main" id="{59DD6983-B609-434B-B191-8C4B2D8ECE6C}"/>
              </a:ext>
            </a:extLst>
          </p:cNvPr>
          <p:cNvCxnSpPr>
            <a:cxnSpLocks/>
          </p:cNvCxnSpPr>
          <p:nvPr>
            <p:custDataLst>
              <p:tags r:id="rId1"/>
            </p:custDataLst>
          </p:nvPr>
        </p:nvCxnSpPr>
        <p:spPr>
          <a:xfrm>
            <a:off x="6423071" y="3145123"/>
            <a:ext cx="4781531"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Cloud 1">
            <a:extLst>
              <a:ext uri="{FF2B5EF4-FFF2-40B4-BE49-F238E27FC236}">
                <a16:creationId xmlns:a16="http://schemas.microsoft.com/office/drawing/2014/main" id="{0E6B244E-C0A3-4C1D-88FE-614B7EBE229B}"/>
              </a:ext>
            </a:extLst>
          </p:cNvPr>
          <p:cNvSpPr/>
          <p:nvPr/>
        </p:nvSpPr>
        <p:spPr>
          <a:xfrm>
            <a:off x="6313973" y="3255413"/>
            <a:ext cx="5275075" cy="2997835"/>
          </a:xfrm>
          <a:prstGeom prst="cloud">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b="0" i="0" dirty="0">
                <a:solidFill>
                  <a:srgbClr val="333333"/>
                </a:solidFill>
                <a:effectLst/>
                <a:latin typeface="Arial" panose="020B0604020202020204" pitchFamily="34" charset="0"/>
                <a:cs typeface="Arial" panose="020B0604020202020204" pitchFamily="34" charset="0"/>
              </a:rPr>
              <a:t>Quan sát Hình 2.2, áp dụng mô hình nguyên tử của Bo, mô tả cấu tạo của nguyên tử hydrogen và nguyên tử carbon</a:t>
            </a:r>
            <a:endParaRPr lang="vi-VN"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34B9AF8-E4E4-430D-B821-EFEDFBFE2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0891" y="1011689"/>
            <a:ext cx="2133434" cy="2133434"/>
          </a:xfrm>
          <a:prstGeom prst="rect">
            <a:avLst/>
          </a:prstGeom>
        </p:spPr>
      </p:pic>
    </p:spTree>
    <p:extLst>
      <p:ext uri="{BB962C8B-B14F-4D97-AF65-F5344CB8AC3E}">
        <p14:creationId xmlns:p14="http://schemas.microsoft.com/office/powerpoint/2010/main" val="1328740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AC2BB"/>
        </a:solidFill>
        <a:effectLst/>
      </p:bgPr>
    </p:bg>
    <p:spTree>
      <p:nvGrpSpPr>
        <p:cNvPr id="1" name="Shape 877"/>
        <p:cNvGrpSpPr/>
        <p:nvPr/>
      </p:nvGrpSpPr>
      <p:grpSpPr>
        <a:xfrm>
          <a:off x="0" y="0"/>
          <a:ext cx="0" cy="0"/>
          <a:chOff x="0" y="0"/>
          <a:chExt cx="0" cy="0"/>
        </a:xfrm>
      </p:grpSpPr>
      <p:grpSp>
        <p:nvGrpSpPr>
          <p:cNvPr id="878" name="Google Shape;878;p60"/>
          <p:cNvGrpSpPr/>
          <p:nvPr/>
        </p:nvGrpSpPr>
        <p:grpSpPr>
          <a:xfrm>
            <a:off x="10241985" y="216540"/>
            <a:ext cx="1611196" cy="1603999"/>
            <a:chOff x="6988750" y="560250"/>
            <a:chExt cx="1208397" cy="1202999"/>
          </a:xfrm>
        </p:grpSpPr>
        <p:sp>
          <p:nvSpPr>
            <p:cNvPr id="879" name="Google Shape;879;p60"/>
            <p:cNvSpPr/>
            <p:nvPr/>
          </p:nvSpPr>
          <p:spPr>
            <a:xfrm>
              <a:off x="7013766" y="874594"/>
              <a:ext cx="665541" cy="576276"/>
            </a:xfrm>
            <a:custGeom>
              <a:avLst/>
              <a:gdLst/>
              <a:ahLst/>
              <a:cxnLst/>
              <a:rect l="l" t="t" r="r" b="b"/>
              <a:pathLst>
                <a:path w="10110" h="8754" extrusionOk="0">
                  <a:moveTo>
                    <a:pt x="7465" y="203"/>
                  </a:moveTo>
                  <a:lnTo>
                    <a:pt x="9874" y="4376"/>
                  </a:lnTo>
                  <a:lnTo>
                    <a:pt x="7465" y="8548"/>
                  </a:lnTo>
                  <a:lnTo>
                    <a:pt x="2645" y="8548"/>
                  </a:lnTo>
                  <a:lnTo>
                    <a:pt x="237" y="4376"/>
                  </a:lnTo>
                  <a:lnTo>
                    <a:pt x="2645" y="203"/>
                  </a:lnTo>
                  <a:close/>
                  <a:moveTo>
                    <a:pt x="2529" y="1"/>
                  </a:moveTo>
                  <a:lnTo>
                    <a:pt x="0" y="4376"/>
                  </a:lnTo>
                  <a:lnTo>
                    <a:pt x="2498" y="8703"/>
                  </a:lnTo>
                  <a:lnTo>
                    <a:pt x="2529" y="8754"/>
                  </a:lnTo>
                  <a:lnTo>
                    <a:pt x="7582" y="8754"/>
                  </a:lnTo>
                  <a:lnTo>
                    <a:pt x="10110" y="4376"/>
                  </a:lnTo>
                  <a:lnTo>
                    <a:pt x="7613" y="53"/>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60"/>
            <p:cNvSpPr/>
            <p:nvPr/>
          </p:nvSpPr>
          <p:spPr>
            <a:xfrm>
              <a:off x="7498415" y="591388"/>
              <a:ext cx="665541" cy="576276"/>
            </a:xfrm>
            <a:custGeom>
              <a:avLst/>
              <a:gdLst/>
              <a:ahLst/>
              <a:cxnLst/>
              <a:rect l="l" t="t" r="r" b="b"/>
              <a:pathLst>
                <a:path w="10110" h="8754" extrusionOk="0">
                  <a:moveTo>
                    <a:pt x="7465" y="206"/>
                  </a:moveTo>
                  <a:lnTo>
                    <a:pt x="9873" y="4379"/>
                  </a:lnTo>
                  <a:lnTo>
                    <a:pt x="7465" y="8551"/>
                  </a:lnTo>
                  <a:lnTo>
                    <a:pt x="2645" y="8551"/>
                  </a:lnTo>
                  <a:lnTo>
                    <a:pt x="237" y="4379"/>
                  </a:lnTo>
                  <a:lnTo>
                    <a:pt x="2645" y="206"/>
                  </a:lnTo>
                  <a:close/>
                  <a:moveTo>
                    <a:pt x="2528" y="1"/>
                  </a:moveTo>
                  <a:lnTo>
                    <a:pt x="0" y="4379"/>
                  </a:lnTo>
                  <a:lnTo>
                    <a:pt x="2498" y="8701"/>
                  </a:lnTo>
                  <a:lnTo>
                    <a:pt x="2528" y="8753"/>
                  </a:lnTo>
                  <a:lnTo>
                    <a:pt x="7581" y="8753"/>
                  </a:lnTo>
                  <a:lnTo>
                    <a:pt x="10109" y="4379"/>
                  </a:lnTo>
                  <a:lnTo>
                    <a:pt x="7612" y="52"/>
                  </a:lnTo>
                  <a:lnTo>
                    <a:pt x="758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60"/>
            <p:cNvSpPr/>
            <p:nvPr/>
          </p:nvSpPr>
          <p:spPr>
            <a:xfrm>
              <a:off x="7500851" y="1155628"/>
              <a:ext cx="665344" cy="576276"/>
            </a:xfrm>
            <a:custGeom>
              <a:avLst/>
              <a:gdLst/>
              <a:ahLst/>
              <a:cxnLst/>
              <a:rect l="l" t="t" r="r" b="b"/>
              <a:pathLst>
                <a:path w="10107" h="8754" extrusionOk="0">
                  <a:moveTo>
                    <a:pt x="7462" y="203"/>
                  </a:moveTo>
                  <a:lnTo>
                    <a:pt x="9874" y="4375"/>
                  </a:lnTo>
                  <a:lnTo>
                    <a:pt x="7462" y="8548"/>
                  </a:lnTo>
                  <a:lnTo>
                    <a:pt x="2646" y="8548"/>
                  </a:lnTo>
                  <a:lnTo>
                    <a:pt x="238" y="4375"/>
                  </a:lnTo>
                  <a:lnTo>
                    <a:pt x="2646" y="203"/>
                  </a:lnTo>
                  <a:close/>
                  <a:moveTo>
                    <a:pt x="2529" y="1"/>
                  </a:moveTo>
                  <a:lnTo>
                    <a:pt x="1" y="4375"/>
                  </a:lnTo>
                  <a:lnTo>
                    <a:pt x="2499" y="8701"/>
                  </a:lnTo>
                  <a:lnTo>
                    <a:pt x="2529" y="8753"/>
                  </a:lnTo>
                  <a:lnTo>
                    <a:pt x="7582" y="8753"/>
                  </a:lnTo>
                  <a:lnTo>
                    <a:pt x="10107" y="4375"/>
                  </a:lnTo>
                  <a:lnTo>
                    <a:pt x="7609" y="52"/>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60"/>
            <p:cNvSpPr/>
            <p:nvPr/>
          </p:nvSpPr>
          <p:spPr>
            <a:xfrm>
              <a:off x="7160372" y="854779"/>
              <a:ext cx="52335" cy="52401"/>
            </a:xfrm>
            <a:custGeom>
              <a:avLst/>
              <a:gdLst/>
              <a:ahLst/>
              <a:cxnLst/>
              <a:rect l="l" t="t" r="r" b="b"/>
              <a:pathLst>
                <a:path w="795" h="796" extrusionOk="0">
                  <a:moveTo>
                    <a:pt x="398" y="1"/>
                  </a:moveTo>
                  <a:cubicBezTo>
                    <a:pt x="178" y="1"/>
                    <a:pt x="1" y="179"/>
                    <a:pt x="1" y="398"/>
                  </a:cubicBezTo>
                  <a:cubicBezTo>
                    <a:pt x="1" y="618"/>
                    <a:pt x="178" y="795"/>
                    <a:pt x="398" y="795"/>
                  </a:cubicBezTo>
                  <a:cubicBezTo>
                    <a:pt x="617" y="795"/>
                    <a:pt x="795" y="618"/>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60"/>
            <p:cNvSpPr/>
            <p:nvPr/>
          </p:nvSpPr>
          <p:spPr>
            <a:xfrm>
              <a:off x="7146877" y="841481"/>
              <a:ext cx="79193" cy="79193"/>
            </a:xfrm>
            <a:custGeom>
              <a:avLst/>
              <a:gdLst/>
              <a:ahLst/>
              <a:cxnLst/>
              <a:rect l="l" t="t" r="r" b="b"/>
              <a:pathLst>
                <a:path w="1203" h="1203" extrusionOk="0">
                  <a:moveTo>
                    <a:pt x="603" y="409"/>
                  </a:moveTo>
                  <a:cubicBezTo>
                    <a:pt x="709" y="409"/>
                    <a:pt x="794" y="494"/>
                    <a:pt x="794" y="600"/>
                  </a:cubicBezTo>
                  <a:cubicBezTo>
                    <a:pt x="794" y="706"/>
                    <a:pt x="709" y="796"/>
                    <a:pt x="603" y="796"/>
                  </a:cubicBezTo>
                  <a:cubicBezTo>
                    <a:pt x="497" y="796"/>
                    <a:pt x="407" y="706"/>
                    <a:pt x="407" y="600"/>
                  </a:cubicBezTo>
                  <a:cubicBezTo>
                    <a:pt x="407" y="494"/>
                    <a:pt x="497" y="409"/>
                    <a:pt x="603" y="409"/>
                  </a:cubicBezTo>
                  <a:close/>
                  <a:moveTo>
                    <a:pt x="603" y="1"/>
                  </a:moveTo>
                  <a:cubicBezTo>
                    <a:pt x="271" y="1"/>
                    <a:pt x="0" y="271"/>
                    <a:pt x="0" y="600"/>
                  </a:cubicBezTo>
                  <a:cubicBezTo>
                    <a:pt x="0" y="932"/>
                    <a:pt x="271" y="1203"/>
                    <a:pt x="603" y="1203"/>
                  </a:cubicBezTo>
                  <a:cubicBezTo>
                    <a:pt x="935" y="1203"/>
                    <a:pt x="1202" y="932"/>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60"/>
            <p:cNvSpPr/>
            <p:nvPr/>
          </p:nvSpPr>
          <p:spPr>
            <a:xfrm>
              <a:off x="7481299" y="854779"/>
              <a:ext cx="52335" cy="52401"/>
            </a:xfrm>
            <a:custGeom>
              <a:avLst/>
              <a:gdLst/>
              <a:ahLst/>
              <a:cxnLst/>
              <a:rect l="l" t="t" r="r" b="b"/>
              <a:pathLst>
                <a:path w="795" h="796" extrusionOk="0">
                  <a:moveTo>
                    <a:pt x="397" y="1"/>
                  </a:moveTo>
                  <a:cubicBezTo>
                    <a:pt x="178" y="1"/>
                    <a:pt x="0" y="179"/>
                    <a:pt x="0" y="398"/>
                  </a:cubicBezTo>
                  <a:cubicBezTo>
                    <a:pt x="0" y="618"/>
                    <a:pt x="178" y="795"/>
                    <a:pt x="397" y="795"/>
                  </a:cubicBezTo>
                  <a:cubicBezTo>
                    <a:pt x="617" y="795"/>
                    <a:pt x="794" y="618"/>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60"/>
            <p:cNvSpPr/>
            <p:nvPr/>
          </p:nvSpPr>
          <p:spPr>
            <a:xfrm>
              <a:off x="7467738" y="841481"/>
              <a:ext cx="79193" cy="79193"/>
            </a:xfrm>
            <a:custGeom>
              <a:avLst/>
              <a:gdLst/>
              <a:ahLst/>
              <a:cxnLst/>
              <a:rect l="l" t="t" r="r" b="b"/>
              <a:pathLst>
                <a:path w="1203" h="1203" extrusionOk="0">
                  <a:moveTo>
                    <a:pt x="603" y="409"/>
                  </a:moveTo>
                  <a:cubicBezTo>
                    <a:pt x="709" y="409"/>
                    <a:pt x="795" y="494"/>
                    <a:pt x="795" y="600"/>
                  </a:cubicBezTo>
                  <a:cubicBezTo>
                    <a:pt x="795" y="706"/>
                    <a:pt x="709" y="796"/>
                    <a:pt x="603" y="796"/>
                  </a:cubicBezTo>
                  <a:cubicBezTo>
                    <a:pt x="497" y="796"/>
                    <a:pt x="408" y="706"/>
                    <a:pt x="408" y="600"/>
                  </a:cubicBezTo>
                  <a:cubicBezTo>
                    <a:pt x="408" y="494"/>
                    <a:pt x="497" y="409"/>
                    <a:pt x="603" y="409"/>
                  </a:cubicBezTo>
                  <a:close/>
                  <a:moveTo>
                    <a:pt x="603" y="1"/>
                  </a:moveTo>
                  <a:cubicBezTo>
                    <a:pt x="271" y="1"/>
                    <a:pt x="1" y="271"/>
                    <a:pt x="1" y="600"/>
                  </a:cubicBezTo>
                  <a:cubicBezTo>
                    <a:pt x="1" y="932"/>
                    <a:pt x="271" y="1203"/>
                    <a:pt x="603" y="1203"/>
                  </a:cubicBezTo>
                  <a:cubicBezTo>
                    <a:pt x="935" y="1203"/>
                    <a:pt x="1203" y="932"/>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60"/>
            <p:cNvSpPr/>
            <p:nvPr/>
          </p:nvSpPr>
          <p:spPr>
            <a:xfrm>
              <a:off x="7642059" y="1135352"/>
              <a:ext cx="52401" cy="52401"/>
            </a:xfrm>
            <a:custGeom>
              <a:avLst/>
              <a:gdLst/>
              <a:ahLst/>
              <a:cxnLst/>
              <a:rect l="l" t="t" r="r" b="b"/>
              <a:pathLst>
                <a:path w="796" h="796" extrusionOk="0">
                  <a:moveTo>
                    <a:pt x="398" y="0"/>
                  </a:moveTo>
                  <a:cubicBezTo>
                    <a:pt x="178" y="0"/>
                    <a:pt x="1" y="179"/>
                    <a:pt x="1" y="397"/>
                  </a:cubicBezTo>
                  <a:cubicBezTo>
                    <a:pt x="1" y="617"/>
                    <a:pt x="178" y="795"/>
                    <a:pt x="398" y="795"/>
                  </a:cubicBezTo>
                  <a:cubicBezTo>
                    <a:pt x="617" y="795"/>
                    <a:pt x="795" y="617"/>
                    <a:pt x="795" y="397"/>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60"/>
            <p:cNvSpPr/>
            <p:nvPr/>
          </p:nvSpPr>
          <p:spPr>
            <a:xfrm>
              <a:off x="7628564"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7" y="707"/>
                    <a:pt x="407" y="600"/>
                  </a:cubicBezTo>
                  <a:cubicBezTo>
                    <a:pt x="407" y="494"/>
                    <a:pt x="494" y="409"/>
                    <a:pt x="603" y="409"/>
                  </a:cubicBezTo>
                  <a:close/>
                  <a:moveTo>
                    <a:pt x="603" y="1"/>
                  </a:moveTo>
                  <a:cubicBezTo>
                    <a:pt x="271" y="1"/>
                    <a:pt x="0" y="268"/>
                    <a:pt x="0" y="600"/>
                  </a:cubicBezTo>
                  <a:cubicBezTo>
                    <a:pt x="0" y="933"/>
                    <a:pt x="271" y="1204"/>
                    <a:pt x="603" y="1204"/>
                  </a:cubicBezTo>
                  <a:cubicBezTo>
                    <a:pt x="932" y="1204"/>
                    <a:pt x="1202" y="933"/>
                    <a:pt x="1202" y="600"/>
                  </a:cubicBezTo>
                  <a:cubicBezTo>
                    <a:pt x="1202"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8" name="Google Shape;888;p60"/>
            <p:cNvSpPr/>
            <p:nvPr/>
          </p:nvSpPr>
          <p:spPr>
            <a:xfrm>
              <a:off x="7002311" y="1135352"/>
              <a:ext cx="52137" cy="52401"/>
            </a:xfrm>
            <a:custGeom>
              <a:avLst/>
              <a:gdLst/>
              <a:ahLst/>
              <a:cxnLst/>
              <a:rect l="l" t="t" r="r" b="b"/>
              <a:pathLst>
                <a:path w="792" h="796" extrusionOk="0">
                  <a:moveTo>
                    <a:pt x="397" y="0"/>
                  </a:moveTo>
                  <a:cubicBezTo>
                    <a:pt x="178" y="0"/>
                    <a:pt x="0" y="179"/>
                    <a:pt x="0" y="397"/>
                  </a:cubicBezTo>
                  <a:cubicBezTo>
                    <a:pt x="0" y="617"/>
                    <a:pt x="178" y="795"/>
                    <a:pt x="397" y="795"/>
                  </a:cubicBezTo>
                  <a:cubicBezTo>
                    <a:pt x="617" y="795"/>
                    <a:pt x="791" y="617"/>
                    <a:pt x="791" y="397"/>
                  </a:cubicBezTo>
                  <a:cubicBezTo>
                    <a:pt x="791" y="179"/>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60"/>
            <p:cNvSpPr/>
            <p:nvPr/>
          </p:nvSpPr>
          <p:spPr>
            <a:xfrm>
              <a:off x="6988750"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8" y="707"/>
                    <a:pt x="408" y="600"/>
                  </a:cubicBezTo>
                  <a:cubicBezTo>
                    <a:pt x="408" y="494"/>
                    <a:pt x="494" y="409"/>
                    <a:pt x="603" y="409"/>
                  </a:cubicBezTo>
                  <a:close/>
                  <a:moveTo>
                    <a:pt x="603" y="1"/>
                  </a:moveTo>
                  <a:cubicBezTo>
                    <a:pt x="271" y="1"/>
                    <a:pt x="1" y="268"/>
                    <a:pt x="1" y="600"/>
                  </a:cubicBezTo>
                  <a:cubicBezTo>
                    <a:pt x="1" y="933"/>
                    <a:pt x="271" y="1204"/>
                    <a:pt x="603" y="1204"/>
                  </a:cubicBezTo>
                  <a:cubicBezTo>
                    <a:pt x="932" y="1204"/>
                    <a:pt x="1203" y="933"/>
                    <a:pt x="1203" y="600"/>
                  </a:cubicBezTo>
                  <a:cubicBezTo>
                    <a:pt x="1203"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60"/>
            <p:cNvSpPr/>
            <p:nvPr/>
          </p:nvSpPr>
          <p:spPr>
            <a:xfrm>
              <a:off x="7481299" y="1412699"/>
              <a:ext cx="52335" cy="52401"/>
            </a:xfrm>
            <a:custGeom>
              <a:avLst/>
              <a:gdLst/>
              <a:ahLst/>
              <a:cxnLst/>
              <a:rect l="l" t="t" r="r" b="b"/>
              <a:pathLst>
                <a:path w="795" h="796" extrusionOk="0">
                  <a:moveTo>
                    <a:pt x="397" y="1"/>
                  </a:moveTo>
                  <a:cubicBezTo>
                    <a:pt x="178" y="1"/>
                    <a:pt x="0" y="179"/>
                    <a:pt x="0" y="398"/>
                  </a:cubicBezTo>
                  <a:cubicBezTo>
                    <a:pt x="0" y="617"/>
                    <a:pt x="178" y="796"/>
                    <a:pt x="397" y="796"/>
                  </a:cubicBezTo>
                  <a:cubicBezTo>
                    <a:pt x="617" y="796"/>
                    <a:pt x="794" y="617"/>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60"/>
            <p:cNvSpPr/>
            <p:nvPr/>
          </p:nvSpPr>
          <p:spPr>
            <a:xfrm>
              <a:off x="7467738" y="1399401"/>
              <a:ext cx="79193" cy="79259"/>
            </a:xfrm>
            <a:custGeom>
              <a:avLst/>
              <a:gdLst/>
              <a:ahLst/>
              <a:cxnLst/>
              <a:rect l="l" t="t" r="r" b="b"/>
              <a:pathLst>
                <a:path w="1203" h="1204" extrusionOk="0">
                  <a:moveTo>
                    <a:pt x="603" y="408"/>
                  </a:moveTo>
                  <a:cubicBezTo>
                    <a:pt x="709" y="408"/>
                    <a:pt x="795" y="494"/>
                    <a:pt x="795" y="600"/>
                  </a:cubicBezTo>
                  <a:cubicBezTo>
                    <a:pt x="795" y="707"/>
                    <a:pt x="709" y="796"/>
                    <a:pt x="603" y="796"/>
                  </a:cubicBezTo>
                  <a:cubicBezTo>
                    <a:pt x="497" y="796"/>
                    <a:pt x="408" y="707"/>
                    <a:pt x="408" y="600"/>
                  </a:cubicBezTo>
                  <a:cubicBezTo>
                    <a:pt x="408" y="494"/>
                    <a:pt x="497" y="408"/>
                    <a:pt x="603" y="408"/>
                  </a:cubicBezTo>
                  <a:close/>
                  <a:moveTo>
                    <a:pt x="603" y="1"/>
                  </a:moveTo>
                  <a:cubicBezTo>
                    <a:pt x="271" y="1"/>
                    <a:pt x="1" y="271"/>
                    <a:pt x="1" y="600"/>
                  </a:cubicBezTo>
                  <a:cubicBezTo>
                    <a:pt x="1" y="933"/>
                    <a:pt x="271" y="1203"/>
                    <a:pt x="603" y="1203"/>
                  </a:cubicBezTo>
                  <a:cubicBezTo>
                    <a:pt x="935" y="1203"/>
                    <a:pt x="1203" y="933"/>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60"/>
            <p:cNvSpPr/>
            <p:nvPr/>
          </p:nvSpPr>
          <p:spPr>
            <a:xfrm>
              <a:off x="7160372" y="1412699"/>
              <a:ext cx="52335" cy="52401"/>
            </a:xfrm>
            <a:custGeom>
              <a:avLst/>
              <a:gdLst/>
              <a:ahLst/>
              <a:cxnLst/>
              <a:rect l="l" t="t" r="r" b="b"/>
              <a:pathLst>
                <a:path w="795" h="796" extrusionOk="0">
                  <a:moveTo>
                    <a:pt x="398" y="1"/>
                  </a:moveTo>
                  <a:cubicBezTo>
                    <a:pt x="178" y="1"/>
                    <a:pt x="1" y="179"/>
                    <a:pt x="1" y="398"/>
                  </a:cubicBezTo>
                  <a:cubicBezTo>
                    <a:pt x="1" y="617"/>
                    <a:pt x="178" y="796"/>
                    <a:pt x="398" y="796"/>
                  </a:cubicBezTo>
                  <a:cubicBezTo>
                    <a:pt x="617" y="796"/>
                    <a:pt x="795" y="617"/>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60"/>
            <p:cNvSpPr/>
            <p:nvPr/>
          </p:nvSpPr>
          <p:spPr>
            <a:xfrm>
              <a:off x="7146877" y="1399401"/>
              <a:ext cx="79193" cy="79259"/>
            </a:xfrm>
            <a:custGeom>
              <a:avLst/>
              <a:gdLst/>
              <a:ahLst/>
              <a:cxnLst/>
              <a:rect l="l" t="t" r="r" b="b"/>
              <a:pathLst>
                <a:path w="1203" h="1204" extrusionOk="0">
                  <a:moveTo>
                    <a:pt x="603" y="408"/>
                  </a:moveTo>
                  <a:cubicBezTo>
                    <a:pt x="709" y="408"/>
                    <a:pt x="794" y="494"/>
                    <a:pt x="794" y="600"/>
                  </a:cubicBezTo>
                  <a:cubicBezTo>
                    <a:pt x="794" y="707"/>
                    <a:pt x="709" y="796"/>
                    <a:pt x="603" y="796"/>
                  </a:cubicBezTo>
                  <a:cubicBezTo>
                    <a:pt x="497" y="796"/>
                    <a:pt x="407" y="707"/>
                    <a:pt x="407" y="600"/>
                  </a:cubicBezTo>
                  <a:cubicBezTo>
                    <a:pt x="407" y="494"/>
                    <a:pt x="497" y="408"/>
                    <a:pt x="603" y="408"/>
                  </a:cubicBezTo>
                  <a:close/>
                  <a:moveTo>
                    <a:pt x="603" y="1"/>
                  </a:moveTo>
                  <a:cubicBezTo>
                    <a:pt x="271" y="1"/>
                    <a:pt x="0" y="271"/>
                    <a:pt x="0" y="600"/>
                  </a:cubicBezTo>
                  <a:cubicBezTo>
                    <a:pt x="0" y="933"/>
                    <a:pt x="271" y="1203"/>
                    <a:pt x="603" y="1203"/>
                  </a:cubicBezTo>
                  <a:cubicBezTo>
                    <a:pt x="935" y="1203"/>
                    <a:pt x="1202" y="933"/>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60"/>
            <p:cNvSpPr/>
            <p:nvPr/>
          </p:nvSpPr>
          <p:spPr>
            <a:xfrm>
              <a:off x="7644495" y="573614"/>
              <a:ext cx="52401" cy="52401"/>
            </a:xfrm>
            <a:custGeom>
              <a:avLst/>
              <a:gdLst/>
              <a:ahLst/>
              <a:cxnLst/>
              <a:rect l="l" t="t" r="r" b="b"/>
              <a:pathLst>
                <a:path w="796" h="796" extrusionOk="0">
                  <a:moveTo>
                    <a:pt x="399" y="0"/>
                  </a:moveTo>
                  <a:cubicBezTo>
                    <a:pt x="179" y="0"/>
                    <a:pt x="1" y="178"/>
                    <a:pt x="1" y="397"/>
                  </a:cubicBezTo>
                  <a:cubicBezTo>
                    <a:pt x="1" y="617"/>
                    <a:pt x="179" y="795"/>
                    <a:pt x="399" y="795"/>
                  </a:cubicBezTo>
                  <a:cubicBezTo>
                    <a:pt x="617" y="795"/>
                    <a:pt x="796" y="617"/>
                    <a:pt x="796" y="397"/>
                  </a:cubicBezTo>
                  <a:cubicBezTo>
                    <a:pt x="796" y="178"/>
                    <a:pt x="617"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60"/>
            <p:cNvSpPr/>
            <p:nvPr/>
          </p:nvSpPr>
          <p:spPr>
            <a:xfrm>
              <a:off x="7631263" y="560250"/>
              <a:ext cx="79193" cy="78996"/>
            </a:xfrm>
            <a:custGeom>
              <a:avLst/>
              <a:gdLst/>
              <a:ahLst/>
              <a:cxnLst/>
              <a:rect l="l" t="t" r="r" b="b"/>
              <a:pathLst>
                <a:path w="1203" h="1200" extrusionOk="0">
                  <a:moveTo>
                    <a:pt x="600" y="409"/>
                  </a:moveTo>
                  <a:cubicBezTo>
                    <a:pt x="706" y="409"/>
                    <a:pt x="795" y="494"/>
                    <a:pt x="795" y="600"/>
                  </a:cubicBezTo>
                  <a:cubicBezTo>
                    <a:pt x="795" y="706"/>
                    <a:pt x="706" y="793"/>
                    <a:pt x="600" y="793"/>
                  </a:cubicBezTo>
                  <a:cubicBezTo>
                    <a:pt x="494" y="793"/>
                    <a:pt x="407" y="706"/>
                    <a:pt x="407" y="600"/>
                  </a:cubicBezTo>
                  <a:cubicBezTo>
                    <a:pt x="407" y="494"/>
                    <a:pt x="494" y="409"/>
                    <a:pt x="600" y="409"/>
                  </a:cubicBezTo>
                  <a:close/>
                  <a:moveTo>
                    <a:pt x="600" y="1"/>
                  </a:moveTo>
                  <a:cubicBezTo>
                    <a:pt x="271" y="1"/>
                    <a:pt x="0" y="268"/>
                    <a:pt x="0" y="600"/>
                  </a:cubicBezTo>
                  <a:cubicBezTo>
                    <a:pt x="0" y="932"/>
                    <a:pt x="271" y="1200"/>
                    <a:pt x="600" y="1200"/>
                  </a:cubicBezTo>
                  <a:cubicBezTo>
                    <a:pt x="932" y="1200"/>
                    <a:pt x="1202" y="932"/>
                    <a:pt x="1202" y="600"/>
                  </a:cubicBezTo>
                  <a:cubicBezTo>
                    <a:pt x="1202"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60"/>
            <p:cNvSpPr/>
            <p:nvPr/>
          </p:nvSpPr>
          <p:spPr>
            <a:xfrm>
              <a:off x="7965488" y="573614"/>
              <a:ext cx="52335" cy="52401"/>
            </a:xfrm>
            <a:custGeom>
              <a:avLst/>
              <a:gdLst/>
              <a:ahLst/>
              <a:cxnLst/>
              <a:rect l="l" t="t" r="r" b="b"/>
              <a:pathLst>
                <a:path w="795" h="796" extrusionOk="0">
                  <a:moveTo>
                    <a:pt x="397" y="0"/>
                  </a:moveTo>
                  <a:cubicBezTo>
                    <a:pt x="178" y="0"/>
                    <a:pt x="0" y="178"/>
                    <a:pt x="0" y="397"/>
                  </a:cubicBezTo>
                  <a:cubicBezTo>
                    <a:pt x="0" y="617"/>
                    <a:pt x="178" y="795"/>
                    <a:pt x="397" y="795"/>
                  </a:cubicBezTo>
                  <a:cubicBezTo>
                    <a:pt x="617" y="795"/>
                    <a:pt x="794" y="617"/>
                    <a:pt x="794" y="397"/>
                  </a:cubicBezTo>
                  <a:cubicBezTo>
                    <a:pt x="794" y="178"/>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60"/>
            <p:cNvSpPr/>
            <p:nvPr/>
          </p:nvSpPr>
          <p:spPr>
            <a:xfrm>
              <a:off x="7952124" y="560250"/>
              <a:ext cx="79193" cy="78996"/>
            </a:xfrm>
            <a:custGeom>
              <a:avLst/>
              <a:gdLst/>
              <a:ahLst/>
              <a:cxnLst/>
              <a:rect l="l" t="t" r="r" b="b"/>
              <a:pathLst>
                <a:path w="1203" h="1200" extrusionOk="0">
                  <a:moveTo>
                    <a:pt x="600" y="409"/>
                  </a:moveTo>
                  <a:cubicBezTo>
                    <a:pt x="710" y="409"/>
                    <a:pt x="795" y="494"/>
                    <a:pt x="795" y="600"/>
                  </a:cubicBezTo>
                  <a:cubicBezTo>
                    <a:pt x="795" y="706"/>
                    <a:pt x="710" y="793"/>
                    <a:pt x="600" y="793"/>
                  </a:cubicBezTo>
                  <a:cubicBezTo>
                    <a:pt x="494" y="793"/>
                    <a:pt x="409" y="706"/>
                    <a:pt x="409" y="600"/>
                  </a:cubicBezTo>
                  <a:cubicBezTo>
                    <a:pt x="409" y="494"/>
                    <a:pt x="494" y="409"/>
                    <a:pt x="600" y="409"/>
                  </a:cubicBezTo>
                  <a:close/>
                  <a:moveTo>
                    <a:pt x="600" y="1"/>
                  </a:moveTo>
                  <a:cubicBezTo>
                    <a:pt x="271" y="1"/>
                    <a:pt x="1" y="268"/>
                    <a:pt x="1" y="600"/>
                  </a:cubicBezTo>
                  <a:cubicBezTo>
                    <a:pt x="1" y="932"/>
                    <a:pt x="271" y="1200"/>
                    <a:pt x="600" y="1200"/>
                  </a:cubicBezTo>
                  <a:cubicBezTo>
                    <a:pt x="932" y="1200"/>
                    <a:pt x="1203" y="932"/>
                    <a:pt x="1203" y="600"/>
                  </a:cubicBezTo>
                  <a:cubicBezTo>
                    <a:pt x="1203"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60"/>
            <p:cNvSpPr/>
            <p:nvPr/>
          </p:nvSpPr>
          <p:spPr>
            <a:xfrm>
              <a:off x="8126248" y="854121"/>
              <a:ext cx="52401" cy="52401"/>
            </a:xfrm>
            <a:custGeom>
              <a:avLst/>
              <a:gdLst/>
              <a:ahLst/>
              <a:cxnLst/>
              <a:rect l="l" t="t" r="r" b="b"/>
              <a:pathLst>
                <a:path w="796" h="796" extrusionOk="0">
                  <a:moveTo>
                    <a:pt x="398" y="0"/>
                  </a:moveTo>
                  <a:cubicBezTo>
                    <a:pt x="178" y="0"/>
                    <a:pt x="0" y="179"/>
                    <a:pt x="0" y="398"/>
                  </a:cubicBezTo>
                  <a:cubicBezTo>
                    <a:pt x="0" y="617"/>
                    <a:pt x="178"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60"/>
            <p:cNvSpPr/>
            <p:nvPr/>
          </p:nvSpPr>
          <p:spPr>
            <a:xfrm>
              <a:off x="8112950" y="840559"/>
              <a:ext cx="79193" cy="79259"/>
            </a:xfrm>
            <a:custGeom>
              <a:avLst/>
              <a:gdLst/>
              <a:ahLst/>
              <a:cxnLst/>
              <a:rect l="l" t="t" r="r" b="b"/>
              <a:pathLst>
                <a:path w="1203" h="1204" extrusionOk="0">
                  <a:moveTo>
                    <a:pt x="600" y="409"/>
                  </a:moveTo>
                  <a:cubicBezTo>
                    <a:pt x="706" y="409"/>
                    <a:pt x="795" y="497"/>
                    <a:pt x="795" y="604"/>
                  </a:cubicBezTo>
                  <a:cubicBezTo>
                    <a:pt x="795" y="710"/>
                    <a:pt x="706" y="796"/>
                    <a:pt x="600" y="796"/>
                  </a:cubicBezTo>
                  <a:cubicBezTo>
                    <a:pt x="494" y="796"/>
                    <a:pt x="408" y="710"/>
                    <a:pt x="408" y="604"/>
                  </a:cubicBezTo>
                  <a:cubicBezTo>
                    <a:pt x="408" y="497"/>
                    <a:pt x="494" y="409"/>
                    <a:pt x="600" y="409"/>
                  </a:cubicBezTo>
                  <a:close/>
                  <a:moveTo>
                    <a:pt x="600" y="1"/>
                  </a:moveTo>
                  <a:cubicBezTo>
                    <a:pt x="268" y="1"/>
                    <a:pt x="1" y="271"/>
                    <a:pt x="1" y="604"/>
                  </a:cubicBezTo>
                  <a:cubicBezTo>
                    <a:pt x="1" y="936"/>
                    <a:pt x="268" y="1204"/>
                    <a:pt x="600" y="1204"/>
                  </a:cubicBezTo>
                  <a:cubicBezTo>
                    <a:pt x="932" y="1204"/>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0" name="Google Shape;900;p60"/>
            <p:cNvSpPr/>
            <p:nvPr/>
          </p:nvSpPr>
          <p:spPr>
            <a:xfrm>
              <a:off x="7970623" y="1139631"/>
              <a:ext cx="52401" cy="52401"/>
            </a:xfrm>
            <a:custGeom>
              <a:avLst/>
              <a:gdLst/>
              <a:ahLst/>
              <a:cxnLst/>
              <a:rect l="l" t="t" r="r" b="b"/>
              <a:pathLst>
                <a:path w="796" h="796" extrusionOk="0">
                  <a:moveTo>
                    <a:pt x="398" y="0"/>
                  </a:moveTo>
                  <a:cubicBezTo>
                    <a:pt x="179" y="0"/>
                    <a:pt x="0" y="179"/>
                    <a:pt x="0" y="398"/>
                  </a:cubicBezTo>
                  <a:cubicBezTo>
                    <a:pt x="0" y="617"/>
                    <a:pt x="179"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60"/>
            <p:cNvSpPr/>
            <p:nvPr/>
          </p:nvSpPr>
          <p:spPr>
            <a:xfrm>
              <a:off x="7957325" y="1126069"/>
              <a:ext cx="79193" cy="79259"/>
            </a:xfrm>
            <a:custGeom>
              <a:avLst/>
              <a:gdLst/>
              <a:ahLst/>
              <a:cxnLst/>
              <a:rect l="l" t="t" r="r" b="b"/>
              <a:pathLst>
                <a:path w="1203" h="1204" extrusionOk="0">
                  <a:moveTo>
                    <a:pt x="600" y="408"/>
                  </a:moveTo>
                  <a:cubicBezTo>
                    <a:pt x="706" y="408"/>
                    <a:pt x="795" y="497"/>
                    <a:pt x="795" y="604"/>
                  </a:cubicBezTo>
                  <a:cubicBezTo>
                    <a:pt x="795" y="710"/>
                    <a:pt x="706" y="796"/>
                    <a:pt x="600" y="796"/>
                  </a:cubicBezTo>
                  <a:cubicBezTo>
                    <a:pt x="494" y="796"/>
                    <a:pt x="408" y="710"/>
                    <a:pt x="408" y="604"/>
                  </a:cubicBezTo>
                  <a:cubicBezTo>
                    <a:pt x="408" y="497"/>
                    <a:pt x="494" y="408"/>
                    <a:pt x="600" y="408"/>
                  </a:cubicBezTo>
                  <a:close/>
                  <a:moveTo>
                    <a:pt x="600" y="1"/>
                  </a:moveTo>
                  <a:cubicBezTo>
                    <a:pt x="271" y="1"/>
                    <a:pt x="1" y="271"/>
                    <a:pt x="1" y="604"/>
                  </a:cubicBezTo>
                  <a:cubicBezTo>
                    <a:pt x="1" y="936"/>
                    <a:pt x="271" y="1203"/>
                    <a:pt x="600" y="1203"/>
                  </a:cubicBezTo>
                  <a:cubicBezTo>
                    <a:pt x="932" y="1203"/>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60"/>
            <p:cNvSpPr/>
            <p:nvPr/>
          </p:nvSpPr>
          <p:spPr>
            <a:xfrm>
              <a:off x="8131383" y="1420203"/>
              <a:ext cx="52401" cy="52335"/>
            </a:xfrm>
            <a:custGeom>
              <a:avLst/>
              <a:gdLst/>
              <a:ahLst/>
              <a:cxnLst/>
              <a:rect l="l" t="t" r="r" b="b"/>
              <a:pathLst>
                <a:path w="796" h="795" extrusionOk="0">
                  <a:moveTo>
                    <a:pt x="399" y="0"/>
                  </a:moveTo>
                  <a:cubicBezTo>
                    <a:pt x="179" y="0"/>
                    <a:pt x="1" y="178"/>
                    <a:pt x="1" y="397"/>
                  </a:cubicBezTo>
                  <a:cubicBezTo>
                    <a:pt x="1" y="617"/>
                    <a:pt x="179" y="794"/>
                    <a:pt x="399" y="794"/>
                  </a:cubicBezTo>
                  <a:cubicBezTo>
                    <a:pt x="618" y="794"/>
                    <a:pt x="796" y="617"/>
                    <a:pt x="796" y="397"/>
                  </a:cubicBezTo>
                  <a:cubicBezTo>
                    <a:pt x="796" y="178"/>
                    <a:pt x="618"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60"/>
            <p:cNvSpPr/>
            <p:nvPr/>
          </p:nvSpPr>
          <p:spPr>
            <a:xfrm>
              <a:off x="8118085" y="1406642"/>
              <a:ext cx="79062" cy="79193"/>
            </a:xfrm>
            <a:custGeom>
              <a:avLst/>
              <a:gdLst/>
              <a:ahLst/>
              <a:cxnLst/>
              <a:rect l="l" t="t" r="r" b="b"/>
              <a:pathLst>
                <a:path w="1201" h="1203" extrusionOk="0">
                  <a:moveTo>
                    <a:pt x="601" y="408"/>
                  </a:moveTo>
                  <a:cubicBezTo>
                    <a:pt x="707" y="408"/>
                    <a:pt x="792" y="494"/>
                    <a:pt x="792" y="603"/>
                  </a:cubicBezTo>
                  <a:cubicBezTo>
                    <a:pt x="792" y="709"/>
                    <a:pt x="707" y="795"/>
                    <a:pt x="601" y="795"/>
                  </a:cubicBezTo>
                  <a:cubicBezTo>
                    <a:pt x="494" y="795"/>
                    <a:pt x="408" y="709"/>
                    <a:pt x="408" y="603"/>
                  </a:cubicBezTo>
                  <a:cubicBezTo>
                    <a:pt x="408" y="494"/>
                    <a:pt x="494" y="408"/>
                    <a:pt x="601" y="408"/>
                  </a:cubicBezTo>
                  <a:close/>
                  <a:moveTo>
                    <a:pt x="601" y="1"/>
                  </a:moveTo>
                  <a:cubicBezTo>
                    <a:pt x="268" y="1"/>
                    <a:pt x="1" y="271"/>
                    <a:pt x="1" y="603"/>
                  </a:cubicBezTo>
                  <a:cubicBezTo>
                    <a:pt x="1" y="932"/>
                    <a:pt x="268" y="1203"/>
                    <a:pt x="601" y="1203"/>
                  </a:cubicBezTo>
                  <a:cubicBezTo>
                    <a:pt x="933" y="1203"/>
                    <a:pt x="1200" y="932"/>
                    <a:pt x="1200" y="603"/>
                  </a:cubicBezTo>
                  <a:cubicBezTo>
                    <a:pt x="1200" y="271"/>
                    <a:pt x="933" y="1"/>
                    <a:pt x="601"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60"/>
            <p:cNvSpPr/>
            <p:nvPr/>
          </p:nvSpPr>
          <p:spPr>
            <a:xfrm>
              <a:off x="7970623" y="1697550"/>
              <a:ext cx="52401" cy="52335"/>
            </a:xfrm>
            <a:custGeom>
              <a:avLst/>
              <a:gdLst/>
              <a:ahLst/>
              <a:cxnLst/>
              <a:rect l="l" t="t" r="r" b="b"/>
              <a:pathLst>
                <a:path w="796" h="795" extrusionOk="0">
                  <a:moveTo>
                    <a:pt x="398" y="1"/>
                  </a:moveTo>
                  <a:cubicBezTo>
                    <a:pt x="179" y="1"/>
                    <a:pt x="0" y="178"/>
                    <a:pt x="0" y="398"/>
                  </a:cubicBezTo>
                  <a:cubicBezTo>
                    <a:pt x="0" y="617"/>
                    <a:pt x="179" y="795"/>
                    <a:pt x="398" y="795"/>
                  </a:cubicBezTo>
                  <a:cubicBezTo>
                    <a:pt x="617" y="795"/>
                    <a:pt x="795" y="617"/>
                    <a:pt x="795" y="398"/>
                  </a:cubicBezTo>
                  <a:cubicBezTo>
                    <a:pt x="795" y="178"/>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60"/>
            <p:cNvSpPr/>
            <p:nvPr/>
          </p:nvSpPr>
          <p:spPr>
            <a:xfrm>
              <a:off x="7957325" y="1684055"/>
              <a:ext cx="79193" cy="79193"/>
            </a:xfrm>
            <a:custGeom>
              <a:avLst/>
              <a:gdLst/>
              <a:ahLst/>
              <a:cxnLst/>
              <a:rect l="l" t="t" r="r" b="b"/>
              <a:pathLst>
                <a:path w="1203" h="1203" extrusionOk="0">
                  <a:moveTo>
                    <a:pt x="600" y="407"/>
                  </a:moveTo>
                  <a:cubicBezTo>
                    <a:pt x="706" y="407"/>
                    <a:pt x="795" y="497"/>
                    <a:pt x="795" y="603"/>
                  </a:cubicBezTo>
                  <a:cubicBezTo>
                    <a:pt x="795" y="709"/>
                    <a:pt x="706" y="794"/>
                    <a:pt x="600" y="794"/>
                  </a:cubicBezTo>
                  <a:cubicBezTo>
                    <a:pt x="494" y="794"/>
                    <a:pt x="408" y="709"/>
                    <a:pt x="408" y="603"/>
                  </a:cubicBezTo>
                  <a:cubicBezTo>
                    <a:pt x="408" y="497"/>
                    <a:pt x="494" y="407"/>
                    <a:pt x="600" y="407"/>
                  </a:cubicBezTo>
                  <a:close/>
                  <a:moveTo>
                    <a:pt x="600" y="0"/>
                  </a:moveTo>
                  <a:cubicBezTo>
                    <a:pt x="271" y="0"/>
                    <a:pt x="1" y="271"/>
                    <a:pt x="1" y="603"/>
                  </a:cubicBezTo>
                  <a:cubicBezTo>
                    <a:pt x="1" y="932"/>
                    <a:pt x="271" y="1202"/>
                    <a:pt x="600" y="1202"/>
                  </a:cubicBezTo>
                  <a:cubicBezTo>
                    <a:pt x="932" y="1202"/>
                    <a:pt x="1203" y="932"/>
                    <a:pt x="1203" y="603"/>
                  </a:cubicBezTo>
                  <a:cubicBezTo>
                    <a:pt x="1203" y="271"/>
                    <a:pt x="932" y="0"/>
                    <a:pt x="600"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60"/>
            <p:cNvSpPr/>
            <p:nvPr/>
          </p:nvSpPr>
          <p:spPr>
            <a:xfrm>
              <a:off x="7649696" y="1697550"/>
              <a:ext cx="52401" cy="52335"/>
            </a:xfrm>
            <a:custGeom>
              <a:avLst/>
              <a:gdLst/>
              <a:ahLst/>
              <a:cxnLst/>
              <a:rect l="l" t="t" r="r" b="b"/>
              <a:pathLst>
                <a:path w="796" h="795" extrusionOk="0">
                  <a:moveTo>
                    <a:pt x="399" y="1"/>
                  </a:moveTo>
                  <a:cubicBezTo>
                    <a:pt x="179" y="1"/>
                    <a:pt x="1" y="178"/>
                    <a:pt x="1" y="398"/>
                  </a:cubicBezTo>
                  <a:cubicBezTo>
                    <a:pt x="1" y="617"/>
                    <a:pt x="179" y="795"/>
                    <a:pt x="399" y="795"/>
                  </a:cubicBezTo>
                  <a:cubicBezTo>
                    <a:pt x="617" y="795"/>
                    <a:pt x="796" y="617"/>
                    <a:pt x="796" y="398"/>
                  </a:cubicBezTo>
                  <a:cubicBezTo>
                    <a:pt x="796" y="178"/>
                    <a:pt x="617" y="1"/>
                    <a:pt x="399"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7" name="Google Shape;907;p60"/>
            <p:cNvSpPr/>
            <p:nvPr/>
          </p:nvSpPr>
          <p:spPr>
            <a:xfrm>
              <a:off x="7636398" y="1684055"/>
              <a:ext cx="79259" cy="79193"/>
            </a:xfrm>
            <a:custGeom>
              <a:avLst/>
              <a:gdLst/>
              <a:ahLst/>
              <a:cxnLst/>
              <a:rect l="l" t="t" r="r" b="b"/>
              <a:pathLst>
                <a:path w="1204" h="1203" extrusionOk="0">
                  <a:moveTo>
                    <a:pt x="601" y="407"/>
                  </a:moveTo>
                  <a:cubicBezTo>
                    <a:pt x="707" y="407"/>
                    <a:pt x="796" y="497"/>
                    <a:pt x="796" y="603"/>
                  </a:cubicBezTo>
                  <a:cubicBezTo>
                    <a:pt x="796" y="709"/>
                    <a:pt x="707" y="794"/>
                    <a:pt x="601" y="794"/>
                  </a:cubicBezTo>
                  <a:cubicBezTo>
                    <a:pt x="494" y="794"/>
                    <a:pt x="408" y="709"/>
                    <a:pt x="408" y="603"/>
                  </a:cubicBezTo>
                  <a:cubicBezTo>
                    <a:pt x="408" y="497"/>
                    <a:pt x="494" y="407"/>
                    <a:pt x="601" y="407"/>
                  </a:cubicBezTo>
                  <a:close/>
                  <a:moveTo>
                    <a:pt x="601" y="0"/>
                  </a:moveTo>
                  <a:cubicBezTo>
                    <a:pt x="272" y="0"/>
                    <a:pt x="1" y="271"/>
                    <a:pt x="1" y="603"/>
                  </a:cubicBezTo>
                  <a:cubicBezTo>
                    <a:pt x="1" y="932"/>
                    <a:pt x="272" y="1202"/>
                    <a:pt x="601" y="1202"/>
                  </a:cubicBezTo>
                  <a:cubicBezTo>
                    <a:pt x="933" y="1202"/>
                    <a:pt x="1203" y="932"/>
                    <a:pt x="1203" y="603"/>
                  </a:cubicBezTo>
                  <a:cubicBezTo>
                    <a:pt x="1203" y="271"/>
                    <a:pt x="933" y="0"/>
                    <a:pt x="601"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8" name="Google Shape;908;p60"/>
          <p:cNvGrpSpPr/>
          <p:nvPr/>
        </p:nvGrpSpPr>
        <p:grpSpPr>
          <a:xfrm>
            <a:off x="8402918" y="3989884"/>
            <a:ext cx="3783723" cy="2801847"/>
            <a:chOff x="6091468" y="2997790"/>
            <a:chExt cx="2837792" cy="2101385"/>
          </a:xfrm>
        </p:grpSpPr>
        <p:sp>
          <p:nvSpPr>
            <p:cNvPr id="909" name="Google Shape;909;p60"/>
            <p:cNvSpPr/>
            <p:nvPr/>
          </p:nvSpPr>
          <p:spPr>
            <a:xfrm>
              <a:off x="7503959" y="4600853"/>
              <a:ext cx="1425300" cy="876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10" name="Google Shape;910;p60"/>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1" name="Google Shape;911;p60"/>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2" name="Google Shape;912;p60"/>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3" name="Google Shape;913;p60"/>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4" name="Google Shape;914;p60"/>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5" name="Google Shape;915;p60"/>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60"/>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7" name="Google Shape;917;p60"/>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8" name="Google Shape;918;p60"/>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9" name="Google Shape;919;p60"/>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0" name="Google Shape;920;p60"/>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1" name="Google Shape;921;p60"/>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2" name="Google Shape;922;p60"/>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3" name="Google Shape;923;p60"/>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4" name="Google Shape;924;p60"/>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121900" tIns="121900" rIns="121900" bIns="121900" anchor="ctr" anchorCtr="0">
              <a:noAutofit/>
            </a:bodyPr>
            <a:lstStyle/>
            <a:p>
              <a:endParaRPr sz="2400"/>
            </a:p>
          </p:txBody>
        </p:sp>
        <p:sp>
          <p:nvSpPr>
            <p:cNvPr id="925" name="Google Shape;925;p60"/>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6" name="Google Shape;926;p60"/>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7" name="Google Shape;927;p60"/>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8" name="Google Shape;928;p60"/>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29" name="Google Shape;929;p60"/>
            <p:cNvGrpSpPr/>
            <p:nvPr/>
          </p:nvGrpSpPr>
          <p:grpSpPr>
            <a:xfrm>
              <a:off x="6103423" y="4366262"/>
              <a:ext cx="786620" cy="732914"/>
              <a:chOff x="6091468" y="4354300"/>
              <a:chExt cx="786620" cy="732914"/>
            </a:xfrm>
          </p:grpSpPr>
          <p:sp>
            <p:nvSpPr>
              <p:cNvPr id="930" name="Google Shape;930;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1" name="Google Shape;931;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2" name="Google Shape;932;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3" name="Google Shape;933;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4" name="Google Shape;934;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5" name="Google Shape;935;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6" name="Google Shape;936;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7" name="Google Shape;937;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8" name="Google Shape;938;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nvGrpSpPr>
              <p:cNvPr id="939" name="Google Shape;939;p60"/>
              <p:cNvGrpSpPr/>
              <p:nvPr/>
            </p:nvGrpSpPr>
            <p:grpSpPr>
              <a:xfrm>
                <a:off x="6420698" y="4545636"/>
                <a:ext cx="457390" cy="541578"/>
                <a:chOff x="6420698" y="4545636"/>
                <a:chExt cx="457390" cy="541578"/>
              </a:xfrm>
            </p:grpSpPr>
            <p:sp>
              <p:nvSpPr>
                <p:cNvPr id="940" name="Google Shape;940;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1" name="Google Shape;941;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2" name="Google Shape;942;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3" name="Google Shape;943;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4" name="Google Shape;944;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5" name="Google Shape;945;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6" name="Google Shape;946;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7" name="Google Shape;947;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8" name="Google Shape;948;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grpSp>
        <p:sp>
          <p:nvSpPr>
            <p:cNvPr id="949" name="Google Shape;949;p60"/>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50" name="Google Shape;950;p60"/>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sp>
          <p:nvSpPr>
            <p:cNvPr id="951" name="Google Shape;951;p60"/>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52" name="Google Shape;952;p60"/>
            <p:cNvGrpSpPr/>
            <p:nvPr/>
          </p:nvGrpSpPr>
          <p:grpSpPr>
            <a:xfrm>
              <a:off x="6091468" y="4354300"/>
              <a:ext cx="786620" cy="732914"/>
              <a:chOff x="6091468" y="4354300"/>
              <a:chExt cx="786620" cy="732914"/>
            </a:xfrm>
          </p:grpSpPr>
          <p:sp>
            <p:nvSpPr>
              <p:cNvPr id="953" name="Google Shape;953;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4" name="Google Shape;954;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5" name="Google Shape;955;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6" name="Google Shape;956;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7" name="Google Shape;957;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8" name="Google Shape;958;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59" name="Google Shape;959;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0" name="Google Shape;960;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61" name="Google Shape;961;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62" name="Google Shape;962;p60"/>
              <p:cNvGrpSpPr/>
              <p:nvPr/>
            </p:nvGrpSpPr>
            <p:grpSpPr>
              <a:xfrm>
                <a:off x="6420698" y="4545636"/>
                <a:ext cx="457390" cy="541578"/>
                <a:chOff x="6420698" y="4545636"/>
                <a:chExt cx="457390" cy="541578"/>
              </a:xfrm>
            </p:grpSpPr>
            <p:sp>
              <p:nvSpPr>
                <p:cNvPr id="963" name="Google Shape;963;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4" name="Google Shape;964;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5" name="Google Shape;965;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6" name="Google Shape;966;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7" name="Google Shape;967;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8" name="Google Shape;968;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69" name="Google Shape;969;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0" name="Google Shape;970;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71" name="Google Shape;971;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grpSp>
      </p:grpSp>
      <p:grpSp>
        <p:nvGrpSpPr>
          <p:cNvPr id="102" name="Group 101">
            <a:extLst>
              <a:ext uri="{FF2B5EF4-FFF2-40B4-BE49-F238E27FC236}">
                <a16:creationId xmlns:a16="http://schemas.microsoft.com/office/drawing/2014/main" id="{56D23870-F9D9-4440-A2BD-2C7F56D25414}"/>
              </a:ext>
            </a:extLst>
          </p:cNvPr>
          <p:cNvGrpSpPr/>
          <p:nvPr/>
        </p:nvGrpSpPr>
        <p:grpSpPr>
          <a:xfrm>
            <a:off x="722542" y="1766238"/>
            <a:ext cx="10041156" cy="2401585"/>
            <a:chOff x="1378635" y="2504048"/>
            <a:chExt cx="10041156" cy="2401585"/>
          </a:xfrm>
        </p:grpSpPr>
        <p:sp>
          <p:nvSpPr>
            <p:cNvPr id="103" name="Rectangle: Rounded Corners 102">
              <a:extLst>
                <a:ext uri="{FF2B5EF4-FFF2-40B4-BE49-F238E27FC236}">
                  <a16:creationId xmlns:a16="http://schemas.microsoft.com/office/drawing/2014/main" id="{84AE32E8-525C-47D3-89E3-A8ABE28FBFCE}"/>
                </a:ext>
              </a:extLst>
            </p:cNvPr>
            <p:cNvSpPr/>
            <p:nvPr/>
          </p:nvSpPr>
          <p:spPr>
            <a:xfrm>
              <a:off x="1520825" y="2504048"/>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104" name="Rectangle: Rounded Corners 103">
              <a:extLst>
                <a:ext uri="{FF2B5EF4-FFF2-40B4-BE49-F238E27FC236}">
                  <a16:creationId xmlns:a16="http://schemas.microsoft.com/office/drawing/2014/main" id="{FF34EDED-8A50-41C6-A5B1-96FD868D818C}"/>
                </a:ext>
              </a:extLst>
            </p:cNvPr>
            <p:cNvSpPr/>
            <p:nvPr/>
          </p:nvSpPr>
          <p:spPr>
            <a:xfrm>
              <a:off x="1378635" y="2648640"/>
              <a:ext cx="9898966" cy="2256993"/>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extBox 104">
              <a:extLst>
                <a:ext uri="{FF2B5EF4-FFF2-40B4-BE49-F238E27FC236}">
                  <a16:creationId xmlns:a16="http://schemas.microsoft.com/office/drawing/2014/main" id="{04323913-5968-4FEF-B74C-F877931F92FA}"/>
                </a:ext>
              </a:extLst>
            </p:cNvPr>
            <p:cNvSpPr txBox="1"/>
            <p:nvPr/>
          </p:nvSpPr>
          <p:spPr>
            <a:xfrm>
              <a:off x="1538069" y="2992306"/>
              <a:ext cx="9580097" cy="1569660"/>
            </a:xfrm>
            <a:prstGeom prst="rect">
              <a:avLst/>
            </a:prstGeom>
            <a:noFill/>
          </p:spPr>
          <p:txBody>
            <a:bodyPr wrap="square">
              <a:spAutoFit/>
            </a:bodyPr>
            <a:lstStyle/>
            <a:p>
              <a:pPr algn="just"/>
              <a:r>
                <a:rPr lang="vi-VN" sz="3200" dirty="0">
                  <a:latin typeface="Arial" panose="020B0604020202020204" pitchFamily="34" charset="0"/>
                  <a:cs typeface="Arial" panose="020B0604020202020204" pitchFamily="34" charset="0"/>
                </a:rPr>
                <a:t>Nguyên tử là hạt vô cùng nhỏ, trung hoà về điện. Nguyên tử gồm hạt nhân mang điện tích dương và vỏ nguyên tử mang điện tích âm.</a:t>
              </a:r>
            </a:p>
          </p:txBody>
        </p:sp>
      </p:grpSp>
      <p:pic>
        <p:nvPicPr>
          <p:cNvPr id="108" name="Picture 107">
            <a:extLst>
              <a:ext uri="{FF2B5EF4-FFF2-40B4-BE49-F238E27FC236}">
                <a16:creationId xmlns:a16="http://schemas.microsoft.com/office/drawing/2014/main" id="{BE97C582-9809-4C94-9DC8-1B134149B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10" y="384434"/>
            <a:ext cx="1736119" cy="1418286"/>
          </a:xfrm>
          <a:prstGeom prst="rect">
            <a:avLst/>
          </a:prstGeom>
        </p:spPr>
      </p:pic>
      <p:pic>
        <p:nvPicPr>
          <p:cNvPr id="13" name="Picture 12">
            <a:extLst>
              <a:ext uri="{FF2B5EF4-FFF2-40B4-BE49-F238E27FC236}">
                <a16:creationId xmlns:a16="http://schemas.microsoft.com/office/drawing/2014/main" id="{8E1CDFA4-EFB5-4726-853B-C8B1E5CEF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691" y="4674047"/>
            <a:ext cx="1786746" cy="17867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circle(in)">
                                      <p:cBhvr>
                                        <p:cTn id="7"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8" name="PA-组合 3">
            <a:extLst>
              <a:ext uri="{FF2B5EF4-FFF2-40B4-BE49-F238E27FC236}">
                <a16:creationId xmlns:a16="http://schemas.microsoft.com/office/drawing/2014/main" id="{1C1B8CD1-A46D-4446-8189-F3DEDD86FBEB}"/>
              </a:ext>
            </a:extLst>
          </p:cNvPr>
          <p:cNvGrpSpPr/>
          <p:nvPr>
            <p:custDataLst>
              <p:tags r:id="rId2"/>
            </p:custDataLst>
          </p:nvPr>
        </p:nvGrpSpPr>
        <p:grpSpPr>
          <a:xfrm>
            <a:off x="1622253" y="1300134"/>
            <a:ext cx="10569746" cy="3154710"/>
            <a:chOff x="1622175" y="1443589"/>
            <a:chExt cx="10569929" cy="3154489"/>
          </a:xfrm>
        </p:grpSpPr>
        <p:sp>
          <p:nvSpPr>
            <p:cNvPr id="10" name="PA-文本框 11">
              <a:extLst>
                <a:ext uri="{FF2B5EF4-FFF2-40B4-BE49-F238E27FC236}">
                  <a16:creationId xmlns:a16="http://schemas.microsoft.com/office/drawing/2014/main" id="{FB55B5B2-8D99-406F-BBF0-08934E1E220E}"/>
                </a:ext>
              </a:extLst>
            </p:cNvPr>
            <p:cNvSpPr txBox="1"/>
            <p:nvPr>
              <p:custDataLst>
                <p:tags r:id="rId3"/>
              </p:custDataLst>
            </p:nvPr>
          </p:nvSpPr>
          <p:spPr>
            <a:xfrm>
              <a:off x="3179247" y="1896953"/>
              <a:ext cx="9012857" cy="2554366"/>
            </a:xfrm>
            <a:prstGeom prst="rect">
              <a:avLst/>
            </a:prstGeom>
            <a:noFill/>
          </p:spPr>
          <p:txBody>
            <a:bodyPr wrap="square" rtlCol="0">
              <a:spAutoFit/>
            </a:bodyPr>
            <a:lstStyle/>
            <a:p>
              <a:pPr algn="ctr"/>
              <a:r>
                <a:rPr lang="vi-VN" altLang="zh-CN" sz="8000" b="1" dirty="0">
                  <a:solidFill>
                    <a:schemeClr val="accent5">
                      <a:lumMod val="75000"/>
                    </a:schemeClr>
                  </a:solidFill>
                  <a:latin typeface="Arial" panose="020B0604020202020204" pitchFamily="34" charset="0"/>
                  <a:cs typeface="Arial" panose="020B0604020202020204" pitchFamily="34" charset="0"/>
                  <a:sym typeface="+mn-lt"/>
                </a:rPr>
                <a:t>CẤU TẠO NGUYÊN TỬ</a:t>
              </a:r>
              <a:endParaRPr lang="zh-CN" altLang="en-US" sz="7200" b="1" dirty="0">
                <a:solidFill>
                  <a:schemeClr val="accent5">
                    <a:lumMod val="75000"/>
                  </a:schemeClr>
                </a:solidFill>
                <a:cs typeface="+mn-ea"/>
                <a:sym typeface="+mn-lt"/>
              </a:endParaRPr>
            </a:p>
          </p:txBody>
        </p:sp>
        <p:sp>
          <p:nvSpPr>
            <p:cNvPr id="16" name="PA-文本框 13">
              <a:extLst>
                <a:ext uri="{FF2B5EF4-FFF2-40B4-BE49-F238E27FC236}">
                  <a16:creationId xmlns:a16="http://schemas.microsoft.com/office/drawing/2014/main" id="{047B7007-3A38-4AB9-8479-835DFFE9E967}"/>
                </a:ext>
              </a:extLst>
            </p:cNvPr>
            <p:cNvSpPr txBox="1"/>
            <p:nvPr>
              <p:custDataLst>
                <p:tags r:id="rId4"/>
              </p:custDataLst>
            </p:nvPr>
          </p:nvSpPr>
          <p:spPr>
            <a:xfrm>
              <a:off x="1622175" y="1443589"/>
              <a:ext cx="2311021" cy="3154489"/>
            </a:xfrm>
            <a:prstGeom prst="rect">
              <a:avLst/>
            </a:prstGeom>
            <a:noFill/>
          </p:spPr>
          <p:txBody>
            <a:bodyPr wrap="square" rtlCol="0">
              <a:spAutoFit/>
            </a:bodyPr>
            <a:lstStyle/>
            <a:p>
              <a:pPr algn="ctr"/>
              <a:r>
                <a:rPr lang="en-US" altLang="zh-CN" sz="19900" b="1" dirty="0">
                  <a:solidFill>
                    <a:schemeClr val="accent5">
                      <a:lumMod val="75000"/>
                    </a:schemeClr>
                  </a:solidFill>
                  <a:latin typeface="Arial" panose="020B0604020202020204" pitchFamily="34" charset="0"/>
                  <a:cs typeface="Arial" panose="020B0604020202020204" pitchFamily="34" charset="0"/>
                  <a:sym typeface="+mn-lt"/>
                </a:rPr>
                <a:t>III.</a:t>
              </a:r>
            </a:p>
          </p:txBody>
        </p:sp>
        <p:cxnSp>
          <p:nvCxnSpPr>
            <p:cNvPr id="17" name="PA-直接连接符 14">
              <a:extLst>
                <a:ext uri="{FF2B5EF4-FFF2-40B4-BE49-F238E27FC236}">
                  <a16:creationId xmlns:a16="http://schemas.microsoft.com/office/drawing/2014/main" id="{AF5D748A-A7A3-481F-8FC7-8B3743072ED5}"/>
                </a:ext>
              </a:extLst>
            </p:cNvPr>
            <p:cNvCxnSpPr/>
            <p:nvPr>
              <p:custDataLst>
                <p:tags r:id="rId5"/>
              </p:custDataLst>
            </p:nvPr>
          </p:nvCxnSpPr>
          <p:spPr>
            <a:xfrm>
              <a:off x="4144219" y="2448276"/>
              <a:ext cx="0" cy="10137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PA-文本框 8">
            <a:extLst>
              <a:ext uri="{FF2B5EF4-FFF2-40B4-BE49-F238E27FC236}">
                <a16:creationId xmlns:a16="http://schemas.microsoft.com/office/drawing/2014/main" id="{0478A5E0-6E42-4921-8D2F-234684DE436D}"/>
              </a:ext>
            </a:extLst>
          </p:cNvPr>
          <p:cNvSpPr txBox="1"/>
          <p:nvPr>
            <p:custDataLst>
              <p:tags r:id="rId1"/>
            </p:custDataLst>
          </p:nvPr>
        </p:nvSpPr>
        <p:spPr>
          <a:xfrm>
            <a:off x="5577686" y="1097902"/>
            <a:ext cx="5695948" cy="584775"/>
          </a:xfrm>
          <a:prstGeom prst="rect">
            <a:avLst/>
          </a:prstGeom>
          <a:noFill/>
          <a:extLst>
            <a:ext uri="{909E8E84-426E-40DD-AFC4-6F175D3DCCD1}">
              <a14:hiddenFill xmlns:a14="http://schemas.microsoft.com/office/drawing/2010/main">
                <a:solidFill>
                  <a:srgbClr val="227BB4"/>
                </a:solidFill>
              </a14:hiddenFill>
            </a:ext>
          </a:extLst>
        </p:spPr>
        <p:txBody>
          <a:bodyPr wrap="square" rtlCol="0">
            <a:spAutoFit/>
          </a:bodyPr>
          <a:lstStyle/>
          <a:p>
            <a:pPr algn="l"/>
            <a:r>
              <a:rPr lang="vi-VN" sz="3200" b="0" i="1" dirty="0">
                <a:solidFill>
                  <a:srgbClr val="7030A0"/>
                </a:solidFill>
                <a:effectLst/>
                <a:latin typeface="Arial" panose="020B0604020202020204" pitchFamily="34" charset="0"/>
                <a:cs typeface="Arial" panose="020B0604020202020204" pitchFamily="34" charset="0"/>
              </a:rPr>
              <a:t>Quan sát Hình 2.4 và cho biết:</a:t>
            </a:r>
            <a:endParaRPr lang="zh-CN" altLang="en-US" sz="2800" i="1" dirty="0">
              <a:solidFill>
                <a:srgbClr val="7030A0"/>
              </a:solidFill>
              <a:latin typeface="Arial" panose="020B0604020202020204" pitchFamily="34" charset="0"/>
              <a:cs typeface="Arial" panose="020B0604020202020204" pitchFamily="34" charset="0"/>
              <a:sym typeface="+mn-lt"/>
            </a:endParaRPr>
          </a:p>
        </p:txBody>
      </p:sp>
      <p:sp>
        <p:nvSpPr>
          <p:cNvPr id="13" name="PA-文本框 12">
            <a:extLst>
              <a:ext uri="{FF2B5EF4-FFF2-40B4-BE49-F238E27FC236}">
                <a16:creationId xmlns:a16="http://schemas.microsoft.com/office/drawing/2014/main" id="{6E398832-5276-4587-9654-D4098635706B}"/>
              </a:ext>
            </a:extLst>
          </p:cNvPr>
          <p:cNvSpPr txBox="1"/>
          <p:nvPr>
            <p:custDataLst>
              <p:tags r:id="rId2"/>
            </p:custDataLst>
          </p:nvPr>
        </p:nvSpPr>
        <p:spPr>
          <a:xfrm>
            <a:off x="5261318" y="4636150"/>
            <a:ext cx="6328684" cy="1077218"/>
          </a:xfrm>
          <a:prstGeom prst="rect">
            <a:avLst/>
          </a:prstGeom>
          <a:solidFill>
            <a:srgbClr val="FFFFCC"/>
          </a:solidFill>
        </p:spPr>
        <p:txBody>
          <a:bodyPr wrap="square" rtlCol="0">
            <a:spAutoFit/>
          </a:bodyPr>
          <a:lstStyle/>
          <a:p>
            <a:pPr algn="l"/>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Số đơn vị điện tích hạt nhân của helium bằng bao nhiêu?</a:t>
            </a:r>
            <a:endParaRPr lang="zh-CN" altLang="en-US" sz="2800" dirty="0">
              <a:solidFill>
                <a:schemeClr val="tx1">
                  <a:lumMod val="95000"/>
                  <a:lumOff val="5000"/>
                </a:schemeClr>
              </a:solidFill>
              <a:latin typeface="Arial" panose="020B0604020202020204" pitchFamily="34" charset="0"/>
              <a:cs typeface="Arial" panose="020B0604020202020204" pitchFamily="34" charset="0"/>
              <a:sym typeface="+mn-lt"/>
            </a:endParaRPr>
          </a:p>
        </p:txBody>
      </p:sp>
      <p:cxnSp>
        <p:nvCxnSpPr>
          <p:cNvPr id="12" name="PA-直接连接符 15">
            <a:extLst>
              <a:ext uri="{FF2B5EF4-FFF2-40B4-BE49-F238E27FC236}">
                <a16:creationId xmlns:a16="http://schemas.microsoft.com/office/drawing/2014/main" id="{CF7293C7-4D75-4DC6-93B7-5966204024A5}"/>
              </a:ext>
            </a:extLst>
          </p:cNvPr>
          <p:cNvCxnSpPr>
            <a:cxnSpLocks/>
          </p:cNvCxnSpPr>
          <p:nvPr>
            <p:custDataLst>
              <p:tags r:id="rId3"/>
            </p:custDataLst>
          </p:nvPr>
        </p:nvCxnSpPr>
        <p:spPr>
          <a:xfrm>
            <a:off x="5261317" y="4156074"/>
            <a:ext cx="6530631"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PA-文本框 12">
            <a:extLst>
              <a:ext uri="{FF2B5EF4-FFF2-40B4-BE49-F238E27FC236}">
                <a16:creationId xmlns:a16="http://schemas.microsoft.com/office/drawing/2014/main" id="{D8A7300A-3BB0-4A9D-8D8A-FAEF4300DB11}"/>
              </a:ext>
            </a:extLst>
          </p:cNvPr>
          <p:cNvSpPr txBox="1"/>
          <p:nvPr>
            <p:custDataLst>
              <p:tags r:id="rId4"/>
            </p:custDataLst>
          </p:nvPr>
        </p:nvSpPr>
        <p:spPr>
          <a:xfrm>
            <a:off x="5261318" y="2162752"/>
            <a:ext cx="6328684" cy="1569660"/>
          </a:xfrm>
          <a:prstGeom prst="rect">
            <a:avLst/>
          </a:prstGeom>
          <a:solidFill>
            <a:srgbClr val="FFFFCC"/>
          </a:solidFill>
        </p:spPr>
        <p:txBody>
          <a:bodyPr wrap="square" rtlCol="0">
            <a:spAutoFit/>
          </a:bodyPr>
          <a:lstStyle/>
          <a:p>
            <a:pPr algn="l"/>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Hạt nhân nguyên tử có một hay nhiều hạt? Các hạt đó thuộc cùng một loại hạt hay nhiều loại hạt?</a:t>
            </a:r>
            <a:endParaRPr lang="zh-CN" altLang="en-US" sz="2800" dirty="0">
              <a:solidFill>
                <a:schemeClr val="tx1">
                  <a:lumMod val="95000"/>
                  <a:lumOff val="5000"/>
                </a:schemeClr>
              </a:solidFill>
              <a:latin typeface="Arial" panose="020B0604020202020204" pitchFamily="34" charset="0"/>
              <a:cs typeface="Arial" panose="020B0604020202020204" pitchFamily="34" charset="0"/>
              <a:sym typeface="+mn-lt"/>
            </a:endParaRPr>
          </a:p>
        </p:txBody>
      </p:sp>
      <p:pic>
        <p:nvPicPr>
          <p:cNvPr id="4" name="Picture 3">
            <a:extLst>
              <a:ext uri="{FF2B5EF4-FFF2-40B4-BE49-F238E27FC236}">
                <a16:creationId xmlns:a16="http://schemas.microsoft.com/office/drawing/2014/main" id="{898B0AA5-63CF-4D11-90D2-1A19A0F287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98" y="1291023"/>
            <a:ext cx="4551174" cy="4275951"/>
          </a:xfrm>
          <a:prstGeom prst="rect">
            <a:avLst/>
          </a:prstGeom>
        </p:spPr>
      </p:pic>
    </p:spTree>
    <p:extLst>
      <p:ext uri="{BB962C8B-B14F-4D97-AF65-F5344CB8AC3E}">
        <p14:creationId xmlns:p14="http://schemas.microsoft.com/office/powerpoint/2010/main" val="101574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AC2BB"/>
        </a:solidFill>
        <a:effectLst/>
      </p:bgPr>
    </p:bg>
    <p:spTree>
      <p:nvGrpSpPr>
        <p:cNvPr id="1" name="Shape 877"/>
        <p:cNvGrpSpPr/>
        <p:nvPr/>
      </p:nvGrpSpPr>
      <p:grpSpPr>
        <a:xfrm>
          <a:off x="0" y="0"/>
          <a:ext cx="0" cy="0"/>
          <a:chOff x="0" y="0"/>
          <a:chExt cx="0" cy="0"/>
        </a:xfrm>
      </p:grpSpPr>
      <p:grpSp>
        <p:nvGrpSpPr>
          <p:cNvPr id="878" name="Google Shape;878;p60"/>
          <p:cNvGrpSpPr/>
          <p:nvPr/>
        </p:nvGrpSpPr>
        <p:grpSpPr>
          <a:xfrm>
            <a:off x="10241985" y="216540"/>
            <a:ext cx="1611196" cy="1603999"/>
            <a:chOff x="6988750" y="560250"/>
            <a:chExt cx="1208397" cy="1202999"/>
          </a:xfrm>
        </p:grpSpPr>
        <p:sp>
          <p:nvSpPr>
            <p:cNvPr id="879" name="Google Shape;879;p60"/>
            <p:cNvSpPr/>
            <p:nvPr/>
          </p:nvSpPr>
          <p:spPr>
            <a:xfrm>
              <a:off x="7013766" y="874594"/>
              <a:ext cx="665541" cy="576276"/>
            </a:xfrm>
            <a:custGeom>
              <a:avLst/>
              <a:gdLst/>
              <a:ahLst/>
              <a:cxnLst/>
              <a:rect l="l" t="t" r="r" b="b"/>
              <a:pathLst>
                <a:path w="10110" h="8754" extrusionOk="0">
                  <a:moveTo>
                    <a:pt x="7465" y="203"/>
                  </a:moveTo>
                  <a:lnTo>
                    <a:pt x="9874" y="4376"/>
                  </a:lnTo>
                  <a:lnTo>
                    <a:pt x="7465" y="8548"/>
                  </a:lnTo>
                  <a:lnTo>
                    <a:pt x="2645" y="8548"/>
                  </a:lnTo>
                  <a:lnTo>
                    <a:pt x="237" y="4376"/>
                  </a:lnTo>
                  <a:lnTo>
                    <a:pt x="2645" y="203"/>
                  </a:lnTo>
                  <a:close/>
                  <a:moveTo>
                    <a:pt x="2529" y="1"/>
                  </a:moveTo>
                  <a:lnTo>
                    <a:pt x="0" y="4376"/>
                  </a:lnTo>
                  <a:lnTo>
                    <a:pt x="2498" y="8703"/>
                  </a:lnTo>
                  <a:lnTo>
                    <a:pt x="2529" y="8754"/>
                  </a:lnTo>
                  <a:lnTo>
                    <a:pt x="7582" y="8754"/>
                  </a:lnTo>
                  <a:lnTo>
                    <a:pt x="10110" y="4376"/>
                  </a:lnTo>
                  <a:lnTo>
                    <a:pt x="7613" y="53"/>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60"/>
            <p:cNvSpPr/>
            <p:nvPr/>
          </p:nvSpPr>
          <p:spPr>
            <a:xfrm>
              <a:off x="7498415" y="591388"/>
              <a:ext cx="665541" cy="576276"/>
            </a:xfrm>
            <a:custGeom>
              <a:avLst/>
              <a:gdLst/>
              <a:ahLst/>
              <a:cxnLst/>
              <a:rect l="l" t="t" r="r" b="b"/>
              <a:pathLst>
                <a:path w="10110" h="8754" extrusionOk="0">
                  <a:moveTo>
                    <a:pt x="7465" y="206"/>
                  </a:moveTo>
                  <a:lnTo>
                    <a:pt x="9873" y="4379"/>
                  </a:lnTo>
                  <a:lnTo>
                    <a:pt x="7465" y="8551"/>
                  </a:lnTo>
                  <a:lnTo>
                    <a:pt x="2645" y="8551"/>
                  </a:lnTo>
                  <a:lnTo>
                    <a:pt x="237" y="4379"/>
                  </a:lnTo>
                  <a:lnTo>
                    <a:pt x="2645" y="206"/>
                  </a:lnTo>
                  <a:close/>
                  <a:moveTo>
                    <a:pt x="2528" y="1"/>
                  </a:moveTo>
                  <a:lnTo>
                    <a:pt x="0" y="4379"/>
                  </a:lnTo>
                  <a:lnTo>
                    <a:pt x="2498" y="8701"/>
                  </a:lnTo>
                  <a:lnTo>
                    <a:pt x="2528" y="8753"/>
                  </a:lnTo>
                  <a:lnTo>
                    <a:pt x="7581" y="8753"/>
                  </a:lnTo>
                  <a:lnTo>
                    <a:pt x="10109" y="4379"/>
                  </a:lnTo>
                  <a:lnTo>
                    <a:pt x="7612" y="52"/>
                  </a:lnTo>
                  <a:lnTo>
                    <a:pt x="758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60"/>
            <p:cNvSpPr/>
            <p:nvPr/>
          </p:nvSpPr>
          <p:spPr>
            <a:xfrm>
              <a:off x="7500851" y="1155628"/>
              <a:ext cx="665344" cy="576276"/>
            </a:xfrm>
            <a:custGeom>
              <a:avLst/>
              <a:gdLst/>
              <a:ahLst/>
              <a:cxnLst/>
              <a:rect l="l" t="t" r="r" b="b"/>
              <a:pathLst>
                <a:path w="10107" h="8754" extrusionOk="0">
                  <a:moveTo>
                    <a:pt x="7462" y="203"/>
                  </a:moveTo>
                  <a:lnTo>
                    <a:pt x="9874" y="4375"/>
                  </a:lnTo>
                  <a:lnTo>
                    <a:pt x="7462" y="8548"/>
                  </a:lnTo>
                  <a:lnTo>
                    <a:pt x="2646" y="8548"/>
                  </a:lnTo>
                  <a:lnTo>
                    <a:pt x="238" y="4375"/>
                  </a:lnTo>
                  <a:lnTo>
                    <a:pt x="2646" y="203"/>
                  </a:lnTo>
                  <a:close/>
                  <a:moveTo>
                    <a:pt x="2529" y="1"/>
                  </a:moveTo>
                  <a:lnTo>
                    <a:pt x="1" y="4375"/>
                  </a:lnTo>
                  <a:lnTo>
                    <a:pt x="2499" y="8701"/>
                  </a:lnTo>
                  <a:lnTo>
                    <a:pt x="2529" y="8753"/>
                  </a:lnTo>
                  <a:lnTo>
                    <a:pt x="7582" y="8753"/>
                  </a:lnTo>
                  <a:lnTo>
                    <a:pt x="10107" y="4375"/>
                  </a:lnTo>
                  <a:lnTo>
                    <a:pt x="7609" y="52"/>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60"/>
            <p:cNvSpPr/>
            <p:nvPr/>
          </p:nvSpPr>
          <p:spPr>
            <a:xfrm>
              <a:off x="7160372" y="854779"/>
              <a:ext cx="52335" cy="52401"/>
            </a:xfrm>
            <a:custGeom>
              <a:avLst/>
              <a:gdLst/>
              <a:ahLst/>
              <a:cxnLst/>
              <a:rect l="l" t="t" r="r" b="b"/>
              <a:pathLst>
                <a:path w="795" h="796" extrusionOk="0">
                  <a:moveTo>
                    <a:pt x="398" y="1"/>
                  </a:moveTo>
                  <a:cubicBezTo>
                    <a:pt x="178" y="1"/>
                    <a:pt x="1" y="179"/>
                    <a:pt x="1" y="398"/>
                  </a:cubicBezTo>
                  <a:cubicBezTo>
                    <a:pt x="1" y="618"/>
                    <a:pt x="178" y="795"/>
                    <a:pt x="398" y="795"/>
                  </a:cubicBezTo>
                  <a:cubicBezTo>
                    <a:pt x="617" y="795"/>
                    <a:pt x="795" y="618"/>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60"/>
            <p:cNvSpPr/>
            <p:nvPr/>
          </p:nvSpPr>
          <p:spPr>
            <a:xfrm>
              <a:off x="7146877" y="841481"/>
              <a:ext cx="79193" cy="79193"/>
            </a:xfrm>
            <a:custGeom>
              <a:avLst/>
              <a:gdLst/>
              <a:ahLst/>
              <a:cxnLst/>
              <a:rect l="l" t="t" r="r" b="b"/>
              <a:pathLst>
                <a:path w="1203" h="1203" extrusionOk="0">
                  <a:moveTo>
                    <a:pt x="603" y="409"/>
                  </a:moveTo>
                  <a:cubicBezTo>
                    <a:pt x="709" y="409"/>
                    <a:pt x="794" y="494"/>
                    <a:pt x="794" y="600"/>
                  </a:cubicBezTo>
                  <a:cubicBezTo>
                    <a:pt x="794" y="706"/>
                    <a:pt x="709" y="796"/>
                    <a:pt x="603" y="796"/>
                  </a:cubicBezTo>
                  <a:cubicBezTo>
                    <a:pt x="497" y="796"/>
                    <a:pt x="407" y="706"/>
                    <a:pt x="407" y="600"/>
                  </a:cubicBezTo>
                  <a:cubicBezTo>
                    <a:pt x="407" y="494"/>
                    <a:pt x="497" y="409"/>
                    <a:pt x="603" y="409"/>
                  </a:cubicBezTo>
                  <a:close/>
                  <a:moveTo>
                    <a:pt x="603" y="1"/>
                  </a:moveTo>
                  <a:cubicBezTo>
                    <a:pt x="271" y="1"/>
                    <a:pt x="0" y="271"/>
                    <a:pt x="0" y="600"/>
                  </a:cubicBezTo>
                  <a:cubicBezTo>
                    <a:pt x="0" y="932"/>
                    <a:pt x="271" y="1203"/>
                    <a:pt x="603" y="1203"/>
                  </a:cubicBezTo>
                  <a:cubicBezTo>
                    <a:pt x="935" y="1203"/>
                    <a:pt x="1202" y="932"/>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60"/>
            <p:cNvSpPr/>
            <p:nvPr/>
          </p:nvSpPr>
          <p:spPr>
            <a:xfrm>
              <a:off x="7481299" y="854779"/>
              <a:ext cx="52335" cy="52401"/>
            </a:xfrm>
            <a:custGeom>
              <a:avLst/>
              <a:gdLst/>
              <a:ahLst/>
              <a:cxnLst/>
              <a:rect l="l" t="t" r="r" b="b"/>
              <a:pathLst>
                <a:path w="795" h="796" extrusionOk="0">
                  <a:moveTo>
                    <a:pt x="397" y="1"/>
                  </a:moveTo>
                  <a:cubicBezTo>
                    <a:pt x="178" y="1"/>
                    <a:pt x="0" y="179"/>
                    <a:pt x="0" y="398"/>
                  </a:cubicBezTo>
                  <a:cubicBezTo>
                    <a:pt x="0" y="618"/>
                    <a:pt x="178" y="795"/>
                    <a:pt x="397" y="795"/>
                  </a:cubicBezTo>
                  <a:cubicBezTo>
                    <a:pt x="617" y="795"/>
                    <a:pt x="794" y="618"/>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60"/>
            <p:cNvSpPr/>
            <p:nvPr/>
          </p:nvSpPr>
          <p:spPr>
            <a:xfrm>
              <a:off x="7467738" y="841481"/>
              <a:ext cx="79193" cy="79193"/>
            </a:xfrm>
            <a:custGeom>
              <a:avLst/>
              <a:gdLst/>
              <a:ahLst/>
              <a:cxnLst/>
              <a:rect l="l" t="t" r="r" b="b"/>
              <a:pathLst>
                <a:path w="1203" h="1203" extrusionOk="0">
                  <a:moveTo>
                    <a:pt x="603" y="409"/>
                  </a:moveTo>
                  <a:cubicBezTo>
                    <a:pt x="709" y="409"/>
                    <a:pt x="795" y="494"/>
                    <a:pt x="795" y="600"/>
                  </a:cubicBezTo>
                  <a:cubicBezTo>
                    <a:pt x="795" y="706"/>
                    <a:pt x="709" y="796"/>
                    <a:pt x="603" y="796"/>
                  </a:cubicBezTo>
                  <a:cubicBezTo>
                    <a:pt x="497" y="796"/>
                    <a:pt x="408" y="706"/>
                    <a:pt x="408" y="600"/>
                  </a:cubicBezTo>
                  <a:cubicBezTo>
                    <a:pt x="408" y="494"/>
                    <a:pt x="497" y="409"/>
                    <a:pt x="603" y="409"/>
                  </a:cubicBezTo>
                  <a:close/>
                  <a:moveTo>
                    <a:pt x="603" y="1"/>
                  </a:moveTo>
                  <a:cubicBezTo>
                    <a:pt x="271" y="1"/>
                    <a:pt x="1" y="271"/>
                    <a:pt x="1" y="600"/>
                  </a:cubicBezTo>
                  <a:cubicBezTo>
                    <a:pt x="1" y="932"/>
                    <a:pt x="271" y="1203"/>
                    <a:pt x="603" y="1203"/>
                  </a:cubicBezTo>
                  <a:cubicBezTo>
                    <a:pt x="935" y="1203"/>
                    <a:pt x="1203" y="932"/>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60"/>
            <p:cNvSpPr/>
            <p:nvPr/>
          </p:nvSpPr>
          <p:spPr>
            <a:xfrm>
              <a:off x="7642059" y="1135352"/>
              <a:ext cx="52401" cy="52401"/>
            </a:xfrm>
            <a:custGeom>
              <a:avLst/>
              <a:gdLst/>
              <a:ahLst/>
              <a:cxnLst/>
              <a:rect l="l" t="t" r="r" b="b"/>
              <a:pathLst>
                <a:path w="796" h="796" extrusionOk="0">
                  <a:moveTo>
                    <a:pt x="398" y="0"/>
                  </a:moveTo>
                  <a:cubicBezTo>
                    <a:pt x="178" y="0"/>
                    <a:pt x="1" y="179"/>
                    <a:pt x="1" y="397"/>
                  </a:cubicBezTo>
                  <a:cubicBezTo>
                    <a:pt x="1" y="617"/>
                    <a:pt x="178" y="795"/>
                    <a:pt x="398" y="795"/>
                  </a:cubicBezTo>
                  <a:cubicBezTo>
                    <a:pt x="617" y="795"/>
                    <a:pt x="795" y="617"/>
                    <a:pt x="795" y="397"/>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60"/>
            <p:cNvSpPr/>
            <p:nvPr/>
          </p:nvSpPr>
          <p:spPr>
            <a:xfrm>
              <a:off x="7628564"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7" y="707"/>
                    <a:pt x="407" y="600"/>
                  </a:cubicBezTo>
                  <a:cubicBezTo>
                    <a:pt x="407" y="494"/>
                    <a:pt x="494" y="409"/>
                    <a:pt x="603" y="409"/>
                  </a:cubicBezTo>
                  <a:close/>
                  <a:moveTo>
                    <a:pt x="603" y="1"/>
                  </a:moveTo>
                  <a:cubicBezTo>
                    <a:pt x="271" y="1"/>
                    <a:pt x="0" y="268"/>
                    <a:pt x="0" y="600"/>
                  </a:cubicBezTo>
                  <a:cubicBezTo>
                    <a:pt x="0" y="933"/>
                    <a:pt x="271" y="1204"/>
                    <a:pt x="603" y="1204"/>
                  </a:cubicBezTo>
                  <a:cubicBezTo>
                    <a:pt x="932" y="1204"/>
                    <a:pt x="1202" y="933"/>
                    <a:pt x="1202" y="600"/>
                  </a:cubicBezTo>
                  <a:cubicBezTo>
                    <a:pt x="1202"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8" name="Google Shape;888;p60"/>
            <p:cNvSpPr/>
            <p:nvPr/>
          </p:nvSpPr>
          <p:spPr>
            <a:xfrm>
              <a:off x="7002311" y="1135352"/>
              <a:ext cx="52137" cy="52401"/>
            </a:xfrm>
            <a:custGeom>
              <a:avLst/>
              <a:gdLst/>
              <a:ahLst/>
              <a:cxnLst/>
              <a:rect l="l" t="t" r="r" b="b"/>
              <a:pathLst>
                <a:path w="792" h="796" extrusionOk="0">
                  <a:moveTo>
                    <a:pt x="397" y="0"/>
                  </a:moveTo>
                  <a:cubicBezTo>
                    <a:pt x="178" y="0"/>
                    <a:pt x="0" y="179"/>
                    <a:pt x="0" y="397"/>
                  </a:cubicBezTo>
                  <a:cubicBezTo>
                    <a:pt x="0" y="617"/>
                    <a:pt x="178" y="795"/>
                    <a:pt x="397" y="795"/>
                  </a:cubicBezTo>
                  <a:cubicBezTo>
                    <a:pt x="617" y="795"/>
                    <a:pt x="791" y="617"/>
                    <a:pt x="791" y="397"/>
                  </a:cubicBezTo>
                  <a:cubicBezTo>
                    <a:pt x="791" y="179"/>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60"/>
            <p:cNvSpPr/>
            <p:nvPr/>
          </p:nvSpPr>
          <p:spPr>
            <a:xfrm>
              <a:off x="6988750"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8" y="707"/>
                    <a:pt x="408" y="600"/>
                  </a:cubicBezTo>
                  <a:cubicBezTo>
                    <a:pt x="408" y="494"/>
                    <a:pt x="494" y="409"/>
                    <a:pt x="603" y="409"/>
                  </a:cubicBezTo>
                  <a:close/>
                  <a:moveTo>
                    <a:pt x="603" y="1"/>
                  </a:moveTo>
                  <a:cubicBezTo>
                    <a:pt x="271" y="1"/>
                    <a:pt x="1" y="268"/>
                    <a:pt x="1" y="600"/>
                  </a:cubicBezTo>
                  <a:cubicBezTo>
                    <a:pt x="1" y="933"/>
                    <a:pt x="271" y="1204"/>
                    <a:pt x="603" y="1204"/>
                  </a:cubicBezTo>
                  <a:cubicBezTo>
                    <a:pt x="932" y="1204"/>
                    <a:pt x="1203" y="933"/>
                    <a:pt x="1203" y="600"/>
                  </a:cubicBezTo>
                  <a:cubicBezTo>
                    <a:pt x="1203"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60"/>
            <p:cNvSpPr/>
            <p:nvPr/>
          </p:nvSpPr>
          <p:spPr>
            <a:xfrm>
              <a:off x="7481299" y="1412699"/>
              <a:ext cx="52335" cy="52401"/>
            </a:xfrm>
            <a:custGeom>
              <a:avLst/>
              <a:gdLst/>
              <a:ahLst/>
              <a:cxnLst/>
              <a:rect l="l" t="t" r="r" b="b"/>
              <a:pathLst>
                <a:path w="795" h="796" extrusionOk="0">
                  <a:moveTo>
                    <a:pt x="397" y="1"/>
                  </a:moveTo>
                  <a:cubicBezTo>
                    <a:pt x="178" y="1"/>
                    <a:pt x="0" y="179"/>
                    <a:pt x="0" y="398"/>
                  </a:cubicBezTo>
                  <a:cubicBezTo>
                    <a:pt x="0" y="617"/>
                    <a:pt x="178" y="796"/>
                    <a:pt x="397" y="796"/>
                  </a:cubicBezTo>
                  <a:cubicBezTo>
                    <a:pt x="617" y="796"/>
                    <a:pt x="794" y="617"/>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60"/>
            <p:cNvSpPr/>
            <p:nvPr/>
          </p:nvSpPr>
          <p:spPr>
            <a:xfrm>
              <a:off x="7467738" y="1399401"/>
              <a:ext cx="79193" cy="79259"/>
            </a:xfrm>
            <a:custGeom>
              <a:avLst/>
              <a:gdLst/>
              <a:ahLst/>
              <a:cxnLst/>
              <a:rect l="l" t="t" r="r" b="b"/>
              <a:pathLst>
                <a:path w="1203" h="1204" extrusionOk="0">
                  <a:moveTo>
                    <a:pt x="603" y="408"/>
                  </a:moveTo>
                  <a:cubicBezTo>
                    <a:pt x="709" y="408"/>
                    <a:pt x="795" y="494"/>
                    <a:pt x="795" y="600"/>
                  </a:cubicBezTo>
                  <a:cubicBezTo>
                    <a:pt x="795" y="707"/>
                    <a:pt x="709" y="796"/>
                    <a:pt x="603" y="796"/>
                  </a:cubicBezTo>
                  <a:cubicBezTo>
                    <a:pt x="497" y="796"/>
                    <a:pt x="408" y="707"/>
                    <a:pt x="408" y="600"/>
                  </a:cubicBezTo>
                  <a:cubicBezTo>
                    <a:pt x="408" y="494"/>
                    <a:pt x="497" y="408"/>
                    <a:pt x="603" y="408"/>
                  </a:cubicBezTo>
                  <a:close/>
                  <a:moveTo>
                    <a:pt x="603" y="1"/>
                  </a:moveTo>
                  <a:cubicBezTo>
                    <a:pt x="271" y="1"/>
                    <a:pt x="1" y="271"/>
                    <a:pt x="1" y="600"/>
                  </a:cubicBezTo>
                  <a:cubicBezTo>
                    <a:pt x="1" y="933"/>
                    <a:pt x="271" y="1203"/>
                    <a:pt x="603" y="1203"/>
                  </a:cubicBezTo>
                  <a:cubicBezTo>
                    <a:pt x="935" y="1203"/>
                    <a:pt x="1203" y="933"/>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60"/>
            <p:cNvSpPr/>
            <p:nvPr/>
          </p:nvSpPr>
          <p:spPr>
            <a:xfrm>
              <a:off x="7160372" y="1412699"/>
              <a:ext cx="52335" cy="52401"/>
            </a:xfrm>
            <a:custGeom>
              <a:avLst/>
              <a:gdLst/>
              <a:ahLst/>
              <a:cxnLst/>
              <a:rect l="l" t="t" r="r" b="b"/>
              <a:pathLst>
                <a:path w="795" h="796" extrusionOk="0">
                  <a:moveTo>
                    <a:pt x="398" y="1"/>
                  </a:moveTo>
                  <a:cubicBezTo>
                    <a:pt x="178" y="1"/>
                    <a:pt x="1" y="179"/>
                    <a:pt x="1" y="398"/>
                  </a:cubicBezTo>
                  <a:cubicBezTo>
                    <a:pt x="1" y="617"/>
                    <a:pt x="178" y="796"/>
                    <a:pt x="398" y="796"/>
                  </a:cubicBezTo>
                  <a:cubicBezTo>
                    <a:pt x="617" y="796"/>
                    <a:pt x="795" y="617"/>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60"/>
            <p:cNvSpPr/>
            <p:nvPr/>
          </p:nvSpPr>
          <p:spPr>
            <a:xfrm>
              <a:off x="7146877" y="1399401"/>
              <a:ext cx="79193" cy="79259"/>
            </a:xfrm>
            <a:custGeom>
              <a:avLst/>
              <a:gdLst/>
              <a:ahLst/>
              <a:cxnLst/>
              <a:rect l="l" t="t" r="r" b="b"/>
              <a:pathLst>
                <a:path w="1203" h="1204" extrusionOk="0">
                  <a:moveTo>
                    <a:pt x="603" y="408"/>
                  </a:moveTo>
                  <a:cubicBezTo>
                    <a:pt x="709" y="408"/>
                    <a:pt x="794" y="494"/>
                    <a:pt x="794" y="600"/>
                  </a:cubicBezTo>
                  <a:cubicBezTo>
                    <a:pt x="794" y="707"/>
                    <a:pt x="709" y="796"/>
                    <a:pt x="603" y="796"/>
                  </a:cubicBezTo>
                  <a:cubicBezTo>
                    <a:pt x="497" y="796"/>
                    <a:pt x="407" y="707"/>
                    <a:pt x="407" y="600"/>
                  </a:cubicBezTo>
                  <a:cubicBezTo>
                    <a:pt x="407" y="494"/>
                    <a:pt x="497" y="408"/>
                    <a:pt x="603" y="408"/>
                  </a:cubicBezTo>
                  <a:close/>
                  <a:moveTo>
                    <a:pt x="603" y="1"/>
                  </a:moveTo>
                  <a:cubicBezTo>
                    <a:pt x="271" y="1"/>
                    <a:pt x="0" y="271"/>
                    <a:pt x="0" y="600"/>
                  </a:cubicBezTo>
                  <a:cubicBezTo>
                    <a:pt x="0" y="933"/>
                    <a:pt x="271" y="1203"/>
                    <a:pt x="603" y="1203"/>
                  </a:cubicBezTo>
                  <a:cubicBezTo>
                    <a:pt x="935" y="1203"/>
                    <a:pt x="1202" y="933"/>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60"/>
            <p:cNvSpPr/>
            <p:nvPr/>
          </p:nvSpPr>
          <p:spPr>
            <a:xfrm>
              <a:off x="7644495" y="573614"/>
              <a:ext cx="52401" cy="52401"/>
            </a:xfrm>
            <a:custGeom>
              <a:avLst/>
              <a:gdLst/>
              <a:ahLst/>
              <a:cxnLst/>
              <a:rect l="l" t="t" r="r" b="b"/>
              <a:pathLst>
                <a:path w="796" h="796" extrusionOk="0">
                  <a:moveTo>
                    <a:pt x="399" y="0"/>
                  </a:moveTo>
                  <a:cubicBezTo>
                    <a:pt x="179" y="0"/>
                    <a:pt x="1" y="178"/>
                    <a:pt x="1" y="397"/>
                  </a:cubicBezTo>
                  <a:cubicBezTo>
                    <a:pt x="1" y="617"/>
                    <a:pt x="179" y="795"/>
                    <a:pt x="399" y="795"/>
                  </a:cubicBezTo>
                  <a:cubicBezTo>
                    <a:pt x="617" y="795"/>
                    <a:pt x="796" y="617"/>
                    <a:pt x="796" y="397"/>
                  </a:cubicBezTo>
                  <a:cubicBezTo>
                    <a:pt x="796" y="178"/>
                    <a:pt x="617"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60"/>
            <p:cNvSpPr/>
            <p:nvPr/>
          </p:nvSpPr>
          <p:spPr>
            <a:xfrm>
              <a:off x="7631263" y="560250"/>
              <a:ext cx="79193" cy="78996"/>
            </a:xfrm>
            <a:custGeom>
              <a:avLst/>
              <a:gdLst/>
              <a:ahLst/>
              <a:cxnLst/>
              <a:rect l="l" t="t" r="r" b="b"/>
              <a:pathLst>
                <a:path w="1203" h="1200" extrusionOk="0">
                  <a:moveTo>
                    <a:pt x="600" y="409"/>
                  </a:moveTo>
                  <a:cubicBezTo>
                    <a:pt x="706" y="409"/>
                    <a:pt x="795" y="494"/>
                    <a:pt x="795" y="600"/>
                  </a:cubicBezTo>
                  <a:cubicBezTo>
                    <a:pt x="795" y="706"/>
                    <a:pt x="706" y="793"/>
                    <a:pt x="600" y="793"/>
                  </a:cubicBezTo>
                  <a:cubicBezTo>
                    <a:pt x="494" y="793"/>
                    <a:pt x="407" y="706"/>
                    <a:pt x="407" y="600"/>
                  </a:cubicBezTo>
                  <a:cubicBezTo>
                    <a:pt x="407" y="494"/>
                    <a:pt x="494" y="409"/>
                    <a:pt x="600" y="409"/>
                  </a:cubicBezTo>
                  <a:close/>
                  <a:moveTo>
                    <a:pt x="600" y="1"/>
                  </a:moveTo>
                  <a:cubicBezTo>
                    <a:pt x="271" y="1"/>
                    <a:pt x="0" y="268"/>
                    <a:pt x="0" y="600"/>
                  </a:cubicBezTo>
                  <a:cubicBezTo>
                    <a:pt x="0" y="932"/>
                    <a:pt x="271" y="1200"/>
                    <a:pt x="600" y="1200"/>
                  </a:cubicBezTo>
                  <a:cubicBezTo>
                    <a:pt x="932" y="1200"/>
                    <a:pt x="1202" y="932"/>
                    <a:pt x="1202" y="600"/>
                  </a:cubicBezTo>
                  <a:cubicBezTo>
                    <a:pt x="1202"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60"/>
            <p:cNvSpPr/>
            <p:nvPr/>
          </p:nvSpPr>
          <p:spPr>
            <a:xfrm>
              <a:off x="7965488" y="573614"/>
              <a:ext cx="52335" cy="52401"/>
            </a:xfrm>
            <a:custGeom>
              <a:avLst/>
              <a:gdLst/>
              <a:ahLst/>
              <a:cxnLst/>
              <a:rect l="l" t="t" r="r" b="b"/>
              <a:pathLst>
                <a:path w="795" h="796" extrusionOk="0">
                  <a:moveTo>
                    <a:pt x="397" y="0"/>
                  </a:moveTo>
                  <a:cubicBezTo>
                    <a:pt x="178" y="0"/>
                    <a:pt x="0" y="178"/>
                    <a:pt x="0" y="397"/>
                  </a:cubicBezTo>
                  <a:cubicBezTo>
                    <a:pt x="0" y="617"/>
                    <a:pt x="178" y="795"/>
                    <a:pt x="397" y="795"/>
                  </a:cubicBezTo>
                  <a:cubicBezTo>
                    <a:pt x="617" y="795"/>
                    <a:pt x="794" y="617"/>
                    <a:pt x="794" y="397"/>
                  </a:cubicBezTo>
                  <a:cubicBezTo>
                    <a:pt x="794" y="178"/>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60"/>
            <p:cNvSpPr/>
            <p:nvPr/>
          </p:nvSpPr>
          <p:spPr>
            <a:xfrm>
              <a:off x="7952124" y="560250"/>
              <a:ext cx="79193" cy="78996"/>
            </a:xfrm>
            <a:custGeom>
              <a:avLst/>
              <a:gdLst/>
              <a:ahLst/>
              <a:cxnLst/>
              <a:rect l="l" t="t" r="r" b="b"/>
              <a:pathLst>
                <a:path w="1203" h="1200" extrusionOk="0">
                  <a:moveTo>
                    <a:pt x="600" y="409"/>
                  </a:moveTo>
                  <a:cubicBezTo>
                    <a:pt x="710" y="409"/>
                    <a:pt x="795" y="494"/>
                    <a:pt x="795" y="600"/>
                  </a:cubicBezTo>
                  <a:cubicBezTo>
                    <a:pt x="795" y="706"/>
                    <a:pt x="710" y="793"/>
                    <a:pt x="600" y="793"/>
                  </a:cubicBezTo>
                  <a:cubicBezTo>
                    <a:pt x="494" y="793"/>
                    <a:pt x="409" y="706"/>
                    <a:pt x="409" y="600"/>
                  </a:cubicBezTo>
                  <a:cubicBezTo>
                    <a:pt x="409" y="494"/>
                    <a:pt x="494" y="409"/>
                    <a:pt x="600" y="409"/>
                  </a:cubicBezTo>
                  <a:close/>
                  <a:moveTo>
                    <a:pt x="600" y="1"/>
                  </a:moveTo>
                  <a:cubicBezTo>
                    <a:pt x="271" y="1"/>
                    <a:pt x="1" y="268"/>
                    <a:pt x="1" y="600"/>
                  </a:cubicBezTo>
                  <a:cubicBezTo>
                    <a:pt x="1" y="932"/>
                    <a:pt x="271" y="1200"/>
                    <a:pt x="600" y="1200"/>
                  </a:cubicBezTo>
                  <a:cubicBezTo>
                    <a:pt x="932" y="1200"/>
                    <a:pt x="1203" y="932"/>
                    <a:pt x="1203" y="600"/>
                  </a:cubicBezTo>
                  <a:cubicBezTo>
                    <a:pt x="1203"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60"/>
            <p:cNvSpPr/>
            <p:nvPr/>
          </p:nvSpPr>
          <p:spPr>
            <a:xfrm>
              <a:off x="8126248" y="854121"/>
              <a:ext cx="52401" cy="52401"/>
            </a:xfrm>
            <a:custGeom>
              <a:avLst/>
              <a:gdLst/>
              <a:ahLst/>
              <a:cxnLst/>
              <a:rect l="l" t="t" r="r" b="b"/>
              <a:pathLst>
                <a:path w="796" h="796" extrusionOk="0">
                  <a:moveTo>
                    <a:pt x="398" y="0"/>
                  </a:moveTo>
                  <a:cubicBezTo>
                    <a:pt x="178" y="0"/>
                    <a:pt x="0" y="179"/>
                    <a:pt x="0" y="398"/>
                  </a:cubicBezTo>
                  <a:cubicBezTo>
                    <a:pt x="0" y="617"/>
                    <a:pt x="178"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60"/>
            <p:cNvSpPr/>
            <p:nvPr/>
          </p:nvSpPr>
          <p:spPr>
            <a:xfrm>
              <a:off x="8112950" y="840559"/>
              <a:ext cx="79193" cy="79259"/>
            </a:xfrm>
            <a:custGeom>
              <a:avLst/>
              <a:gdLst/>
              <a:ahLst/>
              <a:cxnLst/>
              <a:rect l="l" t="t" r="r" b="b"/>
              <a:pathLst>
                <a:path w="1203" h="1204" extrusionOk="0">
                  <a:moveTo>
                    <a:pt x="600" y="409"/>
                  </a:moveTo>
                  <a:cubicBezTo>
                    <a:pt x="706" y="409"/>
                    <a:pt x="795" y="497"/>
                    <a:pt x="795" y="604"/>
                  </a:cubicBezTo>
                  <a:cubicBezTo>
                    <a:pt x="795" y="710"/>
                    <a:pt x="706" y="796"/>
                    <a:pt x="600" y="796"/>
                  </a:cubicBezTo>
                  <a:cubicBezTo>
                    <a:pt x="494" y="796"/>
                    <a:pt x="408" y="710"/>
                    <a:pt x="408" y="604"/>
                  </a:cubicBezTo>
                  <a:cubicBezTo>
                    <a:pt x="408" y="497"/>
                    <a:pt x="494" y="409"/>
                    <a:pt x="600" y="409"/>
                  </a:cubicBezTo>
                  <a:close/>
                  <a:moveTo>
                    <a:pt x="600" y="1"/>
                  </a:moveTo>
                  <a:cubicBezTo>
                    <a:pt x="268" y="1"/>
                    <a:pt x="1" y="271"/>
                    <a:pt x="1" y="604"/>
                  </a:cubicBezTo>
                  <a:cubicBezTo>
                    <a:pt x="1" y="936"/>
                    <a:pt x="268" y="1204"/>
                    <a:pt x="600" y="1204"/>
                  </a:cubicBezTo>
                  <a:cubicBezTo>
                    <a:pt x="932" y="1204"/>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0" name="Google Shape;900;p60"/>
            <p:cNvSpPr/>
            <p:nvPr/>
          </p:nvSpPr>
          <p:spPr>
            <a:xfrm>
              <a:off x="7970623" y="1139631"/>
              <a:ext cx="52401" cy="52401"/>
            </a:xfrm>
            <a:custGeom>
              <a:avLst/>
              <a:gdLst/>
              <a:ahLst/>
              <a:cxnLst/>
              <a:rect l="l" t="t" r="r" b="b"/>
              <a:pathLst>
                <a:path w="796" h="796" extrusionOk="0">
                  <a:moveTo>
                    <a:pt x="398" y="0"/>
                  </a:moveTo>
                  <a:cubicBezTo>
                    <a:pt x="179" y="0"/>
                    <a:pt x="0" y="179"/>
                    <a:pt x="0" y="398"/>
                  </a:cubicBezTo>
                  <a:cubicBezTo>
                    <a:pt x="0" y="617"/>
                    <a:pt x="179"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60"/>
            <p:cNvSpPr/>
            <p:nvPr/>
          </p:nvSpPr>
          <p:spPr>
            <a:xfrm>
              <a:off x="7957325" y="1126069"/>
              <a:ext cx="79193" cy="79259"/>
            </a:xfrm>
            <a:custGeom>
              <a:avLst/>
              <a:gdLst/>
              <a:ahLst/>
              <a:cxnLst/>
              <a:rect l="l" t="t" r="r" b="b"/>
              <a:pathLst>
                <a:path w="1203" h="1204" extrusionOk="0">
                  <a:moveTo>
                    <a:pt x="600" y="408"/>
                  </a:moveTo>
                  <a:cubicBezTo>
                    <a:pt x="706" y="408"/>
                    <a:pt x="795" y="497"/>
                    <a:pt x="795" y="604"/>
                  </a:cubicBezTo>
                  <a:cubicBezTo>
                    <a:pt x="795" y="710"/>
                    <a:pt x="706" y="796"/>
                    <a:pt x="600" y="796"/>
                  </a:cubicBezTo>
                  <a:cubicBezTo>
                    <a:pt x="494" y="796"/>
                    <a:pt x="408" y="710"/>
                    <a:pt x="408" y="604"/>
                  </a:cubicBezTo>
                  <a:cubicBezTo>
                    <a:pt x="408" y="497"/>
                    <a:pt x="494" y="408"/>
                    <a:pt x="600" y="408"/>
                  </a:cubicBezTo>
                  <a:close/>
                  <a:moveTo>
                    <a:pt x="600" y="1"/>
                  </a:moveTo>
                  <a:cubicBezTo>
                    <a:pt x="271" y="1"/>
                    <a:pt x="1" y="271"/>
                    <a:pt x="1" y="604"/>
                  </a:cubicBezTo>
                  <a:cubicBezTo>
                    <a:pt x="1" y="936"/>
                    <a:pt x="271" y="1203"/>
                    <a:pt x="600" y="1203"/>
                  </a:cubicBezTo>
                  <a:cubicBezTo>
                    <a:pt x="932" y="1203"/>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60"/>
            <p:cNvSpPr/>
            <p:nvPr/>
          </p:nvSpPr>
          <p:spPr>
            <a:xfrm>
              <a:off x="8131383" y="1420203"/>
              <a:ext cx="52401" cy="52335"/>
            </a:xfrm>
            <a:custGeom>
              <a:avLst/>
              <a:gdLst/>
              <a:ahLst/>
              <a:cxnLst/>
              <a:rect l="l" t="t" r="r" b="b"/>
              <a:pathLst>
                <a:path w="796" h="795" extrusionOk="0">
                  <a:moveTo>
                    <a:pt x="399" y="0"/>
                  </a:moveTo>
                  <a:cubicBezTo>
                    <a:pt x="179" y="0"/>
                    <a:pt x="1" y="178"/>
                    <a:pt x="1" y="397"/>
                  </a:cubicBezTo>
                  <a:cubicBezTo>
                    <a:pt x="1" y="617"/>
                    <a:pt x="179" y="794"/>
                    <a:pt x="399" y="794"/>
                  </a:cubicBezTo>
                  <a:cubicBezTo>
                    <a:pt x="618" y="794"/>
                    <a:pt x="796" y="617"/>
                    <a:pt x="796" y="397"/>
                  </a:cubicBezTo>
                  <a:cubicBezTo>
                    <a:pt x="796" y="178"/>
                    <a:pt x="618"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60"/>
            <p:cNvSpPr/>
            <p:nvPr/>
          </p:nvSpPr>
          <p:spPr>
            <a:xfrm>
              <a:off x="8118085" y="1406642"/>
              <a:ext cx="79062" cy="79193"/>
            </a:xfrm>
            <a:custGeom>
              <a:avLst/>
              <a:gdLst/>
              <a:ahLst/>
              <a:cxnLst/>
              <a:rect l="l" t="t" r="r" b="b"/>
              <a:pathLst>
                <a:path w="1201" h="1203" extrusionOk="0">
                  <a:moveTo>
                    <a:pt x="601" y="408"/>
                  </a:moveTo>
                  <a:cubicBezTo>
                    <a:pt x="707" y="408"/>
                    <a:pt x="792" y="494"/>
                    <a:pt x="792" y="603"/>
                  </a:cubicBezTo>
                  <a:cubicBezTo>
                    <a:pt x="792" y="709"/>
                    <a:pt x="707" y="795"/>
                    <a:pt x="601" y="795"/>
                  </a:cubicBezTo>
                  <a:cubicBezTo>
                    <a:pt x="494" y="795"/>
                    <a:pt x="408" y="709"/>
                    <a:pt x="408" y="603"/>
                  </a:cubicBezTo>
                  <a:cubicBezTo>
                    <a:pt x="408" y="494"/>
                    <a:pt x="494" y="408"/>
                    <a:pt x="601" y="408"/>
                  </a:cubicBezTo>
                  <a:close/>
                  <a:moveTo>
                    <a:pt x="601" y="1"/>
                  </a:moveTo>
                  <a:cubicBezTo>
                    <a:pt x="268" y="1"/>
                    <a:pt x="1" y="271"/>
                    <a:pt x="1" y="603"/>
                  </a:cubicBezTo>
                  <a:cubicBezTo>
                    <a:pt x="1" y="932"/>
                    <a:pt x="268" y="1203"/>
                    <a:pt x="601" y="1203"/>
                  </a:cubicBezTo>
                  <a:cubicBezTo>
                    <a:pt x="933" y="1203"/>
                    <a:pt x="1200" y="932"/>
                    <a:pt x="1200" y="603"/>
                  </a:cubicBezTo>
                  <a:cubicBezTo>
                    <a:pt x="1200" y="271"/>
                    <a:pt x="933" y="1"/>
                    <a:pt x="601"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60"/>
            <p:cNvSpPr/>
            <p:nvPr/>
          </p:nvSpPr>
          <p:spPr>
            <a:xfrm>
              <a:off x="7970623" y="1697550"/>
              <a:ext cx="52401" cy="52335"/>
            </a:xfrm>
            <a:custGeom>
              <a:avLst/>
              <a:gdLst/>
              <a:ahLst/>
              <a:cxnLst/>
              <a:rect l="l" t="t" r="r" b="b"/>
              <a:pathLst>
                <a:path w="796" h="795" extrusionOk="0">
                  <a:moveTo>
                    <a:pt x="398" y="1"/>
                  </a:moveTo>
                  <a:cubicBezTo>
                    <a:pt x="179" y="1"/>
                    <a:pt x="0" y="178"/>
                    <a:pt x="0" y="398"/>
                  </a:cubicBezTo>
                  <a:cubicBezTo>
                    <a:pt x="0" y="617"/>
                    <a:pt x="179" y="795"/>
                    <a:pt x="398" y="795"/>
                  </a:cubicBezTo>
                  <a:cubicBezTo>
                    <a:pt x="617" y="795"/>
                    <a:pt x="795" y="617"/>
                    <a:pt x="795" y="398"/>
                  </a:cubicBezTo>
                  <a:cubicBezTo>
                    <a:pt x="795" y="178"/>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60"/>
            <p:cNvSpPr/>
            <p:nvPr/>
          </p:nvSpPr>
          <p:spPr>
            <a:xfrm>
              <a:off x="7957325" y="1684055"/>
              <a:ext cx="79193" cy="79193"/>
            </a:xfrm>
            <a:custGeom>
              <a:avLst/>
              <a:gdLst/>
              <a:ahLst/>
              <a:cxnLst/>
              <a:rect l="l" t="t" r="r" b="b"/>
              <a:pathLst>
                <a:path w="1203" h="1203" extrusionOk="0">
                  <a:moveTo>
                    <a:pt x="600" y="407"/>
                  </a:moveTo>
                  <a:cubicBezTo>
                    <a:pt x="706" y="407"/>
                    <a:pt x="795" y="497"/>
                    <a:pt x="795" y="603"/>
                  </a:cubicBezTo>
                  <a:cubicBezTo>
                    <a:pt x="795" y="709"/>
                    <a:pt x="706" y="794"/>
                    <a:pt x="600" y="794"/>
                  </a:cubicBezTo>
                  <a:cubicBezTo>
                    <a:pt x="494" y="794"/>
                    <a:pt x="408" y="709"/>
                    <a:pt x="408" y="603"/>
                  </a:cubicBezTo>
                  <a:cubicBezTo>
                    <a:pt x="408" y="497"/>
                    <a:pt x="494" y="407"/>
                    <a:pt x="600" y="407"/>
                  </a:cubicBezTo>
                  <a:close/>
                  <a:moveTo>
                    <a:pt x="600" y="0"/>
                  </a:moveTo>
                  <a:cubicBezTo>
                    <a:pt x="271" y="0"/>
                    <a:pt x="1" y="271"/>
                    <a:pt x="1" y="603"/>
                  </a:cubicBezTo>
                  <a:cubicBezTo>
                    <a:pt x="1" y="932"/>
                    <a:pt x="271" y="1202"/>
                    <a:pt x="600" y="1202"/>
                  </a:cubicBezTo>
                  <a:cubicBezTo>
                    <a:pt x="932" y="1202"/>
                    <a:pt x="1203" y="932"/>
                    <a:pt x="1203" y="603"/>
                  </a:cubicBezTo>
                  <a:cubicBezTo>
                    <a:pt x="1203" y="271"/>
                    <a:pt x="932" y="0"/>
                    <a:pt x="600"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60"/>
            <p:cNvSpPr/>
            <p:nvPr/>
          </p:nvSpPr>
          <p:spPr>
            <a:xfrm>
              <a:off x="7649696" y="1697550"/>
              <a:ext cx="52401" cy="52335"/>
            </a:xfrm>
            <a:custGeom>
              <a:avLst/>
              <a:gdLst/>
              <a:ahLst/>
              <a:cxnLst/>
              <a:rect l="l" t="t" r="r" b="b"/>
              <a:pathLst>
                <a:path w="796" h="795" extrusionOk="0">
                  <a:moveTo>
                    <a:pt x="399" y="1"/>
                  </a:moveTo>
                  <a:cubicBezTo>
                    <a:pt x="179" y="1"/>
                    <a:pt x="1" y="178"/>
                    <a:pt x="1" y="398"/>
                  </a:cubicBezTo>
                  <a:cubicBezTo>
                    <a:pt x="1" y="617"/>
                    <a:pt x="179" y="795"/>
                    <a:pt x="399" y="795"/>
                  </a:cubicBezTo>
                  <a:cubicBezTo>
                    <a:pt x="617" y="795"/>
                    <a:pt x="796" y="617"/>
                    <a:pt x="796" y="398"/>
                  </a:cubicBezTo>
                  <a:cubicBezTo>
                    <a:pt x="796" y="178"/>
                    <a:pt x="617" y="1"/>
                    <a:pt x="399"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7" name="Google Shape;907;p60"/>
            <p:cNvSpPr/>
            <p:nvPr/>
          </p:nvSpPr>
          <p:spPr>
            <a:xfrm>
              <a:off x="7636398" y="1684055"/>
              <a:ext cx="79259" cy="79193"/>
            </a:xfrm>
            <a:custGeom>
              <a:avLst/>
              <a:gdLst/>
              <a:ahLst/>
              <a:cxnLst/>
              <a:rect l="l" t="t" r="r" b="b"/>
              <a:pathLst>
                <a:path w="1204" h="1203" extrusionOk="0">
                  <a:moveTo>
                    <a:pt x="601" y="407"/>
                  </a:moveTo>
                  <a:cubicBezTo>
                    <a:pt x="707" y="407"/>
                    <a:pt x="796" y="497"/>
                    <a:pt x="796" y="603"/>
                  </a:cubicBezTo>
                  <a:cubicBezTo>
                    <a:pt x="796" y="709"/>
                    <a:pt x="707" y="794"/>
                    <a:pt x="601" y="794"/>
                  </a:cubicBezTo>
                  <a:cubicBezTo>
                    <a:pt x="494" y="794"/>
                    <a:pt x="408" y="709"/>
                    <a:pt x="408" y="603"/>
                  </a:cubicBezTo>
                  <a:cubicBezTo>
                    <a:pt x="408" y="497"/>
                    <a:pt x="494" y="407"/>
                    <a:pt x="601" y="407"/>
                  </a:cubicBezTo>
                  <a:close/>
                  <a:moveTo>
                    <a:pt x="601" y="0"/>
                  </a:moveTo>
                  <a:cubicBezTo>
                    <a:pt x="272" y="0"/>
                    <a:pt x="1" y="271"/>
                    <a:pt x="1" y="603"/>
                  </a:cubicBezTo>
                  <a:cubicBezTo>
                    <a:pt x="1" y="932"/>
                    <a:pt x="272" y="1202"/>
                    <a:pt x="601" y="1202"/>
                  </a:cubicBezTo>
                  <a:cubicBezTo>
                    <a:pt x="933" y="1202"/>
                    <a:pt x="1203" y="932"/>
                    <a:pt x="1203" y="603"/>
                  </a:cubicBezTo>
                  <a:cubicBezTo>
                    <a:pt x="1203" y="271"/>
                    <a:pt x="933" y="0"/>
                    <a:pt x="601"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8" name="Google Shape;908;p60"/>
          <p:cNvGrpSpPr/>
          <p:nvPr/>
        </p:nvGrpSpPr>
        <p:grpSpPr>
          <a:xfrm>
            <a:off x="8402918" y="3989884"/>
            <a:ext cx="3783723" cy="2801847"/>
            <a:chOff x="6091468" y="2997790"/>
            <a:chExt cx="2837792" cy="2101385"/>
          </a:xfrm>
        </p:grpSpPr>
        <p:sp>
          <p:nvSpPr>
            <p:cNvPr id="909" name="Google Shape;909;p60"/>
            <p:cNvSpPr/>
            <p:nvPr/>
          </p:nvSpPr>
          <p:spPr>
            <a:xfrm>
              <a:off x="7503959" y="4600853"/>
              <a:ext cx="1425300" cy="876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10" name="Google Shape;910;p60"/>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1" name="Google Shape;911;p60"/>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2" name="Google Shape;912;p60"/>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3" name="Google Shape;913;p60"/>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4" name="Google Shape;914;p60"/>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5" name="Google Shape;915;p60"/>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60"/>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7" name="Google Shape;917;p60"/>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8" name="Google Shape;918;p60"/>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9" name="Google Shape;919;p60"/>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0" name="Google Shape;920;p60"/>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1" name="Google Shape;921;p60"/>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2" name="Google Shape;922;p60"/>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3" name="Google Shape;923;p60"/>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4" name="Google Shape;924;p60"/>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121900" tIns="121900" rIns="121900" bIns="121900" anchor="ctr" anchorCtr="0">
              <a:noAutofit/>
            </a:bodyPr>
            <a:lstStyle/>
            <a:p>
              <a:endParaRPr sz="2400"/>
            </a:p>
          </p:txBody>
        </p:sp>
        <p:sp>
          <p:nvSpPr>
            <p:cNvPr id="925" name="Google Shape;925;p60"/>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6" name="Google Shape;926;p60"/>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7" name="Google Shape;927;p60"/>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8" name="Google Shape;928;p60"/>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29" name="Google Shape;929;p60"/>
            <p:cNvGrpSpPr/>
            <p:nvPr/>
          </p:nvGrpSpPr>
          <p:grpSpPr>
            <a:xfrm>
              <a:off x="6103423" y="4366262"/>
              <a:ext cx="786620" cy="732914"/>
              <a:chOff x="6091468" y="4354300"/>
              <a:chExt cx="786620" cy="732914"/>
            </a:xfrm>
          </p:grpSpPr>
          <p:sp>
            <p:nvSpPr>
              <p:cNvPr id="930" name="Google Shape;930;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1" name="Google Shape;931;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2" name="Google Shape;932;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3" name="Google Shape;933;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4" name="Google Shape;934;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5" name="Google Shape;935;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6" name="Google Shape;936;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7" name="Google Shape;937;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8" name="Google Shape;938;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nvGrpSpPr>
              <p:cNvPr id="939" name="Google Shape;939;p60"/>
              <p:cNvGrpSpPr/>
              <p:nvPr/>
            </p:nvGrpSpPr>
            <p:grpSpPr>
              <a:xfrm>
                <a:off x="6420698" y="4545636"/>
                <a:ext cx="457390" cy="541578"/>
                <a:chOff x="6420698" y="4545636"/>
                <a:chExt cx="457390" cy="541578"/>
              </a:xfrm>
            </p:grpSpPr>
            <p:sp>
              <p:nvSpPr>
                <p:cNvPr id="940" name="Google Shape;940;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1" name="Google Shape;941;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2" name="Google Shape;942;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3" name="Google Shape;943;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4" name="Google Shape;944;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5" name="Google Shape;945;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6" name="Google Shape;946;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7" name="Google Shape;947;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8" name="Google Shape;948;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grpSp>
        <p:sp>
          <p:nvSpPr>
            <p:cNvPr id="949" name="Google Shape;949;p60"/>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50" name="Google Shape;950;p60"/>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sp>
          <p:nvSpPr>
            <p:cNvPr id="951" name="Google Shape;951;p60"/>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52" name="Google Shape;952;p60"/>
            <p:cNvGrpSpPr/>
            <p:nvPr/>
          </p:nvGrpSpPr>
          <p:grpSpPr>
            <a:xfrm>
              <a:off x="6091468" y="4354300"/>
              <a:ext cx="786620" cy="732914"/>
              <a:chOff x="6091468" y="4354300"/>
              <a:chExt cx="786620" cy="732914"/>
            </a:xfrm>
          </p:grpSpPr>
          <p:sp>
            <p:nvSpPr>
              <p:cNvPr id="953" name="Google Shape;953;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4" name="Google Shape;954;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5" name="Google Shape;955;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6" name="Google Shape;956;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7" name="Google Shape;957;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8" name="Google Shape;958;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59" name="Google Shape;959;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0" name="Google Shape;960;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61" name="Google Shape;961;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62" name="Google Shape;962;p60"/>
              <p:cNvGrpSpPr/>
              <p:nvPr/>
            </p:nvGrpSpPr>
            <p:grpSpPr>
              <a:xfrm>
                <a:off x="6420698" y="4545636"/>
                <a:ext cx="457390" cy="541578"/>
                <a:chOff x="6420698" y="4545636"/>
                <a:chExt cx="457390" cy="541578"/>
              </a:xfrm>
            </p:grpSpPr>
            <p:sp>
              <p:nvSpPr>
                <p:cNvPr id="963" name="Google Shape;963;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4" name="Google Shape;964;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5" name="Google Shape;965;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6" name="Google Shape;966;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7" name="Google Shape;967;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8" name="Google Shape;968;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69" name="Google Shape;969;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0" name="Google Shape;970;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71" name="Google Shape;971;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grpSp>
      </p:grpSp>
      <p:grpSp>
        <p:nvGrpSpPr>
          <p:cNvPr id="102" name="Group 101">
            <a:extLst>
              <a:ext uri="{FF2B5EF4-FFF2-40B4-BE49-F238E27FC236}">
                <a16:creationId xmlns:a16="http://schemas.microsoft.com/office/drawing/2014/main" id="{56D23870-F9D9-4440-A2BD-2C7F56D25414}"/>
              </a:ext>
            </a:extLst>
          </p:cNvPr>
          <p:cNvGrpSpPr/>
          <p:nvPr/>
        </p:nvGrpSpPr>
        <p:grpSpPr>
          <a:xfrm>
            <a:off x="722542" y="1766238"/>
            <a:ext cx="10041156" cy="2401585"/>
            <a:chOff x="1378635" y="2504048"/>
            <a:chExt cx="10041156" cy="2401585"/>
          </a:xfrm>
        </p:grpSpPr>
        <p:sp>
          <p:nvSpPr>
            <p:cNvPr id="103" name="Rectangle: Rounded Corners 102">
              <a:extLst>
                <a:ext uri="{FF2B5EF4-FFF2-40B4-BE49-F238E27FC236}">
                  <a16:creationId xmlns:a16="http://schemas.microsoft.com/office/drawing/2014/main" id="{84AE32E8-525C-47D3-89E3-A8ABE28FBFCE}"/>
                </a:ext>
              </a:extLst>
            </p:cNvPr>
            <p:cNvSpPr/>
            <p:nvPr/>
          </p:nvSpPr>
          <p:spPr>
            <a:xfrm>
              <a:off x="1520825" y="2504048"/>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104" name="Rectangle: Rounded Corners 103">
              <a:extLst>
                <a:ext uri="{FF2B5EF4-FFF2-40B4-BE49-F238E27FC236}">
                  <a16:creationId xmlns:a16="http://schemas.microsoft.com/office/drawing/2014/main" id="{FF34EDED-8A50-41C6-A5B1-96FD868D818C}"/>
                </a:ext>
              </a:extLst>
            </p:cNvPr>
            <p:cNvSpPr/>
            <p:nvPr/>
          </p:nvSpPr>
          <p:spPr>
            <a:xfrm>
              <a:off x="1378635" y="2648640"/>
              <a:ext cx="9898966" cy="2256993"/>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extBox 104">
              <a:extLst>
                <a:ext uri="{FF2B5EF4-FFF2-40B4-BE49-F238E27FC236}">
                  <a16:creationId xmlns:a16="http://schemas.microsoft.com/office/drawing/2014/main" id="{04323913-5968-4FEF-B74C-F877931F92FA}"/>
                </a:ext>
              </a:extLst>
            </p:cNvPr>
            <p:cNvSpPr txBox="1"/>
            <p:nvPr/>
          </p:nvSpPr>
          <p:spPr>
            <a:xfrm>
              <a:off x="1581612" y="3129942"/>
              <a:ext cx="9580097" cy="1200329"/>
            </a:xfrm>
            <a:prstGeom prst="rect">
              <a:avLst/>
            </a:prstGeom>
            <a:noFill/>
          </p:spPr>
          <p:txBody>
            <a:bodyPr wrap="square">
              <a:spAutoFit/>
            </a:bodyPr>
            <a:lstStyle/>
            <a:p>
              <a:pPr algn="just"/>
              <a:r>
                <a:rPr lang="vi-VN" sz="3600" dirty="0">
                  <a:latin typeface="Arial" panose="020B0604020202020204" pitchFamily="34" charset="0"/>
                  <a:cs typeface="Arial" panose="020B0604020202020204" pitchFamily="34" charset="0"/>
                </a:rPr>
                <a:t>Hạt nhân nguyên tử gồm các hạt proton mang điện tích dương và neutron không mang điện. </a:t>
              </a:r>
            </a:p>
          </p:txBody>
        </p:sp>
      </p:grpSp>
      <p:pic>
        <p:nvPicPr>
          <p:cNvPr id="108" name="Picture 107">
            <a:extLst>
              <a:ext uri="{FF2B5EF4-FFF2-40B4-BE49-F238E27FC236}">
                <a16:creationId xmlns:a16="http://schemas.microsoft.com/office/drawing/2014/main" id="{BE97C582-9809-4C94-9DC8-1B134149B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10" y="384434"/>
            <a:ext cx="1736119" cy="1418286"/>
          </a:xfrm>
          <a:prstGeom prst="rect">
            <a:avLst/>
          </a:prstGeom>
        </p:spPr>
      </p:pic>
      <p:pic>
        <p:nvPicPr>
          <p:cNvPr id="13" name="Picture 12">
            <a:extLst>
              <a:ext uri="{FF2B5EF4-FFF2-40B4-BE49-F238E27FC236}">
                <a16:creationId xmlns:a16="http://schemas.microsoft.com/office/drawing/2014/main" id="{8E1CDFA4-EFB5-4726-853B-C8B1E5CEF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691" y="4674047"/>
            <a:ext cx="1786746" cy="1786746"/>
          </a:xfrm>
          <a:prstGeom prst="rect">
            <a:avLst/>
          </a:prstGeom>
        </p:spPr>
      </p:pic>
    </p:spTree>
    <p:extLst>
      <p:ext uri="{BB962C8B-B14F-4D97-AF65-F5344CB8AC3E}">
        <p14:creationId xmlns:p14="http://schemas.microsoft.com/office/powerpoint/2010/main" val="3487298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circle(in)">
                                      <p:cBhvr>
                                        <p:cTn id="7"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3" name="矩形 4">
            <a:extLst>
              <a:ext uri="{FF2B5EF4-FFF2-40B4-BE49-F238E27FC236}">
                <a16:creationId xmlns:a16="http://schemas.microsoft.com/office/drawing/2014/main" id="{8BFB016E-A354-4B5A-ABDA-FCB20F51292D}"/>
              </a:ext>
            </a:extLst>
          </p:cNvPr>
          <p:cNvSpPr/>
          <p:nvPr/>
        </p:nvSpPr>
        <p:spPr>
          <a:xfrm>
            <a:off x="168812" y="101595"/>
            <a:ext cx="11887200" cy="6654809"/>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 name="Group 3">
            <a:extLst>
              <a:ext uri="{FF2B5EF4-FFF2-40B4-BE49-F238E27FC236}">
                <a16:creationId xmlns:a16="http://schemas.microsoft.com/office/drawing/2014/main" id="{83D78E23-EDC1-4705-A1AC-A59AA68B0233}"/>
              </a:ext>
            </a:extLst>
          </p:cNvPr>
          <p:cNvGrpSpPr/>
          <p:nvPr/>
        </p:nvGrpSpPr>
        <p:grpSpPr>
          <a:xfrm>
            <a:off x="3950633" y="-43067"/>
            <a:ext cx="4290731" cy="2034232"/>
            <a:chOff x="3022054" y="538118"/>
            <a:chExt cx="3371445" cy="2407406"/>
          </a:xfrm>
        </p:grpSpPr>
        <p:pic>
          <p:nvPicPr>
            <p:cNvPr id="5" name="Picture 2" descr="Free Vector | Cute kid student character with text box hand drawn cartoon  art illustration">
              <a:extLst>
                <a:ext uri="{FF2B5EF4-FFF2-40B4-BE49-F238E27FC236}">
                  <a16:creationId xmlns:a16="http://schemas.microsoft.com/office/drawing/2014/main" id="{F33910BF-A7E0-48FE-868F-F8F94B2563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B6B21-C5BD-44C3-B732-A949051A8E36}"/>
                </a:ext>
              </a:extLst>
            </p:cNvPr>
            <p:cNvSpPr txBox="1"/>
            <p:nvPr/>
          </p:nvSpPr>
          <p:spPr>
            <a:xfrm>
              <a:off x="3692492" y="1344703"/>
              <a:ext cx="2030568" cy="1420526"/>
            </a:xfrm>
            <a:prstGeom prst="rect">
              <a:avLst/>
            </a:prstGeom>
            <a:noFill/>
          </p:spPr>
          <p:txBody>
            <a:bodyPr wrap="square" rtlCol="0">
              <a:spAutoFit/>
            </a:bodyPr>
            <a:lstStyle/>
            <a:p>
              <a:pPr algn="ct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Hoạt</a:t>
              </a:r>
              <a:r>
                <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 </a:t>
              </a: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động</a:t>
              </a:r>
              <a:endPar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EDCCE601-7321-40AB-A47F-FD9C55CFE65F}"/>
              </a:ext>
            </a:extLst>
          </p:cNvPr>
          <p:cNvSpPr txBox="1"/>
          <p:nvPr/>
        </p:nvSpPr>
        <p:spPr>
          <a:xfrm>
            <a:off x="2194560" y="1779810"/>
            <a:ext cx="8120574" cy="584775"/>
          </a:xfrm>
          <a:prstGeom prst="rect">
            <a:avLst/>
          </a:prstGeom>
          <a:noFill/>
        </p:spPr>
        <p:txBody>
          <a:bodyPr wrap="square">
            <a:spAutoFit/>
          </a:bodyPr>
          <a:lstStyle/>
          <a:p>
            <a:pPr algn="ctr"/>
            <a:r>
              <a:rPr lang="vi-VN" sz="3200" b="1" dirty="0">
                <a:solidFill>
                  <a:srgbClr val="FF0000"/>
                </a:solidFill>
                <a:latin typeface="Arial" panose="020B0604020202020204" pitchFamily="34" charset="0"/>
                <a:cs typeface="Arial" panose="020B0604020202020204" pitchFamily="34" charset="0"/>
              </a:rPr>
              <a:t>Tìm hiểu cấu tạo một số nguyên tử</a:t>
            </a:r>
            <a:endParaRPr lang="vi-VN" sz="32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DC1A149-77E8-4855-A43F-0ED59701257D}"/>
              </a:ext>
            </a:extLst>
          </p:cNvPr>
          <p:cNvSpPr txBox="1"/>
          <p:nvPr/>
        </p:nvSpPr>
        <p:spPr>
          <a:xfrm>
            <a:off x="678178" y="2257222"/>
            <a:ext cx="11138684" cy="830997"/>
          </a:xfrm>
          <a:prstGeom prst="rect">
            <a:avLst/>
          </a:prstGeom>
          <a:noFill/>
        </p:spPr>
        <p:txBody>
          <a:bodyPr wrap="square">
            <a:spAutoFit/>
          </a:bodyPr>
          <a:lstStyle/>
          <a:p>
            <a:r>
              <a:rPr lang="vi-VN" sz="2400" b="1" dirty="0">
                <a:solidFill>
                  <a:srgbClr val="C00000"/>
                </a:solidFill>
                <a:latin typeface="Arial" panose="020B0604020202020204" pitchFamily="34" charset="0"/>
                <a:cs typeface="Arial" panose="020B0604020202020204" pitchFamily="34" charset="0"/>
              </a:rPr>
              <a:t>- </a:t>
            </a:r>
            <a:r>
              <a:rPr lang="vi-VN" sz="2400" b="1" i="0" dirty="0">
                <a:solidFill>
                  <a:srgbClr val="C00000"/>
                </a:solidFill>
                <a:effectLst/>
                <a:latin typeface="Arial" panose="020B0604020202020204" pitchFamily="34" charset="0"/>
                <a:cs typeface="Arial" panose="020B0604020202020204" pitchFamily="34" charset="0"/>
              </a:rPr>
              <a:t>Chuẩn bị: </a:t>
            </a:r>
            <a:r>
              <a:rPr lang="vi-VN" sz="2400" dirty="0">
                <a:solidFill>
                  <a:srgbClr val="333333"/>
                </a:solidFill>
                <a:latin typeface="Arial" panose="020B0604020202020204" pitchFamily="34" charset="0"/>
                <a:cs typeface="Arial" panose="020B0604020202020204" pitchFamily="34" charset="0"/>
              </a:rPr>
              <a:t>Mô hình nguyên tử của các nguyên tử carbon, nitrogen, oxygen theo Hình 2.5.</a:t>
            </a:r>
            <a:endParaRPr lang="vi-VN"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50FA86F-2967-4C65-B6EB-A86512BBE9B6}"/>
              </a:ext>
            </a:extLst>
          </p:cNvPr>
          <p:cNvSpPr txBox="1"/>
          <p:nvPr/>
        </p:nvSpPr>
        <p:spPr>
          <a:xfrm>
            <a:off x="678178" y="5925408"/>
            <a:ext cx="11138684" cy="830997"/>
          </a:xfrm>
          <a:prstGeom prst="rect">
            <a:avLst/>
          </a:prstGeom>
          <a:noFill/>
        </p:spPr>
        <p:txBody>
          <a:bodyPr wrap="square">
            <a:spAutoFit/>
          </a:bodyPr>
          <a:lstStyle/>
          <a:p>
            <a:r>
              <a:rPr lang="vi-VN" sz="2400" i="1" dirty="0">
                <a:solidFill>
                  <a:srgbClr val="333333"/>
                </a:solidFill>
                <a:latin typeface="Arial" panose="020B0604020202020204" pitchFamily="34" charset="0"/>
                <a:cs typeface="Arial" panose="020B0604020202020204" pitchFamily="34" charset="0"/>
              </a:rPr>
              <a:t>Quan sát các mô hình nguyên tử đã chuẩn bị, thảo luận nhóm, hoàn thành bảng theo mẫu sau và trả lời câu hỏi:</a:t>
            </a:r>
            <a:endParaRPr lang="vi-VN" sz="2400" i="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7F9D5D0-C196-4E88-87D9-AF86E2112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309" y="2829783"/>
            <a:ext cx="6429375" cy="3095625"/>
          </a:xfrm>
          <a:prstGeom prst="rect">
            <a:avLst/>
          </a:prstGeom>
        </p:spPr>
      </p:pic>
    </p:spTree>
    <p:extLst>
      <p:ext uri="{BB962C8B-B14F-4D97-AF65-F5344CB8AC3E}">
        <p14:creationId xmlns:p14="http://schemas.microsoft.com/office/powerpoint/2010/main" val="946998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2" name="Table 2">
            <a:extLst>
              <a:ext uri="{FF2B5EF4-FFF2-40B4-BE49-F238E27FC236}">
                <a16:creationId xmlns:a16="http://schemas.microsoft.com/office/drawing/2014/main" id="{AA210CE5-B1C3-4D6E-B3DB-C9BEA64CAFEA}"/>
              </a:ext>
            </a:extLst>
          </p:cNvPr>
          <p:cNvGraphicFramePr>
            <a:graphicFrameLocks noGrp="1"/>
          </p:cNvGraphicFramePr>
          <p:nvPr>
            <p:extLst>
              <p:ext uri="{D42A27DB-BD31-4B8C-83A1-F6EECF244321}">
                <p14:modId xmlns:p14="http://schemas.microsoft.com/office/powerpoint/2010/main" val="2175503640"/>
              </p:ext>
            </p:extLst>
          </p:nvPr>
        </p:nvGraphicFramePr>
        <p:xfrm>
          <a:off x="961292" y="1218340"/>
          <a:ext cx="10269415" cy="2211832"/>
        </p:xfrm>
        <a:graphic>
          <a:graphicData uri="http://schemas.openxmlformats.org/drawingml/2006/table">
            <a:tbl>
              <a:tblPr firstRow="1" bandRow="1">
                <a:tableStyleId>{93296810-A885-4BE3-A3E7-6D5BEEA58F35}</a:tableStyleId>
              </a:tblPr>
              <a:tblGrid>
                <a:gridCol w="2053883">
                  <a:extLst>
                    <a:ext uri="{9D8B030D-6E8A-4147-A177-3AD203B41FA5}">
                      <a16:colId xmlns:a16="http://schemas.microsoft.com/office/drawing/2014/main" val="744758938"/>
                    </a:ext>
                  </a:extLst>
                </a:gridCol>
                <a:gridCol w="2053883">
                  <a:extLst>
                    <a:ext uri="{9D8B030D-6E8A-4147-A177-3AD203B41FA5}">
                      <a16:colId xmlns:a16="http://schemas.microsoft.com/office/drawing/2014/main" val="2022691888"/>
                    </a:ext>
                  </a:extLst>
                </a:gridCol>
                <a:gridCol w="2053883">
                  <a:extLst>
                    <a:ext uri="{9D8B030D-6E8A-4147-A177-3AD203B41FA5}">
                      <a16:colId xmlns:a16="http://schemas.microsoft.com/office/drawing/2014/main" val="3271419484"/>
                    </a:ext>
                  </a:extLst>
                </a:gridCol>
                <a:gridCol w="2053883">
                  <a:extLst>
                    <a:ext uri="{9D8B030D-6E8A-4147-A177-3AD203B41FA5}">
                      <a16:colId xmlns:a16="http://schemas.microsoft.com/office/drawing/2014/main" val="2286388265"/>
                    </a:ext>
                  </a:extLst>
                </a:gridCol>
                <a:gridCol w="2053883">
                  <a:extLst>
                    <a:ext uri="{9D8B030D-6E8A-4147-A177-3AD203B41FA5}">
                      <a16:colId xmlns:a16="http://schemas.microsoft.com/office/drawing/2014/main" val="825316947"/>
                    </a:ext>
                  </a:extLst>
                </a:gridCol>
              </a:tblGrid>
              <a:tr h="370840">
                <a:tc>
                  <a:txBody>
                    <a:bodyPr/>
                    <a:lstStyle/>
                    <a:p>
                      <a:pPr algn="ctr">
                        <a:lnSpc>
                          <a:spcPct val="127000"/>
                        </a:lnSpc>
                        <a:spcAft>
                          <a:spcPts val="200"/>
                        </a:spcAft>
                      </a:pPr>
                      <a:r>
                        <a:rPr lang="vi-VN" sz="2000" dirty="0">
                          <a:solidFill>
                            <a:srgbClr val="464441"/>
                          </a:solidFill>
                          <a:effectLst/>
                          <a:latin typeface="Arial" panose="020B0604020202020204" pitchFamily="34" charset="0"/>
                          <a:ea typeface="Arial" panose="020B0604020202020204" pitchFamily="34" charset="0"/>
                        </a:rPr>
                        <a:t>Nguyên tử</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proton trong hạt nhân</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electron trong vỏ nguyên tử</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27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lớp electron</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electron ở lớp electron ngoài cùng</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4021622032"/>
                  </a:ext>
                </a:extLst>
              </a:tr>
              <a:tr h="370840">
                <a:tc>
                  <a:txBody>
                    <a:bodyPr/>
                    <a:lstStyle/>
                    <a:p>
                      <a:pPr algn="ctr"/>
                      <a:r>
                        <a:rPr lang="vi-VN" sz="2000" dirty="0">
                          <a:solidFill>
                            <a:srgbClr val="333333"/>
                          </a:solidFill>
                          <a:latin typeface="Arial" panose="020B0604020202020204" pitchFamily="34" charset="0"/>
                          <a:cs typeface="Arial" panose="020B0604020202020204" pitchFamily="34" charset="0"/>
                        </a:rPr>
                        <a:t>Carbon</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06677640"/>
                  </a:ext>
                </a:extLst>
              </a:tr>
              <a:tr h="370840">
                <a:tc>
                  <a:txBody>
                    <a:bodyPr/>
                    <a:lstStyle/>
                    <a:p>
                      <a:pPr algn="ctr"/>
                      <a:r>
                        <a:rPr lang="vi-VN" sz="2000" dirty="0">
                          <a:solidFill>
                            <a:srgbClr val="333333"/>
                          </a:solidFill>
                          <a:latin typeface="Arial" panose="020B0604020202020204" pitchFamily="34" charset="0"/>
                          <a:cs typeface="Arial" panose="020B0604020202020204" pitchFamily="34" charset="0"/>
                        </a:rPr>
                        <a:t>Oxygen </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9396958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rgbClr val="333333"/>
                          </a:solidFill>
                          <a:latin typeface="Arial" panose="020B0604020202020204" pitchFamily="34" charset="0"/>
                          <a:cs typeface="Arial" panose="020B0604020202020204" pitchFamily="34" charset="0"/>
                        </a:rPr>
                        <a:t>Nitrogen</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877559129"/>
                  </a:ext>
                </a:extLst>
              </a:tr>
            </a:tbl>
          </a:graphicData>
        </a:graphic>
      </p:graphicFrame>
      <p:sp>
        <p:nvSpPr>
          <p:cNvPr id="5" name="TextBox 4">
            <a:extLst>
              <a:ext uri="{FF2B5EF4-FFF2-40B4-BE49-F238E27FC236}">
                <a16:creationId xmlns:a16="http://schemas.microsoft.com/office/drawing/2014/main" id="{3C11ACBD-C828-47EB-A7C7-EE03DC8AB381}"/>
              </a:ext>
            </a:extLst>
          </p:cNvPr>
          <p:cNvSpPr txBox="1"/>
          <p:nvPr/>
        </p:nvSpPr>
        <p:spPr>
          <a:xfrm>
            <a:off x="1107831" y="625584"/>
            <a:ext cx="2099603" cy="545727"/>
          </a:xfrm>
          <a:prstGeom prst="rect">
            <a:avLst/>
          </a:prstGeom>
          <a:noFill/>
        </p:spPr>
        <p:txBody>
          <a:bodyPr wrap="square">
            <a:spAutoFit/>
          </a:bodyPr>
          <a:lstStyle/>
          <a:p>
            <a:pPr>
              <a:lnSpc>
                <a:spcPct val="115000"/>
              </a:lnSpc>
            </a:pPr>
            <a:r>
              <a:rPr lang="vi-VN" sz="2800"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Bảng 2.1.</a:t>
            </a:r>
            <a:endParaRPr lang="vi-VN" sz="2800" b="1" dirty="0">
              <a:solidFill>
                <a:srgbClr val="7030A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DFE8717-CB85-4162-BAD3-96B46009DA15}"/>
              </a:ext>
            </a:extLst>
          </p:cNvPr>
          <p:cNvSpPr txBox="1"/>
          <p:nvPr/>
        </p:nvSpPr>
        <p:spPr>
          <a:xfrm>
            <a:off x="1107830" y="3894190"/>
            <a:ext cx="10269415" cy="830997"/>
          </a:xfrm>
          <a:prstGeom prst="rect">
            <a:avLst/>
          </a:prstGeom>
          <a:solidFill>
            <a:srgbClr val="FFFFCC"/>
          </a:solidFill>
        </p:spPr>
        <p:txBody>
          <a:bodyPr wrap="square">
            <a:spAutoFit/>
          </a:bodyPr>
          <a:lstStyle/>
          <a:p>
            <a:pPr algn="just"/>
            <a:r>
              <a:rPr lang="vi-VN" sz="2400" b="1" i="0" dirty="0">
                <a:solidFill>
                  <a:srgbClr val="333333"/>
                </a:solidFill>
                <a:effectLst/>
                <a:latin typeface="Arial" panose="020B0604020202020204" pitchFamily="34" charset="0"/>
                <a:cs typeface="Arial" panose="020B0604020202020204" pitchFamily="34" charset="0"/>
              </a:rPr>
              <a:t>1.</a:t>
            </a:r>
            <a:r>
              <a:rPr lang="vi-VN" sz="2400" b="0" i="0" dirty="0">
                <a:solidFill>
                  <a:srgbClr val="333333"/>
                </a:solidFill>
                <a:effectLst/>
                <a:latin typeface="Arial" panose="020B0604020202020204" pitchFamily="34" charset="0"/>
                <a:cs typeface="Arial" panose="020B0604020202020204" pitchFamily="34" charset="0"/>
              </a:rPr>
              <a:t> So sánh số electron trên từng lớp electron tương ứng trong các nguyên tử trên.</a:t>
            </a:r>
            <a:endParaRPr lang="vi-VN"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D78B7F9-600A-4077-B4D9-96E573FFB3D4}"/>
              </a:ext>
            </a:extLst>
          </p:cNvPr>
          <p:cNvSpPr txBox="1"/>
          <p:nvPr/>
        </p:nvSpPr>
        <p:spPr>
          <a:xfrm>
            <a:off x="1107830" y="4858359"/>
            <a:ext cx="10269414" cy="1200329"/>
          </a:xfrm>
          <a:prstGeom prst="rect">
            <a:avLst/>
          </a:prstGeom>
          <a:solidFill>
            <a:srgbClr val="FFFFCC"/>
          </a:solidFill>
        </p:spPr>
        <p:txBody>
          <a:bodyPr wrap="square">
            <a:spAutoFit/>
          </a:bodyPr>
          <a:lstStyle/>
          <a:p>
            <a:pPr algn="just"/>
            <a:r>
              <a:rPr lang="vi-VN" sz="2400" b="1" i="0" dirty="0">
                <a:solidFill>
                  <a:srgbClr val="333333"/>
                </a:solidFill>
                <a:effectLst/>
                <a:latin typeface="Arial" panose="020B0604020202020204" pitchFamily="34" charset="0"/>
                <a:cs typeface="Arial" panose="020B0604020202020204" pitchFamily="34" charset="0"/>
              </a:rPr>
              <a:t>2.</a:t>
            </a:r>
            <a:r>
              <a:rPr lang="vi-VN" sz="2400" b="0" i="0" dirty="0">
                <a:solidFill>
                  <a:srgbClr val="333333"/>
                </a:solidFill>
                <a:effectLst/>
                <a:latin typeface="Arial" panose="020B0604020202020204" pitchFamily="34" charset="0"/>
                <a:cs typeface="Arial" panose="020B0604020202020204" pitchFamily="34" charset="0"/>
              </a:rPr>
              <a:t> Số electron ở lớp electron ngoài cùng của vỏ mỗi nguyên tử trên đã được điền tối đa chưa? Cần thêm bao nhiêu electron để lớp electron ngoài cùng của mỗi nguyên tử trên có số electron tối đa?</a:t>
            </a:r>
            <a:endParaRPr lang="vi-VN" sz="2400" dirty="0">
              <a:latin typeface="Arial" panose="020B0604020202020204" pitchFamily="34" charset="0"/>
              <a:cs typeface="Arial" panose="020B0604020202020204" pitchFamily="34" charset="0"/>
            </a:endParaRPr>
          </a:p>
        </p:txBody>
      </p:sp>
      <p:graphicFrame>
        <p:nvGraphicFramePr>
          <p:cNvPr id="22" name="Table 2">
            <a:extLst>
              <a:ext uri="{FF2B5EF4-FFF2-40B4-BE49-F238E27FC236}">
                <a16:creationId xmlns:a16="http://schemas.microsoft.com/office/drawing/2014/main" id="{1482D980-A3D1-4A1E-BE20-D6251A8E2C84}"/>
              </a:ext>
            </a:extLst>
          </p:cNvPr>
          <p:cNvGraphicFramePr>
            <a:graphicFrameLocks noGrp="1"/>
          </p:cNvGraphicFramePr>
          <p:nvPr>
            <p:extLst>
              <p:ext uri="{D42A27DB-BD31-4B8C-83A1-F6EECF244321}">
                <p14:modId xmlns:p14="http://schemas.microsoft.com/office/powerpoint/2010/main" val="4013616822"/>
              </p:ext>
            </p:extLst>
          </p:nvPr>
        </p:nvGraphicFramePr>
        <p:xfrm>
          <a:off x="961290" y="1231630"/>
          <a:ext cx="10269415" cy="2211832"/>
        </p:xfrm>
        <a:graphic>
          <a:graphicData uri="http://schemas.openxmlformats.org/drawingml/2006/table">
            <a:tbl>
              <a:tblPr firstRow="1" bandRow="1">
                <a:tableStyleId>{93296810-A885-4BE3-A3E7-6D5BEEA58F35}</a:tableStyleId>
              </a:tblPr>
              <a:tblGrid>
                <a:gridCol w="2053883">
                  <a:extLst>
                    <a:ext uri="{9D8B030D-6E8A-4147-A177-3AD203B41FA5}">
                      <a16:colId xmlns:a16="http://schemas.microsoft.com/office/drawing/2014/main" val="744758938"/>
                    </a:ext>
                  </a:extLst>
                </a:gridCol>
                <a:gridCol w="2053883">
                  <a:extLst>
                    <a:ext uri="{9D8B030D-6E8A-4147-A177-3AD203B41FA5}">
                      <a16:colId xmlns:a16="http://schemas.microsoft.com/office/drawing/2014/main" val="2022691888"/>
                    </a:ext>
                  </a:extLst>
                </a:gridCol>
                <a:gridCol w="2053883">
                  <a:extLst>
                    <a:ext uri="{9D8B030D-6E8A-4147-A177-3AD203B41FA5}">
                      <a16:colId xmlns:a16="http://schemas.microsoft.com/office/drawing/2014/main" val="3271419484"/>
                    </a:ext>
                  </a:extLst>
                </a:gridCol>
                <a:gridCol w="2053883">
                  <a:extLst>
                    <a:ext uri="{9D8B030D-6E8A-4147-A177-3AD203B41FA5}">
                      <a16:colId xmlns:a16="http://schemas.microsoft.com/office/drawing/2014/main" val="2286388265"/>
                    </a:ext>
                  </a:extLst>
                </a:gridCol>
                <a:gridCol w="2053883">
                  <a:extLst>
                    <a:ext uri="{9D8B030D-6E8A-4147-A177-3AD203B41FA5}">
                      <a16:colId xmlns:a16="http://schemas.microsoft.com/office/drawing/2014/main" val="825316947"/>
                    </a:ext>
                  </a:extLst>
                </a:gridCol>
              </a:tblGrid>
              <a:tr h="370840">
                <a:tc>
                  <a:txBody>
                    <a:bodyPr/>
                    <a:lstStyle/>
                    <a:p>
                      <a:pPr algn="ctr">
                        <a:lnSpc>
                          <a:spcPct val="127000"/>
                        </a:lnSpc>
                        <a:spcAft>
                          <a:spcPts val="200"/>
                        </a:spcAft>
                      </a:pPr>
                      <a:r>
                        <a:rPr lang="vi-VN" sz="2000" dirty="0">
                          <a:solidFill>
                            <a:srgbClr val="464441"/>
                          </a:solidFill>
                          <a:effectLst/>
                          <a:latin typeface="Arial" panose="020B0604020202020204" pitchFamily="34" charset="0"/>
                          <a:ea typeface="Arial" panose="020B0604020202020204" pitchFamily="34" charset="0"/>
                        </a:rPr>
                        <a:t>Nguyên tử</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proton trong hạt nhân</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electron trong vỏ nguyên tử</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27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lớp electron</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electron ở lớp electron ngoài cùng</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4021622032"/>
                  </a:ext>
                </a:extLst>
              </a:tr>
              <a:tr h="370840">
                <a:tc>
                  <a:txBody>
                    <a:bodyPr/>
                    <a:lstStyle/>
                    <a:p>
                      <a:pPr algn="ctr"/>
                      <a:r>
                        <a:rPr lang="vi-VN" sz="2000" dirty="0">
                          <a:solidFill>
                            <a:srgbClr val="333333"/>
                          </a:solidFill>
                          <a:latin typeface="Arial" panose="020B0604020202020204" pitchFamily="34" charset="0"/>
                          <a:cs typeface="Arial" panose="020B0604020202020204" pitchFamily="34" charset="0"/>
                        </a:rPr>
                        <a:t>Carbon</a:t>
                      </a: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06677640"/>
                  </a:ext>
                </a:extLst>
              </a:tr>
              <a:tr h="370840">
                <a:tc>
                  <a:txBody>
                    <a:bodyPr/>
                    <a:lstStyle/>
                    <a:p>
                      <a:pPr algn="ctr"/>
                      <a:r>
                        <a:rPr lang="vi-VN" sz="2000" dirty="0">
                          <a:solidFill>
                            <a:srgbClr val="333333"/>
                          </a:solidFill>
                          <a:latin typeface="Arial" panose="020B0604020202020204" pitchFamily="34" charset="0"/>
                          <a:cs typeface="Arial" panose="020B0604020202020204" pitchFamily="34" charset="0"/>
                        </a:rPr>
                        <a:t>Oxygen </a:t>
                      </a: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9396958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rgbClr val="333333"/>
                          </a:solidFill>
                          <a:latin typeface="Arial" panose="020B0604020202020204" pitchFamily="34" charset="0"/>
                          <a:cs typeface="Arial" panose="020B0604020202020204" pitchFamily="34" charset="0"/>
                        </a:rPr>
                        <a:t>Nitrogen</a:t>
                      </a: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77559129"/>
                  </a:ext>
                </a:extLst>
              </a:tr>
            </a:tbl>
          </a:graphicData>
        </a:graphic>
      </p:graphicFrame>
      <p:sp>
        <p:nvSpPr>
          <p:cNvPr id="8" name="TextBox 7">
            <a:extLst>
              <a:ext uri="{FF2B5EF4-FFF2-40B4-BE49-F238E27FC236}">
                <a16:creationId xmlns:a16="http://schemas.microsoft.com/office/drawing/2014/main" id="{BC824791-8050-44F7-BB7E-0D82BE96B69A}"/>
              </a:ext>
            </a:extLst>
          </p:cNvPr>
          <p:cNvSpPr txBox="1"/>
          <p:nvPr/>
        </p:nvSpPr>
        <p:spPr>
          <a:xfrm>
            <a:off x="3686756" y="2310046"/>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6</a:t>
            </a:r>
          </a:p>
        </p:txBody>
      </p:sp>
      <p:sp>
        <p:nvSpPr>
          <p:cNvPr id="23" name="TextBox 22">
            <a:extLst>
              <a:ext uri="{FF2B5EF4-FFF2-40B4-BE49-F238E27FC236}">
                <a16:creationId xmlns:a16="http://schemas.microsoft.com/office/drawing/2014/main" id="{15050BD8-436C-48B4-9189-525EFD17BAFE}"/>
              </a:ext>
            </a:extLst>
          </p:cNvPr>
          <p:cNvSpPr txBox="1"/>
          <p:nvPr/>
        </p:nvSpPr>
        <p:spPr>
          <a:xfrm>
            <a:off x="5753098" y="2244248"/>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6</a:t>
            </a:r>
          </a:p>
        </p:txBody>
      </p:sp>
      <p:sp>
        <p:nvSpPr>
          <p:cNvPr id="24" name="TextBox 23">
            <a:extLst>
              <a:ext uri="{FF2B5EF4-FFF2-40B4-BE49-F238E27FC236}">
                <a16:creationId xmlns:a16="http://schemas.microsoft.com/office/drawing/2014/main" id="{D5406367-563C-42DB-907B-BB4E7A96F609}"/>
              </a:ext>
            </a:extLst>
          </p:cNvPr>
          <p:cNvSpPr txBox="1"/>
          <p:nvPr/>
        </p:nvSpPr>
        <p:spPr>
          <a:xfrm>
            <a:off x="7674338" y="2238411"/>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2</a:t>
            </a:r>
          </a:p>
        </p:txBody>
      </p:sp>
      <p:sp>
        <p:nvSpPr>
          <p:cNvPr id="25" name="TextBox 24">
            <a:extLst>
              <a:ext uri="{FF2B5EF4-FFF2-40B4-BE49-F238E27FC236}">
                <a16:creationId xmlns:a16="http://schemas.microsoft.com/office/drawing/2014/main" id="{EB09DD7C-BD4B-4761-B8B8-A208748C1E35}"/>
              </a:ext>
            </a:extLst>
          </p:cNvPr>
          <p:cNvSpPr txBox="1"/>
          <p:nvPr/>
        </p:nvSpPr>
        <p:spPr>
          <a:xfrm>
            <a:off x="9835420" y="2238411"/>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4</a:t>
            </a:r>
          </a:p>
        </p:txBody>
      </p:sp>
      <p:sp>
        <p:nvSpPr>
          <p:cNvPr id="26" name="TextBox 25">
            <a:extLst>
              <a:ext uri="{FF2B5EF4-FFF2-40B4-BE49-F238E27FC236}">
                <a16:creationId xmlns:a16="http://schemas.microsoft.com/office/drawing/2014/main" id="{576B98DA-1474-4A10-8C66-13F6614C5556}"/>
              </a:ext>
            </a:extLst>
          </p:cNvPr>
          <p:cNvSpPr txBox="1"/>
          <p:nvPr/>
        </p:nvSpPr>
        <p:spPr>
          <a:xfrm>
            <a:off x="3698599" y="2670054"/>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8</a:t>
            </a:r>
          </a:p>
        </p:txBody>
      </p:sp>
      <p:sp>
        <p:nvSpPr>
          <p:cNvPr id="27" name="TextBox 26">
            <a:extLst>
              <a:ext uri="{FF2B5EF4-FFF2-40B4-BE49-F238E27FC236}">
                <a16:creationId xmlns:a16="http://schemas.microsoft.com/office/drawing/2014/main" id="{E6B05B37-86B6-45A2-A054-C7E024C3222A}"/>
              </a:ext>
            </a:extLst>
          </p:cNvPr>
          <p:cNvSpPr txBox="1"/>
          <p:nvPr/>
        </p:nvSpPr>
        <p:spPr>
          <a:xfrm>
            <a:off x="5753098" y="2670054"/>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8</a:t>
            </a:r>
          </a:p>
        </p:txBody>
      </p:sp>
      <p:sp>
        <p:nvSpPr>
          <p:cNvPr id="28" name="TextBox 27">
            <a:extLst>
              <a:ext uri="{FF2B5EF4-FFF2-40B4-BE49-F238E27FC236}">
                <a16:creationId xmlns:a16="http://schemas.microsoft.com/office/drawing/2014/main" id="{A3D6C987-F73F-44F4-B7D6-BD67D2E6ABE1}"/>
              </a:ext>
            </a:extLst>
          </p:cNvPr>
          <p:cNvSpPr txBox="1"/>
          <p:nvPr/>
        </p:nvSpPr>
        <p:spPr>
          <a:xfrm>
            <a:off x="7674338" y="2670054"/>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2</a:t>
            </a:r>
          </a:p>
        </p:txBody>
      </p:sp>
      <p:sp>
        <p:nvSpPr>
          <p:cNvPr id="29" name="TextBox 28">
            <a:extLst>
              <a:ext uri="{FF2B5EF4-FFF2-40B4-BE49-F238E27FC236}">
                <a16:creationId xmlns:a16="http://schemas.microsoft.com/office/drawing/2014/main" id="{A9FA1A64-B1C5-449C-BF3C-F83FA4C55819}"/>
              </a:ext>
            </a:extLst>
          </p:cNvPr>
          <p:cNvSpPr txBox="1"/>
          <p:nvPr/>
        </p:nvSpPr>
        <p:spPr>
          <a:xfrm>
            <a:off x="9835420" y="2658498"/>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6</a:t>
            </a:r>
          </a:p>
        </p:txBody>
      </p:sp>
      <p:sp>
        <p:nvSpPr>
          <p:cNvPr id="30" name="TextBox 29">
            <a:extLst>
              <a:ext uri="{FF2B5EF4-FFF2-40B4-BE49-F238E27FC236}">
                <a16:creationId xmlns:a16="http://schemas.microsoft.com/office/drawing/2014/main" id="{79A685D0-27CA-4D26-B806-42E317BF6505}"/>
              </a:ext>
            </a:extLst>
          </p:cNvPr>
          <p:cNvSpPr txBox="1"/>
          <p:nvPr/>
        </p:nvSpPr>
        <p:spPr>
          <a:xfrm>
            <a:off x="3711937" y="3050113"/>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7</a:t>
            </a:r>
          </a:p>
        </p:txBody>
      </p:sp>
      <p:sp>
        <p:nvSpPr>
          <p:cNvPr id="31" name="TextBox 30">
            <a:extLst>
              <a:ext uri="{FF2B5EF4-FFF2-40B4-BE49-F238E27FC236}">
                <a16:creationId xmlns:a16="http://schemas.microsoft.com/office/drawing/2014/main" id="{DFC34302-0347-4A51-A869-F26A319F98AE}"/>
              </a:ext>
            </a:extLst>
          </p:cNvPr>
          <p:cNvSpPr txBox="1"/>
          <p:nvPr/>
        </p:nvSpPr>
        <p:spPr>
          <a:xfrm>
            <a:off x="5766436" y="3040088"/>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7</a:t>
            </a:r>
          </a:p>
        </p:txBody>
      </p:sp>
      <p:sp>
        <p:nvSpPr>
          <p:cNvPr id="32" name="TextBox 31">
            <a:extLst>
              <a:ext uri="{FF2B5EF4-FFF2-40B4-BE49-F238E27FC236}">
                <a16:creationId xmlns:a16="http://schemas.microsoft.com/office/drawing/2014/main" id="{3C1A7F7F-9656-4745-8D1C-D60060463079}"/>
              </a:ext>
            </a:extLst>
          </p:cNvPr>
          <p:cNvSpPr txBox="1"/>
          <p:nvPr/>
        </p:nvSpPr>
        <p:spPr>
          <a:xfrm>
            <a:off x="7666439" y="3061595"/>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2</a:t>
            </a:r>
          </a:p>
        </p:txBody>
      </p:sp>
      <p:sp>
        <p:nvSpPr>
          <p:cNvPr id="33" name="TextBox 32">
            <a:extLst>
              <a:ext uri="{FF2B5EF4-FFF2-40B4-BE49-F238E27FC236}">
                <a16:creationId xmlns:a16="http://schemas.microsoft.com/office/drawing/2014/main" id="{980FE108-A209-42E0-AE0A-BD808CA83BC3}"/>
              </a:ext>
            </a:extLst>
          </p:cNvPr>
          <p:cNvSpPr txBox="1"/>
          <p:nvPr/>
        </p:nvSpPr>
        <p:spPr>
          <a:xfrm>
            <a:off x="9835420" y="3050039"/>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09429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circle(in)">
                                      <p:cBhvr>
                                        <p:cTn id="72" dur="20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circle(in)">
                                      <p:cBhvr>
                                        <p:cTn id="7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p:bldP spid="23" grpId="0"/>
      <p:bldP spid="24" grpId="0"/>
      <p:bldP spid="25" grpId="0"/>
      <p:bldP spid="26" grpId="0"/>
      <p:bldP spid="27" grpId="0"/>
      <p:bldP spid="28" grpId="0"/>
      <p:bldP spid="29" grpId="0"/>
      <p:bldP spid="30" grpId="0"/>
      <p:bldP spid="31"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A-文本框 6"/>
          <p:cNvSpPr txBox="1"/>
          <p:nvPr>
            <p:custDataLst>
              <p:tags r:id="rId2"/>
            </p:custDataLst>
          </p:nvPr>
        </p:nvSpPr>
        <p:spPr>
          <a:xfrm>
            <a:off x="3060724" y="843432"/>
            <a:ext cx="63157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sym typeface="+mn-lt"/>
              </a:rPr>
              <a:t>NỘI</a:t>
            </a:r>
            <a:r>
              <a:rPr kumimoji="0" lang="en-US" altLang="zh-CN" sz="4800" b="1" i="0" u="none" strike="noStrike" kern="1200" cap="none" spc="0" normalizeH="0" noProof="0" dirty="0">
                <a:ln>
                  <a:noFill/>
                </a:ln>
                <a:solidFill>
                  <a:schemeClr val="accent6"/>
                </a:solidFill>
                <a:effectLst/>
                <a:uLnTx/>
                <a:uFillTx/>
                <a:latin typeface="Arial" panose="020B0604020202020204" pitchFamily="34" charset="0"/>
                <a:ea typeface="+mn-ea"/>
                <a:cs typeface="Arial" panose="020B0604020202020204" pitchFamily="34" charset="0"/>
                <a:sym typeface="+mn-lt"/>
              </a:rPr>
              <a:t> DUNG BÀI HỌC</a:t>
            </a:r>
            <a:endParaRPr kumimoji="0" lang="zh-CN" altLang="en-US" sz="4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sym typeface="+mn-lt"/>
            </a:endParaRPr>
          </a:p>
        </p:txBody>
      </p:sp>
      <p:grpSp>
        <p:nvGrpSpPr>
          <p:cNvPr id="8" name="PA-组合 7"/>
          <p:cNvGrpSpPr/>
          <p:nvPr>
            <p:custDataLst>
              <p:tags r:id="rId3"/>
            </p:custDataLst>
          </p:nvPr>
        </p:nvGrpSpPr>
        <p:grpSpPr>
          <a:xfrm>
            <a:off x="727075" y="2558237"/>
            <a:ext cx="11208589" cy="2229917"/>
            <a:chOff x="726864" y="2753182"/>
            <a:chExt cx="11208701" cy="2229842"/>
          </a:xfrm>
        </p:grpSpPr>
        <p:grpSp>
          <p:nvGrpSpPr>
            <p:cNvPr id="9" name="组合 8"/>
            <p:cNvGrpSpPr/>
            <p:nvPr/>
          </p:nvGrpSpPr>
          <p:grpSpPr>
            <a:xfrm>
              <a:off x="913556" y="2753182"/>
              <a:ext cx="10847278" cy="1157940"/>
              <a:chOff x="913556" y="2753182"/>
              <a:chExt cx="10847278" cy="1157940"/>
            </a:xfrm>
          </p:grpSpPr>
          <p:grpSp>
            <p:nvGrpSpPr>
              <p:cNvPr id="19" name="组合 18"/>
              <p:cNvGrpSpPr/>
              <p:nvPr/>
            </p:nvGrpSpPr>
            <p:grpSpPr>
              <a:xfrm>
                <a:off x="913556" y="2783838"/>
                <a:ext cx="4961890" cy="1127284"/>
                <a:chOff x="913556" y="2783839"/>
                <a:chExt cx="4961890" cy="1127284"/>
              </a:xfrm>
            </p:grpSpPr>
            <p:sp>
              <p:nvSpPr>
                <p:cNvPr id="24" name="PA-文本框 23"/>
                <p:cNvSpPr txBox="1"/>
                <p:nvPr>
                  <p:custDataLst>
                    <p:tags r:id="rId16"/>
                  </p:custDataLst>
                </p:nvPr>
              </p:nvSpPr>
              <p:spPr>
                <a:xfrm>
                  <a:off x="913556" y="2833942"/>
                  <a:ext cx="4961890" cy="1077181"/>
                </a:xfrm>
                <a:prstGeom prst="rect">
                  <a:avLst/>
                </a:prstGeom>
                <a:noFill/>
              </p:spPr>
              <p:txBody>
                <a:bodyPr wrap="square" rtlCol="0">
                  <a:spAutoFit/>
                </a:bodyPr>
                <a:lstStyle/>
                <a:p>
                  <a:pPr algn="ct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Quan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niệm</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ban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đầu</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về</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nguyên</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tử</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5" name="PA-矩形 24"/>
                <p:cNvSpPr/>
                <p:nvPr>
                  <p:custDataLst>
                    <p:tags r:id="rId17"/>
                  </p:custDataLst>
                </p:nvPr>
              </p:nvSpPr>
              <p:spPr>
                <a:xfrm>
                  <a:off x="1061720" y="2783839"/>
                  <a:ext cx="645161" cy="645161"/>
                </a:xfrm>
                <a:prstGeom prst="rect">
                  <a:avLst/>
                </a:prstGeom>
                <a:solidFill>
                  <a:srgbClr val="06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26" name="PA-文本框 25"/>
                <p:cNvSpPr txBox="1"/>
                <p:nvPr>
                  <p:custDataLst>
                    <p:tags r:id="rId18"/>
                  </p:custDataLst>
                </p:nvPr>
              </p:nvSpPr>
              <p:spPr>
                <a:xfrm>
                  <a:off x="913871" y="2802548"/>
                  <a:ext cx="940858" cy="646331"/>
                </a:xfrm>
                <a:prstGeom prst="rect">
                  <a:avLst/>
                </a:prstGeom>
                <a:noFill/>
              </p:spPr>
              <p:txBody>
                <a:bodyPr wrap="square" rtlCol="0">
                  <a:spAutoFit/>
                </a:bodyPr>
                <a:lstStyle/>
                <a:p>
                  <a:pPr algn="ctr"/>
                  <a:r>
                    <a:rPr lang="en-US" altLang="zh-CN" sz="3600" dirty="0">
                      <a:solidFill>
                        <a:schemeClr val="bg1"/>
                      </a:solidFill>
                      <a:latin typeface="Arial" panose="020B0604020202020204" pitchFamily="34" charset="0"/>
                      <a:cs typeface="Arial" panose="020B0604020202020204" pitchFamily="34" charset="0"/>
                      <a:sym typeface="+mn-lt"/>
                    </a:rPr>
                    <a:t>I.</a:t>
                  </a:r>
                </a:p>
              </p:txBody>
            </p:sp>
          </p:grpSp>
          <p:grpSp>
            <p:nvGrpSpPr>
              <p:cNvPr id="20" name="组合 19"/>
              <p:cNvGrpSpPr/>
              <p:nvPr/>
            </p:nvGrpSpPr>
            <p:grpSpPr>
              <a:xfrm>
                <a:off x="6503246" y="2753182"/>
                <a:ext cx="5257588" cy="1077182"/>
                <a:chOff x="913871" y="2753183"/>
                <a:chExt cx="5257588" cy="1077182"/>
              </a:xfrm>
            </p:grpSpPr>
            <p:sp>
              <p:nvSpPr>
                <p:cNvPr id="21" name="PA-文本框 20"/>
                <p:cNvSpPr txBox="1"/>
                <p:nvPr>
                  <p:custDataLst>
                    <p:tags r:id="rId13"/>
                  </p:custDataLst>
                </p:nvPr>
              </p:nvSpPr>
              <p:spPr>
                <a:xfrm>
                  <a:off x="1209569" y="2753183"/>
                  <a:ext cx="4961890" cy="1077182"/>
                </a:xfrm>
                <a:prstGeom prst="rect">
                  <a:avLst/>
                </a:prstGeom>
                <a:noFill/>
              </p:spPr>
              <p:txBody>
                <a:bodyPr wrap="square" rtlCol="0">
                  <a:spAutoFit/>
                </a:bodyPr>
                <a:lstStyle/>
                <a:p>
                  <a:pPr algn="ct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Mô</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hình</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nguyên</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tử</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của</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Rơ</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dơ</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-pho-Bo</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2" name="PA-矩形 21"/>
                <p:cNvSpPr/>
                <p:nvPr>
                  <p:custDataLst>
                    <p:tags r:id="rId14"/>
                  </p:custDataLst>
                </p:nvPr>
              </p:nvSpPr>
              <p:spPr>
                <a:xfrm>
                  <a:off x="1061720" y="2783839"/>
                  <a:ext cx="645161" cy="645161"/>
                </a:xfrm>
                <a:prstGeom prst="rect">
                  <a:avLst/>
                </a:prstGeom>
                <a:solidFill>
                  <a:srgbClr val="06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23" name="PA-文本框 22"/>
                <p:cNvSpPr txBox="1"/>
                <p:nvPr>
                  <p:custDataLst>
                    <p:tags r:id="rId15"/>
                  </p:custDataLst>
                </p:nvPr>
              </p:nvSpPr>
              <p:spPr>
                <a:xfrm>
                  <a:off x="913871" y="2802548"/>
                  <a:ext cx="940858" cy="646331"/>
                </a:xfrm>
                <a:prstGeom prst="rect">
                  <a:avLst/>
                </a:prstGeom>
                <a:noFill/>
              </p:spPr>
              <p:txBody>
                <a:bodyPr wrap="square" rtlCol="0">
                  <a:spAutoFit/>
                </a:bodyPr>
                <a:lstStyle/>
                <a:p>
                  <a:pPr algn="ctr"/>
                  <a:r>
                    <a:rPr lang="en-US" altLang="zh-CN" sz="3600" dirty="0">
                      <a:solidFill>
                        <a:schemeClr val="bg1"/>
                      </a:solidFill>
                      <a:latin typeface="Arial" panose="020B0604020202020204" pitchFamily="34" charset="0"/>
                      <a:cs typeface="Arial" panose="020B0604020202020204" pitchFamily="34" charset="0"/>
                      <a:sym typeface="+mn-lt"/>
                    </a:rPr>
                    <a:t>II.</a:t>
                  </a:r>
                </a:p>
              </p:txBody>
            </p:sp>
          </p:grpSp>
        </p:grpSp>
        <p:grpSp>
          <p:nvGrpSpPr>
            <p:cNvPr id="10" name="组合 9"/>
            <p:cNvGrpSpPr/>
            <p:nvPr/>
          </p:nvGrpSpPr>
          <p:grpSpPr>
            <a:xfrm>
              <a:off x="726864" y="4305664"/>
              <a:ext cx="11208701" cy="677360"/>
              <a:chOff x="726864" y="2783838"/>
              <a:chExt cx="11208701" cy="677360"/>
            </a:xfrm>
          </p:grpSpPr>
          <p:grpSp>
            <p:nvGrpSpPr>
              <p:cNvPr id="11" name="组合 10"/>
              <p:cNvGrpSpPr/>
              <p:nvPr/>
            </p:nvGrpSpPr>
            <p:grpSpPr>
              <a:xfrm>
                <a:off x="726864" y="2783838"/>
                <a:ext cx="4961890" cy="665040"/>
                <a:chOff x="726864" y="2783839"/>
                <a:chExt cx="4961890" cy="665040"/>
              </a:xfrm>
            </p:grpSpPr>
            <p:sp>
              <p:nvSpPr>
                <p:cNvPr id="16" name="PA-文本框 15"/>
                <p:cNvSpPr txBox="1"/>
                <p:nvPr>
                  <p:custDataLst>
                    <p:tags r:id="rId10"/>
                  </p:custDataLst>
                </p:nvPr>
              </p:nvSpPr>
              <p:spPr>
                <a:xfrm>
                  <a:off x="726864" y="2833941"/>
                  <a:ext cx="4961890" cy="583545"/>
                </a:xfrm>
                <a:prstGeom prst="rect">
                  <a:avLst/>
                </a:prstGeom>
                <a:noFill/>
              </p:spPr>
              <p:txBody>
                <a:bodyPr wrap="square" rtlCol="0">
                  <a:spAutoFit/>
                </a:bodyPr>
                <a:lstStyle/>
                <a:p>
                  <a:pPr algn="ct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Cấu</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tạo</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nguyên</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tử</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7" name="PA-矩形 16"/>
                <p:cNvSpPr/>
                <p:nvPr>
                  <p:custDataLst>
                    <p:tags r:id="rId11"/>
                  </p:custDataLst>
                </p:nvPr>
              </p:nvSpPr>
              <p:spPr>
                <a:xfrm>
                  <a:off x="1061720" y="2783839"/>
                  <a:ext cx="645161" cy="645161"/>
                </a:xfrm>
                <a:prstGeom prst="rect">
                  <a:avLst/>
                </a:prstGeom>
                <a:solidFill>
                  <a:srgbClr val="06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18" name="PA-文本框 17"/>
                <p:cNvSpPr txBox="1"/>
                <p:nvPr>
                  <p:custDataLst>
                    <p:tags r:id="rId12"/>
                  </p:custDataLst>
                </p:nvPr>
              </p:nvSpPr>
              <p:spPr>
                <a:xfrm>
                  <a:off x="913871" y="2802548"/>
                  <a:ext cx="940858" cy="646331"/>
                </a:xfrm>
                <a:prstGeom prst="rect">
                  <a:avLst/>
                </a:prstGeom>
                <a:noFill/>
              </p:spPr>
              <p:txBody>
                <a:bodyPr wrap="square" rtlCol="0">
                  <a:spAutoFit/>
                </a:bodyPr>
                <a:lstStyle/>
                <a:p>
                  <a:pPr algn="ctr"/>
                  <a:r>
                    <a:rPr lang="en-US" altLang="zh-CN" sz="3600" dirty="0">
                      <a:solidFill>
                        <a:schemeClr val="bg1"/>
                      </a:solidFill>
                      <a:latin typeface="Arial" panose="020B0604020202020204" pitchFamily="34" charset="0"/>
                      <a:cs typeface="Arial" panose="020B0604020202020204" pitchFamily="34" charset="0"/>
                      <a:sym typeface="+mn-lt"/>
                    </a:rPr>
                    <a:t>III.</a:t>
                  </a:r>
                </a:p>
              </p:txBody>
            </p:sp>
          </p:grpSp>
          <p:grpSp>
            <p:nvGrpSpPr>
              <p:cNvPr id="12" name="组合 11"/>
              <p:cNvGrpSpPr/>
              <p:nvPr/>
            </p:nvGrpSpPr>
            <p:grpSpPr>
              <a:xfrm>
                <a:off x="6503246" y="2783838"/>
                <a:ext cx="5432319" cy="677360"/>
                <a:chOff x="913871" y="2783839"/>
                <a:chExt cx="5432319" cy="677360"/>
              </a:xfrm>
            </p:grpSpPr>
            <p:sp>
              <p:nvSpPr>
                <p:cNvPr id="13" name="PA-文本框 12"/>
                <p:cNvSpPr txBox="1"/>
                <p:nvPr>
                  <p:custDataLst>
                    <p:tags r:id="rId7"/>
                  </p:custDataLst>
                </p:nvPr>
              </p:nvSpPr>
              <p:spPr>
                <a:xfrm>
                  <a:off x="1384300" y="2877654"/>
                  <a:ext cx="4961890" cy="583545"/>
                </a:xfrm>
                <a:prstGeom prst="rect">
                  <a:avLst/>
                </a:prstGeom>
                <a:noFill/>
              </p:spPr>
              <p:txBody>
                <a:bodyPr wrap="square" rtlCol="0">
                  <a:spAutoFit/>
                </a:bodyPr>
                <a:lstStyle/>
                <a:p>
                  <a:pPr algn="ct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Khối</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lượng</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nguyên</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tử</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4" name="PA-矩形 13"/>
                <p:cNvSpPr/>
                <p:nvPr>
                  <p:custDataLst>
                    <p:tags r:id="rId8"/>
                  </p:custDataLst>
                </p:nvPr>
              </p:nvSpPr>
              <p:spPr>
                <a:xfrm>
                  <a:off x="1061720" y="2783839"/>
                  <a:ext cx="645161" cy="645161"/>
                </a:xfrm>
                <a:prstGeom prst="rect">
                  <a:avLst/>
                </a:prstGeom>
                <a:solidFill>
                  <a:srgbClr val="06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15" name="PA-文本框 14"/>
                <p:cNvSpPr txBox="1"/>
                <p:nvPr>
                  <p:custDataLst>
                    <p:tags r:id="rId9"/>
                  </p:custDataLst>
                </p:nvPr>
              </p:nvSpPr>
              <p:spPr>
                <a:xfrm>
                  <a:off x="913871" y="2802548"/>
                  <a:ext cx="940858" cy="646331"/>
                </a:xfrm>
                <a:prstGeom prst="rect">
                  <a:avLst/>
                </a:prstGeom>
                <a:noFill/>
              </p:spPr>
              <p:txBody>
                <a:bodyPr wrap="square" rtlCol="0">
                  <a:spAutoFit/>
                </a:bodyPr>
                <a:lstStyle/>
                <a:p>
                  <a:pPr algn="ctr"/>
                  <a:r>
                    <a:rPr lang="en-US" altLang="zh-CN" sz="3600" dirty="0">
                      <a:solidFill>
                        <a:schemeClr val="bg1"/>
                      </a:solidFill>
                      <a:latin typeface="Arial" panose="020B0604020202020204" pitchFamily="34" charset="0"/>
                      <a:cs typeface="Arial" panose="020B0604020202020204" pitchFamily="34" charset="0"/>
                      <a:sym typeface="+mn-lt"/>
                    </a:rPr>
                    <a:t>IV.</a:t>
                  </a:r>
                </a:p>
              </p:txBody>
            </p:sp>
          </p:grpSp>
        </p:grpSp>
      </p:grpSp>
      <p:grpSp>
        <p:nvGrpSpPr>
          <p:cNvPr id="35" name="PA-组合 34"/>
          <p:cNvGrpSpPr/>
          <p:nvPr>
            <p:custDataLst>
              <p:tags r:id="rId4"/>
            </p:custDataLst>
          </p:nvPr>
        </p:nvGrpSpPr>
        <p:grpSpPr>
          <a:xfrm flipH="1">
            <a:off x="5482391" y="3946525"/>
            <a:ext cx="6991985" cy="2736850"/>
            <a:chOff x="11976" y="4140"/>
            <a:chExt cx="11011" cy="4310"/>
          </a:xfrm>
        </p:grpSpPr>
        <p:pic>
          <p:nvPicPr>
            <p:cNvPr id="29" name="PA-图片 28" descr="资源 2"/>
            <p:cNvPicPr>
              <a:picLocks noChangeAspect="1"/>
            </p:cNvPicPr>
            <p:nvPr>
              <p:custDataLst>
                <p:tags r:id="rId5"/>
              </p:custDataLst>
            </p:nvPr>
          </p:nvPicPr>
          <p:blipFill>
            <a:blip r:embed="rId21"/>
            <a:srcRect l="-6114" t="-37553"/>
            <a:stretch>
              <a:fillRect/>
            </a:stretch>
          </p:blipFill>
          <p:spPr>
            <a:xfrm rot="21000000">
              <a:off x="11976" y="4140"/>
              <a:ext cx="9742" cy="4125"/>
            </a:xfrm>
            <a:prstGeom prst="rect">
              <a:avLst/>
            </a:prstGeom>
          </p:spPr>
        </p:pic>
        <p:pic>
          <p:nvPicPr>
            <p:cNvPr id="34" name="PA-图片 33" descr="资源 3"/>
            <p:cNvPicPr>
              <a:picLocks noChangeAspect="1"/>
            </p:cNvPicPr>
            <p:nvPr>
              <p:custDataLst>
                <p:tags r:id="rId6"/>
              </p:custDataLst>
            </p:nvPr>
          </p:nvPicPr>
          <p:blipFill>
            <a:blip r:embed="rId22"/>
            <a:stretch>
              <a:fillRect/>
            </a:stretch>
          </p:blipFill>
          <p:spPr>
            <a:xfrm rot="21000000">
              <a:off x="12687" y="5930"/>
              <a:ext cx="10300" cy="2520"/>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663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9BF573-0DE8-4EBD-A9C7-908F5F965ABB}"/>
              </a:ext>
            </a:extLst>
          </p:cNvPr>
          <p:cNvSpPr txBox="1"/>
          <p:nvPr/>
        </p:nvSpPr>
        <p:spPr>
          <a:xfrm rot="16200000">
            <a:off x="-1818250" y="3136613"/>
            <a:ext cx="6098344" cy="584775"/>
          </a:xfrm>
          <a:prstGeom prst="rect">
            <a:avLst/>
          </a:prstGeom>
          <a:noFill/>
        </p:spPr>
        <p:txBody>
          <a:bodyPr wrap="square">
            <a:spAutoFit/>
          </a:bodyPr>
          <a:lstStyle/>
          <a:p>
            <a:pPr algn="ctr"/>
            <a:r>
              <a:rPr lang="vi-VN" altLang="zh-CN" sz="3200" b="1" dirty="0">
                <a:solidFill>
                  <a:schemeClr val="bg1"/>
                </a:solidFill>
                <a:latin typeface="Arial" panose="020B0604020202020204" pitchFamily="34" charset="0"/>
                <a:cs typeface="Arial" panose="020B0604020202020204" pitchFamily="34" charset="0"/>
                <a:sym typeface="+mn-lt"/>
              </a:rPr>
              <a:t>Quan sát Hình 2.6 và cho biết:</a:t>
            </a:r>
            <a:endParaRPr lang="zh-CN" altLang="en-US" sz="3200" b="1" dirty="0">
              <a:solidFill>
                <a:schemeClr val="bg1"/>
              </a:solidFill>
              <a:latin typeface="Arial" panose="020B0604020202020204" pitchFamily="34" charset="0"/>
              <a:cs typeface="Arial" panose="020B0604020202020204" pitchFamily="34" charset="0"/>
              <a:sym typeface="+mn-lt"/>
            </a:endParaRPr>
          </a:p>
        </p:txBody>
      </p:sp>
      <p:pic>
        <p:nvPicPr>
          <p:cNvPr id="6" name="Picture 5">
            <a:extLst>
              <a:ext uri="{FF2B5EF4-FFF2-40B4-BE49-F238E27FC236}">
                <a16:creationId xmlns:a16="http://schemas.microsoft.com/office/drawing/2014/main" id="{A613B509-86A8-4E6A-8A0D-D2CD9D242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658" y="633046"/>
            <a:ext cx="8451162" cy="3530990"/>
          </a:xfrm>
          <a:prstGeom prst="rect">
            <a:avLst/>
          </a:prstGeom>
          <a:ln>
            <a:noFill/>
          </a:ln>
          <a:effectLst>
            <a:softEdge rad="112500"/>
          </a:effectLst>
        </p:spPr>
      </p:pic>
      <p:sp>
        <p:nvSpPr>
          <p:cNvPr id="8" name="TextBox 7">
            <a:extLst>
              <a:ext uri="{FF2B5EF4-FFF2-40B4-BE49-F238E27FC236}">
                <a16:creationId xmlns:a16="http://schemas.microsoft.com/office/drawing/2014/main" id="{E7A16A61-08EE-4437-BB51-63DB56397F3C}"/>
              </a:ext>
            </a:extLst>
          </p:cNvPr>
          <p:cNvSpPr txBox="1"/>
          <p:nvPr/>
        </p:nvSpPr>
        <p:spPr>
          <a:xfrm>
            <a:off x="1772530" y="4605384"/>
            <a:ext cx="10222522" cy="584775"/>
          </a:xfrm>
          <a:prstGeom prst="rect">
            <a:avLst/>
          </a:prstGeom>
          <a:solidFill>
            <a:srgbClr val="FFFFCC"/>
          </a:solidFill>
        </p:spPr>
        <p:txBody>
          <a:bodyPr wrap="square">
            <a:spAutoFit/>
          </a:bodyPr>
          <a:lstStyle/>
          <a:p>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Thứ tự sắp xếp các electron ở vỏ nguyên tử chlorine</a:t>
            </a:r>
            <a:endParaRPr lang="vi-VN" sz="3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F0EC59C-82EE-46D4-9A56-5F4E543F45D1}"/>
              </a:ext>
            </a:extLst>
          </p:cNvPr>
          <p:cNvSpPr txBox="1"/>
          <p:nvPr/>
        </p:nvSpPr>
        <p:spPr>
          <a:xfrm>
            <a:off x="2630658" y="5475850"/>
            <a:ext cx="9561342" cy="584775"/>
          </a:xfrm>
          <a:prstGeom prst="rect">
            <a:avLst/>
          </a:prstGeom>
          <a:solidFill>
            <a:srgbClr val="FFFFCC"/>
          </a:solidFill>
        </p:spPr>
        <p:txBody>
          <a:bodyPr wrap="square">
            <a:spAutoFit/>
          </a:bodyPr>
          <a:lstStyle/>
          <a:p>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Số electron trên từng lớp ở vỏ nguyên tử chlorine</a:t>
            </a:r>
            <a:endParaRPr lang="vi-VN" sz="3200" dirty="0">
              <a:latin typeface="Arial" panose="020B0604020202020204" pitchFamily="34" charset="0"/>
              <a:cs typeface="Arial" panose="020B0604020202020204" pitchFamily="34" charset="0"/>
            </a:endParaRPr>
          </a:p>
        </p:txBody>
      </p:sp>
      <p:sp>
        <p:nvSpPr>
          <p:cNvPr id="11" name="Action Button: Help 10">
            <a:hlinkClick r:id="" action="ppaction://noaction" highlightClick="1"/>
            <a:extLst>
              <a:ext uri="{FF2B5EF4-FFF2-40B4-BE49-F238E27FC236}">
                <a16:creationId xmlns:a16="http://schemas.microsoft.com/office/drawing/2014/main" id="{03175456-75FE-4D6F-ADCB-2FC335B0D856}"/>
              </a:ext>
            </a:extLst>
          </p:cNvPr>
          <p:cNvSpPr/>
          <p:nvPr/>
        </p:nvSpPr>
        <p:spPr>
          <a:xfrm rot="16200000">
            <a:off x="980196" y="6152375"/>
            <a:ext cx="584776" cy="826473"/>
          </a:xfrm>
          <a:prstGeom prst="actionButtonHelp">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39520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AC2BB"/>
        </a:solidFill>
        <a:effectLst/>
      </p:bgPr>
    </p:bg>
    <p:spTree>
      <p:nvGrpSpPr>
        <p:cNvPr id="1" name="Shape 877"/>
        <p:cNvGrpSpPr/>
        <p:nvPr/>
      </p:nvGrpSpPr>
      <p:grpSpPr>
        <a:xfrm>
          <a:off x="0" y="0"/>
          <a:ext cx="0" cy="0"/>
          <a:chOff x="0" y="0"/>
          <a:chExt cx="0" cy="0"/>
        </a:xfrm>
      </p:grpSpPr>
      <p:grpSp>
        <p:nvGrpSpPr>
          <p:cNvPr id="878" name="Google Shape;878;p60"/>
          <p:cNvGrpSpPr/>
          <p:nvPr/>
        </p:nvGrpSpPr>
        <p:grpSpPr>
          <a:xfrm>
            <a:off x="10241985" y="216540"/>
            <a:ext cx="1611196" cy="1603999"/>
            <a:chOff x="6988750" y="560250"/>
            <a:chExt cx="1208397" cy="1202999"/>
          </a:xfrm>
        </p:grpSpPr>
        <p:sp>
          <p:nvSpPr>
            <p:cNvPr id="879" name="Google Shape;879;p60"/>
            <p:cNvSpPr/>
            <p:nvPr/>
          </p:nvSpPr>
          <p:spPr>
            <a:xfrm>
              <a:off x="7013766" y="874594"/>
              <a:ext cx="665541" cy="576276"/>
            </a:xfrm>
            <a:custGeom>
              <a:avLst/>
              <a:gdLst/>
              <a:ahLst/>
              <a:cxnLst/>
              <a:rect l="l" t="t" r="r" b="b"/>
              <a:pathLst>
                <a:path w="10110" h="8754" extrusionOk="0">
                  <a:moveTo>
                    <a:pt x="7465" y="203"/>
                  </a:moveTo>
                  <a:lnTo>
                    <a:pt x="9874" y="4376"/>
                  </a:lnTo>
                  <a:lnTo>
                    <a:pt x="7465" y="8548"/>
                  </a:lnTo>
                  <a:lnTo>
                    <a:pt x="2645" y="8548"/>
                  </a:lnTo>
                  <a:lnTo>
                    <a:pt x="237" y="4376"/>
                  </a:lnTo>
                  <a:lnTo>
                    <a:pt x="2645" y="203"/>
                  </a:lnTo>
                  <a:close/>
                  <a:moveTo>
                    <a:pt x="2529" y="1"/>
                  </a:moveTo>
                  <a:lnTo>
                    <a:pt x="0" y="4376"/>
                  </a:lnTo>
                  <a:lnTo>
                    <a:pt x="2498" y="8703"/>
                  </a:lnTo>
                  <a:lnTo>
                    <a:pt x="2529" y="8754"/>
                  </a:lnTo>
                  <a:lnTo>
                    <a:pt x="7582" y="8754"/>
                  </a:lnTo>
                  <a:lnTo>
                    <a:pt x="10110" y="4376"/>
                  </a:lnTo>
                  <a:lnTo>
                    <a:pt x="7613" y="53"/>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60"/>
            <p:cNvSpPr/>
            <p:nvPr/>
          </p:nvSpPr>
          <p:spPr>
            <a:xfrm>
              <a:off x="7498415" y="591388"/>
              <a:ext cx="665541" cy="576276"/>
            </a:xfrm>
            <a:custGeom>
              <a:avLst/>
              <a:gdLst/>
              <a:ahLst/>
              <a:cxnLst/>
              <a:rect l="l" t="t" r="r" b="b"/>
              <a:pathLst>
                <a:path w="10110" h="8754" extrusionOk="0">
                  <a:moveTo>
                    <a:pt x="7465" y="206"/>
                  </a:moveTo>
                  <a:lnTo>
                    <a:pt x="9873" y="4379"/>
                  </a:lnTo>
                  <a:lnTo>
                    <a:pt x="7465" y="8551"/>
                  </a:lnTo>
                  <a:lnTo>
                    <a:pt x="2645" y="8551"/>
                  </a:lnTo>
                  <a:lnTo>
                    <a:pt x="237" y="4379"/>
                  </a:lnTo>
                  <a:lnTo>
                    <a:pt x="2645" y="206"/>
                  </a:lnTo>
                  <a:close/>
                  <a:moveTo>
                    <a:pt x="2528" y="1"/>
                  </a:moveTo>
                  <a:lnTo>
                    <a:pt x="0" y="4379"/>
                  </a:lnTo>
                  <a:lnTo>
                    <a:pt x="2498" y="8701"/>
                  </a:lnTo>
                  <a:lnTo>
                    <a:pt x="2528" y="8753"/>
                  </a:lnTo>
                  <a:lnTo>
                    <a:pt x="7581" y="8753"/>
                  </a:lnTo>
                  <a:lnTo>
                    <a:pt x="10109" y="4379"/>
                  </a:lnTo>
                  <a:lnTo>
                    <a:pt x="7612" y="52"/>
                  </a:lnTo>
                  <a:lnTo>
                    <a:pt x="758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60"/>
            <p:cNvSpPr/>
            <p:nvPr/>
          </p:nvSpPr>
          <p:spPr>
            <a:xfrm>
              <a:off x="7500851" y="1155628"/>
              <a:ext cx="665344" cy="576276"/>
            </a:xfrm>
            <a:custGeom>
              <a:avLst/>
              <a:gdLst/>
              <a:ahLst/>
              <a:cxnLst/>
              <a:rect l="l" t="t" r="r" b="b"/>
              <a:pathLst>
                <a:path w="10107" h="8754" extrusionOk="0">
                  <a:moveTo>
                    <a:pt x="7462" y="203"/>
                  </a:moveTo>
                  <a:lnTo>
                    <a:pt x="9874" y="4375"/>
                  </a:lnTo>
                  <a:lnTo>
                    <a:pt x="7462" y="8548"/>
                  </a:lnTo>
                  <a:lnTo>
                    <a:pt x="2646" y="8548"/>
                  </a:lnTo>
                  <a:lnTo>
                    <a:pt x="238" y="4375"/>
                  </a:lnTo>
                  <a:lnTo>
                    <a:pt x="2646" y="203"/>
                  </a:lnTo>
                  <a:close/>
                  <a:moveTo>
                    <a:pt x="2529" y="1"/>
                  </a:moveTo>
                  <a:lnTo>
                    <a:pt x="1" y="4375"/>
                  </a:lnTo>
                  <a:lnTo>
                    <a:pt x="2499" y="8701"/>
                  </a:lnTo>
                  <a:lnTo>
                    <a:pt x="2529" y="8753"/>
                  </a:lnTo>
                  <a:lnTo>
                    <a:pt x="7582" y="8753"/>
                  </a:lnTo>
                  <a:lnTo>
                    <a:pt x="10107" y="4375"/>
                  </a:lnTo>
                  <a:lnTo>
                    <a:pt x="7609" y="52"/>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60"/>
            <p:cNvSpPr/>
            <p:nvPr/>
          </p:nvSpPr>
          <p:spPr>
            <a:xfrm>
              <a:off x="7160372" y="854779"/>
              <a:ext cx="52335" cy="52401"/>
            </a:xfrm>
            <a:custGeom>
              <a:avLst/>
              <a:gdLst/>
              <a:ahLst/>
              <a:cxnLst/>
              <a:rect l="l" t="t" r="r" b="b"/>
              <a:pathLst>
                <a:path w="795" h="796" extrusionOk="0">
                  <a:moveTo>
                    <a:pt x="398" y="1"/>
                  </a:moveTo>
                  <a:cubicBezTo>
                    <a:pt x="178" y="1"/>
                    <a:pt x="1" y="179"/>
                    <a:pt x="1" y="398"/>
                  </a:cubicBezTo>
                  <a:cubicBezTo>
                    <a:pt x="1" y="618"/>
                    <a:pt x="178" y="795"/>
                    <a:pt x="398" y="795"/>
                  </a:cubicBezTo>
                  <a:cubicBezTo>
                    <a:pt x="617" y="795"/>
                    <a:pt x="795" y="618"/>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60"/>
            <p:cNvSpPr/>
            <p:nvPr/>
          </p:nvSpPr>
          <p:spPr>
            <a:xfrm>
              <a:off x="7146877" y="841481"/>
              <a:ext cx="79193" cy="79193"/>
            </a:xfrm>
            <a:custGeom>
              <a:avLst/>
              <a:gdLst/>
              <a:ahLst/>
              <a:cxnLst/>
              <a:rect l="l" t="t" r="r" b="b"/>
              <a:pathLst>
                <a:path w="1203" h="1203" extrusionOk="0">
                  <a:moveTo>
                    <a:pt x="603" y="409"/>
                  </a:moveTo>
                  <a:cubicBezTo>
                    <a:pt x="709" y="409"/>
                    <a:pt x="794" y="494"/>
                    <a:pt x="794" y="600"/>
                  </a:cubicBezTo>
                  <a:cubicBezTo>
                    <a:pt x="794" y="706"/>
                    <a:pt x="709" y="796"/>
                    <a:pt x="603" y="796"/>
                  </a:cubicBezTo>
                  <a:cubicBezTo>
                    <a:pt x="497" y="796"/>
                    <a:pt x="407" y="706"/>
                    <a:pt x="407" y="600"/>
                  </a:cubicBezTo>
                  <a:cubicBezTo>
                    <a:pt x="407" y="494"/>
                    <a:pt x="497" y="409"/>
                    <a:pt x="603" y="409"/>
                  </a:cubicBezTo>
                  <a:close/>
                  <a:moveTo>
                    <a:pt x="603" y="1"/>
                  </a:moveTo>
                  <a:cubicBezTo>
                    <a:pt x="271" y="1"/>
                    <a:pt x="0" y="271"/>
                    <a:pt x="0" y="600"/>
                  </a:cubicBezTo>
                  <a:cubicBezTo>
                    <a:pt x="0" y="932"/>
                    <a:pt x="271" y="1203"/>
                    <a:pt x="603" y="1203"/>
                  </a:cubicBezTo>
                  <a:cubicBezTo>
                    <a:pt x="935" y="1203"/>
                    <a:pt x="1202" y="932"/>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60"/>
            <p:cNvSpPr/>
            <p:nvPr/>
          </p:nvSpPr>
          <p:spPr>
            <a:xfrm>
              <a:off x="7481299" y="854779"/>
              <a:ext cx="52335" cy="52401"/>
            </a:xfrm>
            <a:custGeom>
              <a:avLst/>
              <a:gdLst/>
              <a:ahLst/>
              <a:cxnLst/>
              <a:rect l="l" t="t" r="r" b="b"/>
              <a:pathLst>
                <a:path w="795" h="796" extrusionOk="0">
                  <a:moveTo>
                    <a:pt x="397" y="1"/>
                  </a:moveTo>
                  <a:cubicBezTo>
                    <a:pt x="178" y="1"/>
                    <a:pt x="0" y="179"/>
                    <a:pt x="0" y="398"/>
                  </a:cubicBezTo>
                  <a:cubicBezTo>
                    <a:pt x="0" y="618"/>
                    <a:pt x="178" y="795"/>
                    <a:pt x="397" y="795"/>
                  </a:cubicBezTo>
                  <a:cubicBezTo>
                    <a:pt x="617" y="795"/>
                    <a:pt x="794" y="618"/>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60"/>
            <p:cNvSpPr/>
            <p:nvPr/>
          </p:nvSpPr>
          <p:spPr>
            <a:xfrm>
              <a:off x="7467738" y="841481"/>
              <a:ext cx="79193" cy="79193"/>
            </a:xfrm>
            <a:custGeom>
              <a:avLst/>
              <a:gdLst/>
              <a:ahLst/>
              <a:cxnLst/>
              <a:rect l="l" t="t" r="r" b="b"/>
              <a:pathLst>
                <a:path w="1203" h="1203" extrusionOk="0">
                  <a:moveTo>
                    <a:pt x="603" y="409"/>
                  </a:moveTo>
                  <a:cubicBezTo>
                    <a:pt x="709" y="409"/>
                    <a:pt x="795" y="494"/>
                    <a:pt x="795" y="600"/>
                  </a:cubicBezTo>
                  <a:cubicBezTo>
                    <a:pt x="795" y="706"/>
                    <a:pt x="709" y="796"/>
                    <a:pt x="603" y="796"/>
                  </a:cubicBezTo>
                  <a:cubicBezTo>
                    <a:pt x="497" y="796"/>
                    <a:pt x="408" y="706"/>
                    <a:pt x="408" y="600"/>
                  </a:cubicBezTo>
                  <a:cubicBezTo>
                    <a:pt x="408" y="494"/>
                    <a:pt x="497" y="409"/>
                    <a:pt x="603" y="409"/>
                  </a:cubicBezTo>
                  <a:close/>
                  <a:moveTo>
                    <a:pt x="603" y="1"/>
                  </a:moveTo>
                  <a:cubicBezTo>
                    <a:pt x="271" y="1"/>
                    <a:pt x="1" y="271"/>
                    <a:pt x="1" y="600"/>
                  </a:cubicBezTo>
                  <a:cubicBezTo>
                    <a:pt x="1" y="932"/>
                    <a:pt x="271" y="1203"/>
                    <a:pt x="603" y="1203"/>
                  </a:cubicBezTo>
                  <a:cubicBezTo>
                    <a:pt x="935" y="1203"/>
                    <a:pt x="1203" y="932"/>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60"/>
            <p:cNvSpPr/>
            <p:nvPr/>
          </p:nvSpPr>
          <p:spPr>
            <a:xfrm>
              <a:off x="7642059" y="1135352"/>
              <a:ext cx="52401" cy="52401"/>
            </a:xfrm>
            <a:custGeom>
              <a:avLst/>
              <a:gdLst/>
              <a:ahLst/>
              <a:cxnLst/>
              <a:rect l="l" t="t" r="r" b="b"/>
              <a:pathLst>
                <a:path w="796" h="796" extrusionOk="0">
                  <a:moveTo>
                    <a:pt x="398" y="0"/>
                  </a:moveTo>
                  <a:cubicBezTo>
                    <a:pt x="178" y="0"/>
                    <a:pt x="1" y="179"/>
                    <a:pt x="1" y="397"/>
                  </a:cubicBezTo>
                  <a:cubicBezTo>
                    <a:pt x="1" y="617"/>
                    <a:pt x="178" y="795"/>
                    <a:pt x="398" y="795"/>
                  </a:cubicBezTo>
                  <a:cubicBezTo>
                    <a:pt x="617" y="795"/>
                    <a:pt x="795" y="617"/>
                    <a:pt x="795" y="397"/>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60"/>
            <p:cNvSpPr/>
            <p:nvPr/>
          </p:nvSpPr>
          <p:spPr>
            <a:xfrm>
              <a:off x="7628564"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7" y="707"/>
                    <a:pt x="407" y="600"/>
                  </a:cubicBezTo>
                  <a:cubicBezTo>
                    <a:pt x="407" y="494"/>
                    <a:pt x="494" y="409"/>
                    <a:pt x="603" y="409"/>
                  </a:cubicBezTo>
                  <a:close/>
                  <a:moveTo>
                    <a:pt x="603" y="1"/>
                  </a:moveTo>
                  <a:cubicBezTo>
                    <a:pt x="271" y="1"/>
                    <a:pt x="0" y="268"/>
                    <a:pt x="0" y="600"/>
                  </a:cubicBezTo>
                  <a:cubicBezTo>
                    <a:pt x="0" y="933"/>
                    <a:pt x="271" y="1204"/>
                    <a:pt x="603" y="1204"/>
                  </a:cubicBezTo>
                  <a:cubicBezTo>
                    <a:pt x="932" y="1204"/>
                    <a:pt x="1202" y="933"/>
                    <a:pt x="1202" y="600"/>
                  </a:cubicBezTo>
                  <a:cubicBezTo>
                    <a:pt x="1202"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8" name="Google Shape;888;p60"/>
            <p:cNvSpPr/>
            <p:nvPr/>
          </p:nvSpPr>
          <p:spPr>
            <a:xfrm>
              <a:off x="7002311" y="1135352"/>
              <a:ext cx="52137" cy="52401"/>
            </a:xfrm>
            <a:custGeom>
              <a:avLst/>
              <a:gdLst/>
              <a:ahLst/>
              <a:cxnLst/>
              <a:rect l="l" t="t" r="r" b="b"/>
              <a:pathLst>
                <a:path w="792" h="796" extrusionOk="0">
                  <a:moveTo>
                    <a:pt x="397" y="0"/>
                  </a:moveTo>
                  <a:cubicBezTo>
                    <a:pt x="178" y="0"/>
                    <a:pt x="0" y="179"/>
                    <a:pt x="0" y="397"/>
                  </a:cubicBezTo>
                  <a:cubicBezTo>
                    <a:pt x="0" y="617"/>
                    <a:pt x="178" y="795"/>
                    <a:pt x="397" y="795"/>
                  </a:cubicBezTo>
                  <a:cubicBezTo>
                    <a:pt x="617" y="795"/>
                    <a:pt x="791" y="617"/>
                    <a:pt x="791" y="397"/>
                  </a:cubicBezTo>
                  <a:cubicBezTo>
                    <a:pt x="791" y="179"/>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60"/>
            <p:cNvSpPr/>
            <p:nvPr/>
          </p:nvSpPr>
          <p:spPr>
            <a:xfrm>
              <a:off x="6988750"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8" y="707"/>
                    <a:pt x="408" y="600"/>
                  </a:cubicBezTo>
                  <a:cubicBezTo>
                    <a:pt x="408" y="494"/>
                    <a:pt x="494" y="409"/>
                    <a:pt x="603" y="409"/>
                  </a:cubicBezTo>
                  <a:close/>
                  <a:moveTo>
                    <a:pt x="603" y="1"/>
                  </a:moveTo>
                  <a:cubicBezTo>
                    <a:pt x="271" y="1"/>
                    <a:pt x="1" y="268"/>
                    <a:pt x="1" y="600"/>
                  </a:cubicBezTo>
                  <a:cubicBezTo>
                    <a:pt x="1" y="933"/>
                    <a:pt x="271" y="1204"/>
                    <a:pt x="603" y="1204"/>
                  </a:cubicBezTo>
                  <a:cubicBezTo>
                    <a:pt x="932" y="1204"/>
                    <a:pt x="1203" y="933"/>
                    <a:pt x="1203" y="600"/>
                  </a:cubicBezTo>
                  <a:cubicBezTo>
                    <a:pt x="1203"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60"/>
            <p:cNvSpPr/>
            <p:nvPr/>
          </p:nvSpPr>
          <p:spPr>
            <a:xfrm>
              <a:off x="7481299" y="1412699"/>
              <a:ext cx="52335" cy="52401"/>
            </a:xfrm>
            <a:custGeom>
              <a:avLst/>
              <a:gdLst/>
              <a:ahLst/>
              <a:cxnLst/>
              <a:rect l="l" t="t" r="r" b="b"/>
              <a:pathLst>
                <a:path w="795" h="796" extrusionOk="0">
                  <a:moveTo>
                    <a:pt x="397" y="1"/>
                  </a:moveTo>
                  <a:cubicBezTo>
                    <a:pt x="178" y="1"/>
                    <a:pt x="0" y="179"/>
                    <a:pt x="0" y="398"/>
                  </a:cubicBezTo>
                  <a:cubicBezTo>
                    <a:pt x="0" y="617"/>
                    <a:pt x="178" y="796"/>
                    <a:pt x="397" y="796"/>
                  </a:cubicBezTo>
                  <a:cubicBezTo>
                    <a:pt x="617" y="796"/>
                    <a:pt x="794" y="617"/>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60"/>
            <p:cNvSpPr/>
            <p:nvPr/>
          </p:nvSpPr>
          <p:spPr>
            <a:xfrm>
              <a:off x="7467738" y="1399401"/>
              <a:ext cx="79193" cy="79259"/>
            </a:xfrm>
            <a:custGeom>
              <a:avLst/>
              <a:gdLst/>
              <a:ahLst/>
              <a:cxnLst/>
              <a:rect l="l" t="t" r="r" b="b"/>
              <a:pathLst>
                <a:path w="1203" h="1204" extrusionOk="0">
                  <a:moveTo>
                    <a:pt x="603" y="408"/>
                  </a:moveTo>
                  <a:cubicBezTo>
                    <a:pt x="709" y="408"/>
                    <a:pt x="795" y="494"/>
                    <a:pt x="795" y="600"/>
                  </a:cubicBezTo>
                  <a:cubicBezTo>
                    <a:pt x="795" y="707"/>
                    <a:pt x="709" y="796"/>
                    <a:pt x="603" y="796"/>
                  </a:cubicBezTo>
                  <a:cubicBezTo>
                    <a:pt x="497" y="796"/>
                    <a:pt x="408" y="707"/>
                    <a:pt x="408" y="600"/>
                  </a:cubicBezTo>
                  <a:cubicBezTo>
                    <a:pt x="408" y="494"/>
                    <a:pt x="497" y="408"/>
                    <a:pt x="603" y="408"/>
                  </a:cubicBezTo>
                  <a:close/>
                  <a:moveTo>
                    <a:pt x="603" y="1"/>
                  </a:moveTo>
                  <a:cubicBezTo>
                    <a:pt x="271" y="1"/>
                    <a:pt x="1" y="271"/>
                    <a:pt x="1" y="600"/>
                  </a:cubicBezTo>
                  <a:cubicBezTo>
                    <a:pt x="1" y="933"/>
                    <a:pt x="271" y="1203"/>
                    <a:pt x="603" y="1203"/>
                  </a:cubicBezTo>
                  <a:cubicBezTo>
                    <a:pt x="935" y="1203"/>
                    <a:pt x="1203" y="933"/>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60"/>
            <p:cNvSpPr/>
            <p:nvPr/>
          </p:nvSpPr>
          <p:spPr>
            <a:xfrm>
              <a:off x="7160372" y="1412699"/>
              <a:ext cx="52335" cy="52401"/>
            </a:xfrm>
            <a:custGeom>
              <a:avLst/>
              <a:gdLst/>
              <a:ahLst/>
              <a:cxnLst/>
              <a:rect l="l" t="t" r="r" b="b"/>
              <a:pathLst>
                <a:path w="795" h="796" extrusionOk="0">
                  <a:moveTo>
                    <a:pt x="398" y="1"/>
                  </a:moveTo>
                  <a:cubicBezTo>
                    <a:pt x="178" y="1"/>
                    <a:pt x="1" y="179"/>
                    <a:pt x="1" y="398"/>
                  </a:cubicBezTo>
                  <a:cubicBezTo>
                    <a:pt x="1" y="617"/>
                    <a:pt x="178" y="796"/>
                    <a:pt x="398" y="796"/>
                  </a:cubicBezTo>
                  <a:cubicBezTo>
                    <a:pt x="617" y="796"/>
                    <a:pt x="795" y="617"/>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60"/>
            <p:cNvSpPr/>
            <p:nvPr/>
          </p:nvSpPr>
          <p:spPr>
            <a:xfrm>
              <a:off x="7146877" y="1399401"/>
              <a:ext cx="79193" cy="79259"/>
            </a:xfrm>
            <a:custGeom>
              <a:avLst/>
              <a:gdLst/>
              <a:ahLst/>
              <a:cxnLst/>
              <a:rect l="l" t="t" r="r" b="b"/>
              <a:pathLst>
                <a:path w="1203" h="1204" extrusionOk="0">
                  <a:moveTo>
                    <a:pt x="603" y="408"/>
                  </a:moveTo>
                  <a:cubicBezTo>
                    <a:pt x="709" y="408"/>
                    <a:pt x="794" y="494"/>
                    <a:pt x="794" y="600"/>
                  </a:cubicBezTo>
                  <a:cubicBezTo>
                    <a:pt x="794" y="707"/>
                    <a:pt x="709" y="796"/>
                    <a:pt x="603" y="796"/>
                  </a:cubicBezTo>
                  <a:cubicBezTo>
                    <a:pt x="497" y="796"/>
                    <a:pt x="407" y="707"/>
                    <a:pt x="407" y="600"/>
                  </a:cubicBezTo>
                  <a:cubicBezTo>
                    <a:pt x="407" y="494"/>
                    <a:pt x="497" y="408"/>
                    <a:pt x="603" y="408"/>
                  </a:cubicBezTo>
                  <a:close/>
                  <a:moveTo>
                    <a:pt x="603" y="1"/>
                  </a:moveTo>
                  <a:cubicBezTo>
                    <a:pt x="271" y="1"/>
                    <a:pt x="0" y="271"/>
                    <a:pt x="0" y="600"/>
                  </a:cubicBezTo>
                  <a:cubicBezTo>
                    <a:pt x="0" y="933"/>
                    <a:pt x="271" y="1203"/>
                    <a:pt x="603" y="1203"/>
                  </a:cubicBezTo>
                  <a:cubicBezTo>
                    <a:pt x="935" y="1203"/>
                    <a:pt x="1202" y="933"/>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60"/>
            <p:cNvSpPr/>
            <p:nvPr/>
          </p:nvSpPr>
          <p:spPr>
            <a:xfrm>
              <a:off x="7644495" y="573614"/>
              <a:ext cx="52401" cy="52401"/>
            </a:xfrm>
            <a:custGeom>
              <a:avLst/>
              <a:gdLst/>
              <a:ahLst/>
              <a:cxnLst/>
              <a:rect l="l" t="t" r="r" b="b"/>
              <a:pathLst>
                <a:path w="796" h="796" extrusionOk="0">
                  <a:moveTo>
                    <a:pt x="399" y="0"/>
                  </a:moveTo>
                  <a:cubicBezTo>
                    <a:pt x="179" y="0"/>
                    <a:pt x="1" y="178"/>
                    <a:pt x="1" y="397"/>
                  </a:cubicBezTo>
                  <a:cubicBezTo>
                    <a:pt x="1" y="617"/>
                    <a:pt x="179" y="795"/>
                    <a:pt x="399" y="795"/>
                  </a:cubicBezTo>
                  <a:cubicBezTo>
                    <a:pt x="617" y="795"/>
                    <a:pt x="796" y="617"/>
                    <a:pt x="796" y="397"/>
                  </a:cubicBezTo>
                  <a:cubicBezTo>
                    <a:pt x="796" y="178"/>
                    <a:pt x="617"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60"/>
            <p:cNvSpPr/>
            <p:nvPr/>
          </p:nvSpPr>
          <p:spPr>
            <a:xfrm>
              <a:off x="7631263" y="560250"/>
              <a:ext cx="79193" cy="78996"/>
            </a:xfrm>
            <a:custGeom>
              <a:avLst/>
              <a:gdLst/>
              <a:ahLst/>
              <a:cxnLst/>
              <a:rect l="l" t="t" r="r" b="b"/>
              <a:pathLst>
                <a:path w="1203" h="1200" extrusionOk="0">
                  <a:moveTo>
                    <a:pt x="600" y="409"/>
                  </a:moveTo>
                  <a:cubicBezTo>
                    <a:pt x="706" y="409"/>
                    <a:pt x="795" y="494"/>
                    <a:pt x="795" y="600"/>
                  </a:cubicBezTo>
                  <a:cubicBezTo>
                    <a:pt x="795" y="706"/>
                    <a:pt x="706" y="793"/>
                    <a:pt x="600" y="793"/>
                  </a:cubicBezTo>
                  <a:cubicBezTo>
                    <a:pt x="494" y="793"/>
                    <a:pt x="407" y="706"/>
                    <a:pt x="407" y="600"/>
                  </a:cubicBezTo>
                  <a:cubicBezTo>
                    <a:pt x="407" y="494"/>
                    <a:pt x="494" y="409"/>
                    <a:pt x="600" y="409"/>
                  </a:cubicBezTo>
                  <a:close/>
                  <a:moveTo>
                    <a:pt x="600" y="1"/>
                  </a:moveTo>
                  <a:cubicBezTo>
                    <a:pt x="271" y="1"/>
                    <a:pt x="0" y="268"/>
                    <a:pt x="0" y="600"/>
                  </a:cubicBezTo>
                  <a:cubicBezTo>
                    <a:pt x="0" y="932"/>
                    <a:pt x="271" y="1200"/>
                    <a:pt x="600" y="1200"/>
                  </a:cubicBezTo>
                  <a:cubicBezTo>
                    <a:pt x="932" y="1200"/>
                    <a:pt x="1202" y="932"/>
                    <a:pt x="1202" y="600"/>
                  </a:cubicBezTo>
                  <a:cubicBezTo>
                    <a:pt x="1202"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60"/>
            <p:cNvSpPr/>
            <p:nvPr/>
          </p:nvSpPr>
          <p:spPr>
            <a:xfrm>
              <a:off x="7965488" y="573614"/>
              <a:ext cx="52335" cy="52401"/>
            </a:xfrm>
            <a:custGeom>
              <a:avLst/>
              <a:gdLst/>
              <a:ahLst/>
              <a:cxnLst/>
              <a:rect l="l" t="t" r="r" b="b"/>
              <a:pathLst>
                <a:path w="795" h="796" extrusionOk="0">
                  <a:moveTo>
                    <a:pt x="397" y="0"/>
                  </a:moveTo>
                  <a:cubicBezTo>
                    <a:pt x="178" y="0"/>
                    <a:pt x="0" y="178"/>
                    <a:pt x="0" y="397"/>
                  </a:cubicBezTo>
                  <a:cubicBezTo>
                    <a:pt x="0" y="617"/>
                    <a:pt x="178" y="795"/>
                    <a:pt x="397" y="795"/>
                  </a:cubicBezTo>
                  <a:cubicBezTo>
                    <a:pt x="617" y="795"/>
                    <a:pt x="794" y="617"/>
                    <a:pt x="794" y="397"/>
                  </a:cubicBezTo>
                  <a:cubicBezTo>
                    <a:pt x="794" y="178"/>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60"/>
            <p:cNvSpPr/>
            <p:nvPr/>
          </p:nvSpPr>
          <p:spPr>
            <a:xfrm>
              <a:off x="7952124" y="560250"/>
              <a:ext cx="79193" cy="78996"/>
            </a:xfrm>
            <a:custGeom>
              <a:avLst/>
              <a:gdLst/>
              <a:ahLst/>
              <a:cxnLst/>
              <a:rect l="l" t="t" r="r" b="b"/>
              <a:pathLst>
                <a:path w="1203" h="1200" extrusionOk="0">
                  <a:moveTo>
                    <a:pt x="600" y="409"/>
                  </a:moveTo>
                  <a:cubicBezTo>
                    <a:pt x="710" y="409"/>
                    <a:pt x="795" y="494"/>
                    <a:pt x="795" y="600"/>
                  </a:cubicBezTo>
                  <a:cubicBezTo>
                    <a:pt x="795" y="706"/>
                    <a:pt x="710" y="793"/>
                    <a:pt x="600" y="793"/>
                  </a:cubicBezTo>
                  <a:cubicBezTo>
                    <a:pt x="494" y="793"/>
                    <a:pt x="409" y="706"/>
                    <a:pt x="409" y="600"/>
                  </a:cubicBezTo>
                  <a:cubicBezTo>
                    <a:pt x="409" y="494"/>
                    <a:pt x="494" y="409"/>
                    <a:pt x="600" y="409"/>
                  </a:cubicBezTo>
                  <a:close/>
                  <a:moveTo>
                    <a:pt x="600" y="1"/>
                  </a:moveTo>
                  <a:cubicBezTo>
                    <a:pt x="271" y="1"/>
                    <a:pt x="1" y="268"/>
                    <a:pt x="1" y="600"/>
                  </a:cubicBezTo>
                  <a:cubicBezTo>
                    <a:pt x="1" y="932"/>
                    <a:pt x="271" y="1200"/>
                    <a:pt x="600" y="1200"/>
                  </a:cubicBezTo>
                  <a:cubicBezTo>
                    <a:pt x="932" y="1200"/>
                    <a:pt x="1203" y="932"/>
                    <a:pt x="1203" y="600"/>
                  </a:cubicBezTo>
                  <a:cubicBezTo>
                    <a:pt x="1203"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60"/>
            <p:cNvSpPr/>
            <p:nvPr/>
          </p:nvSpPr>
          <p:spPr>
            <a:xfrm>
              <a:off x="8126248" y="854121"/>
              <a:ext cx="52401" cy="52401"/>
            </a:xfrm>
            <a:custGeom>
              <a:avLst/>
              <a:gdLst/>
              <a:ahLst/>
              <a:cxnLst/>
              <a:rect l="l" t="t" r="r" b="b"/>
              <a:pathLst>
                <a:path w="796" h="796" extrusionOk="0">
                  <a:moveTo>
                    <a:pt x="398" y="0"/>
                  </a:moveTo>
                  <a:cubicBezTo>
                    <a:pt x="178" y="0"/>
                    <a:pt x="0" y="179"/>
                    <a:pt x="0" y="398"/>
                  </a:cubicBezTo>
                  <a:cubicBezTo>
                    <a:pt x="0" y="617"/>
                    <a:pt x="178"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60"/>
            <p:cNvSpPr/>
            <p:nvPr/>
          </p:nvSpPr>
          <p:spPr>
            <a:xfrm>
              <a:off x="8112950" y="840559"/>
              <a:ext cx="79193" cy="79259"/>
            </a:xfrm>
            <a:custGeom>
              <a:avLst/>
              <a:gdLst/>
              <a:ahLst/>
              <a:cxnLst/>
              <a:rect l="l" t="t" r="r" b="b"/>
              <a:pathLst>
                <a:path w="1203" h="1204" extrusionOk="0">
                  <a:moveTo>
                    <a:pt x="600" y="409"/>
                  </a:moveTo>
                  <a:cubicBezTo>
                    <a:pt x="706" y="409"/>
                    <a:pt x="795" y="497"/>
                    <a:pt x="795" y="604"/>
                  </a:cubicBezTo>
                  <a:cubicBezTo>
                    <a:pt x="795" y="710"/>
                    <a:pt x="706" y="796"/>
                    <a:pt x="600" y="796"/>
                  </a:cubicBezTo>
                  <a:cubicBezTo>
                    <a:pt x="494" y="796"/>
                    <a:pt x="408" y="710"/>
                    <a:pt x="408" y="604"/>
                  </a:cubicBezTo>
                  <a:cubicBezTo>
                    <a:pt x="408" y="497"/>
                    <a:pt x="494" y="409"/>
                    <a:pt x="600" y="409"/>
                  </a:cubicBezTo>
                  <a:close/>
                  <a:moveTo>
                    <a:pt x="600" y="1"/>
                  </a:moveTo>
                  <a:cubicBezTo>
                    <a:pt x="268" y="1"/>
                    <a:pt x="1" y="271"/>
                    <a:pt x="1" y="604"/>
                  </a:cubicBezTo>
                  <a:cubicBezTo>
                    <a:pt x="1" y="936"/>
                    <a:pt x="268" y="1204"/>
                    <a:pt x="600" y="1204"/>
                  </a:cubicBezTo>
                  <a:cubicBezTo>
                    <a:pt x="932" y="1204"/>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0" name="Google Shape;900;p60"/>
            <p:cNvSpPr/>
            <p:nvPr/>
          </p:nvSpPr>
          <p:spPr>
            <a:xfrm>
              <a:off x="7970623" y="1139631"/>
              <a:ext cx="52401" cy="52401"/>
            </a:xfrm>
            <a:custGeom>
              <a:avLst/>
              <a:gdLst/>
              <a:ahLst/>
              <a:cxnLst/>
              <a:rect l="l" t="t" r="r" b="b"/>
              <a:pathLst>
                <a:path w="796" h="796" extrusionOk="0">
                  <a:moveTo>
                    <a:pt x="398" y="0"/>
                  </a:moveTo>
                  <a:cubicBezTo>
                    <a:pt x="179" y="0"/>
                    <a:pt x="0" y="179"/>
                    <a:pt x="0" y="398"/>
                  </a:cubicBezTo>
                  <a:cubicBezTo>
                    <a:pt x="0" y="617"/>
                    <a:pt x="179"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60"/>
            <p:cNvSpPr/>
            <p:nvPr/>
          </p:nvSpPr>
          <p:spPr>
            <a:xfrm>
              <a:off x="7957325" y="1126069"/>
              <a:ext cx="79193" cy="79259"/>
            </a:xfrm>
            <a:custGeom>
              <a:avLst/>
              <a:gdLst/>
              <a:ahLst/>
              <a:cxnLst/>
              <a:rect l="l" t="t" r="r" b="b"/>
              <a:pathLst>
                <a:path w="1203" h="1204" extrusionOk="0">
                  <a:moveTo>
                    <a:pt x="600" y="408"/>
                  </a:moveTo>
                  <a:cubicBezTo>
                    <a:pt x="706" y="408"/>
                    <a:pt x="795" y="497"/>
                    <a:pt x="795" y="604"/>
                  </a:cubicBezTo>
                  <a:cubicBezTo>
                    <a:pt x="795" y="710"/>
                    <a:pt x="706" y="796"/>
                    <a:pt x="600" y="796"/>
                  </a:cubicBezTo>
                  <a:cubicBezTo>
                    <a:pt x="494" y="796"/>
                    <a:pt x="408" y="710"/>
                    <a:pt x="408" y="604"/>
                  </a:cubicBezTo>
                  <a:cubicBezTo>
                    <a:pt x="408" y="497"/>
                    <a:pt x="494" y="408"/>
                    <a:pt x="600" y="408"/>
                  </a:cubicBezTo>
                  <a:close/>
                  <a:moveTo>
                    <a:pt x="600" y="1"/>
                  </a:moveTo>
                  <a:cubicBezTo>
                    <a:pt x="271" y="1"/>
                    <a:pt x="1" y="271"/>
                    <a:pt x="1" y="604"/>
                  </a:cubicBezTo>
                  <a:cubicBezTo>
                    <a:pt x="1" y="936"/>
                    <a:pt x="271" y="1203"/>
                    <a:pt x="600" y="1203"/>
                  </a:cubicBezTo>
                  <a:cubicBezTo>
                    <a:pt x="932" y="1203"/>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60"/>
            <p:cNvSpPr/>
            <p:nvPr/>
          </p:nvSpPr>
          <p:spPr>
            <a:xfrm>
              <a:off x="8131383" y="1420203"/>
              <a:ext cx="52401" cy="52335"/>
            </a:xfrm>
            <a:custGeom>
              <a:avLst/>
              <a:gdLst/>
              <a:ahLst/>
              <a:cxnLst/>
              <a:rect l="l" t="t" r="r" b="b"/>
              <a:pathLst>
                <a:path w="796" h="795" extrusionOk="0">
                  <a:moveTo>
                    <a:pt x="399" y="0"/>
                  </a:moveTo>
                  <a:cubicBezTo>
                    <a:pt x="179" y="0"/>
                    <a:pt x="1" y="178"/>
                    <a:pt x="1" y="397"/>
                  </a:cubicBezTo>
                  <a:cubicBezTo>
                    <a:pt x="1" y="617"/>
                    <a:pt x="179" y="794"/>
                    <a:pt x="399" y="794"/>
                  </a:cubicBezTo>
                  <a:cubicBezTo>
                    <a:pt x="618" y="794"/>
                    <a:pt x="796" y="617"/>
                    <a:pt x="796" y="397"/>
                  </a:cubicBezTo>
                  <a:cubicBezTo>
                    <a:pt x="796" y="178"/>
                    <a:pt x="618"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60"/>
            <p:cNvSpPr/>
            <p:nvPr/>
          </p:nvSpPr>
          <p:spPr>
            <a:xfrm>
              <a:off x="8118085" y="1406642"/>
              <a:ext cx="79062" cy="79193"/>
            </a:xfrm>
            <a:custGeom>
              <a:avLst/>
              <a:gdLst/>
              <a:ahLst/>
              <a:cxnLst/>
              <a:rect l="l" t="t" r="r" b="b"/>
              <a:pathLst>
                <a:path w="1201" h="1203" extrusionOk="0">
                  <a:moveTo>
                    <a:pt x="601" y="408"/>
                  </a:moveTo>
                  <a:cubicBezTo>
                    <a:pt x="707" y="408"/>
                    <a:pt x="792" y="494"/>
                    <a:pt x="792" y="603"/>
                  </a:cubicBezTo>
                  <a:cubicBezTo>
                    <a:pt x="792" y="709"/>
                    <a:pt x="707" y="795"/>
                    <a:pt x="601" y="795"/>
                  </a:cubicBezTo>
                  <a:cubicBezTo>
                    <a:pt x="494" y="795"/>
                    <a:pt x="408" y="709"/>
                    <a:pt x="408" y="603"/>
                  </a:cubicBezTo>
                  <a:cubicBezTo>
                    <a:pt x="408" y="494"/>
                    <a:pt x="494" y="408"/>
                    <a:pt x="601" y="408"/>
                  </a:cubicBezTo>
                  <a:close/>
                  <a:moveTo>
                    <a:pt x="601" y="1"/>
                  </a:moveTo>
                  <a:cubicBezTo>
                    <a:pt x="268" y="1"/>
                    <a:pt x="1" y="271"/>
                    <a:pt x="1" y="603"/>
                  </a:cubicBezTo>
                  <a:cubicBezTo>
                    <a:pt x="1" y="932"/>
                    <a:pt x="268" y="1203"/>
                    <a:pt x="601" y="1203"/>
                  </a:cubicBezTo>
                  <a:cubicBezTo>
                    <a:pt x="933" y="1203"/>
                    <a:pt x="1200" y="932"/>
                    <a:pt x="1200" y="603"/>
                  </a:cubicBezTo>
                  <a:cubicBezTo>
                    <a:pt x="1200" y="271"/>
                    <a:pt x="933" y="1"/>
                    <a:pt x="601"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60"/>
            <p:cNvSpPr/>
            <p:nvPr/>
          </p:nvSpPr>
          <p:spPr>
            <a:xfrm>
              <a:off x="7970623" y="1697550"/>
              <a:ext cx="52401" cy="52335"/>
            </a:xfrm>
            <a:custGeom>
              <a:avLst/>
              <a:gdLst/>
              <a:ahLst/>
              <a:cxnLst/>
              <a:rect l="l" t="t" r="r" b="b"/>
              <a:pathLst>
                <a:path w="796" h="795" extrusionOk="0">
                  <a:moveTo>
                    <a:pt x="398" y="1"/>
                  </a:moveTo>
                  <a:cubicBezTo>
                    <a:pt x="179" y="1"/>
                    <a:pt x="0" y="178"/>
                    <a:pt x="0" y="398"/>
                  </a:cubicBezTo>
                  <a:cubicBezTo>
                    <a:pt x="0" y="617"/>
                    <a:pt x="179" y="795"/>
                    <a:pt x="398" y="795"/>
                  </a:cubicBezTo>
                  <a:cubicBezTo>
                    <a:pt x="617" y="795"/>
                    <a:pt x="795" y="617"/>
                    <a:pt x="795" y="398"/>
                  </a:cubicBezTo>
                  <a:cubicBezTo>
                    <a:pt x="795" y="178"/>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60"/>
            <p:cNvSpPr/>
            <p:nvPr/>
          </p:nvSpPr>
          <p:spPr>
            <a:xfrm>
              <a:off x="7957325" y="1684055"/>
              <a:ext cx="79193" cy="79193"/>
            </a:xfrm>
            <a:custGeom>
              <a:avLst/>
              <a:gdLst/>
              <a:ahLst/>
              <a:cxnLst/>
              <a:rect l="l" t="t" r="r" b="b"/>
              <a:pathLst>
                <a:path w="1203" h="1203" extrusionOk="0">
                  <a:moveTo>
                    <a:pt x="600" y="407"/>
                  </a:moveTo>
                  <a:cubicBezTo>
                    <a:pt x="706" y="407"/>
                    <a:pt x="795" y="497"/>
                    <a:pt x="795" y="603"/>
                  </a:cubicBezTo>
                  <a:cubicBezTo>
                    <a:pt x="795" y="709"/>
                    <a:pt x="706" y="794"/>
                    <a:pt x="600" y="794"/>
                  </a:cubicBezTo>
                  <a:cubicBezTo>
                    <a:pt x="494" y="794"/>
                    <a:pt x="408" y="709"/>
                    <a:pt x="408" y="603"/>
                  </a:cubicBezTo>
                  <a:cubicBezTo>
                    <a:pt x="408" y="497"/>
                    <a:pt x="494" y="407"/>
                    <a:pt x="600" y="407"/>
                  </a:cubicBezTo>
                  <a:close/>
                  <a:moveTo>
                    <a:pt x="600" y="0"/>
                  </a:moveTo>
                  <a:cubicBezTo>
                    <a:pt x="271" y="0"/>
                    <a:pt x="1" y="271"/>
                    <a:pt x="1" y="603"/>
                  </a:cubicBezTo>
                  <a:cubicBezTo>
                    <a:pt x="1" y="932"/>
                    <a:pt x="271" y="1202"/>
                    <a:pt x="600" y="1202"/>
                  </a:cubicBezTo>
                  <a:cubicBezTo>
                    <a:pt x="932" y="1202"/>
                    <a:pt x="1203" y="932"/>
                    <a:pt x="1203" y="603"/>
                  </a:cubicBezTo>
                  <a:cubicBezTo>
                    <a:pt x="1203" y="271"/>
                    <a:pt x="932" y="0"/>
                    <a:pt x="600"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60"/>
            <p:cNvSpPr/>
            <p:nvPr/>
          </p:nvSpPr>
          <p:spPr>
            <a:xfrm>
              <a:off x="7649696" y="1697550"/>
              <a:ext cx="52401" cy="52335"/>
            </a:xfrm>
            <a:custGeom>
              <a:avLst/>
              <a:gdLst/>
              <a:ahLst/>
              <a:cxnLst/>
              <a:rect l="l" t="t" r="r" b="b"/>
              <a:pathLst>
                <a:path w="796" h="795" extrusionOk="0">
                  <a:moveTo>
                    <a:pt x="399" y="1"/>
                  </a:moveTo>
                  <a:cubicBezTo>
                    <a:pt x="179" y="1"/>
                    <a:pt x="1" y="178"/>
                    <a:pt x="1" y="398"/>
                  </a:cubicBezTo>
                  <a:cubicBezTo>
                    <a:pt x="1" y="617"/>
                    <a:pt x="179" y="795"/>
                    <a:pt x="399" y="795"/>
                  </a:cubicBezTo>
                  <a:cubicBezTo>
                    <a:pt x="617" y="795"/>
                    <a:pt x="796" y="617"/>
                    <a:pt x="796" y="398"/>
                  </a:cubicBezTo>
                  <a:cubicBezTo>
                    <a:pt x="796" y="178"/>
                    <a:pt x="617" y="1"/>
                    <a:pt x="399"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7" name="Google Shape;907;p60"/>
            <p:cNvSpPr/>
            <p:nvPr/>
          </p:nvSpPr>
          <p:spPr>
            <a:xfrm>
              <a:off x="7636398" y="1684055"/>
              <a:ext cx="79259" cy="79193"/>
            </a:xfrm>
            <a:custGeom>
              <a:avLst/>
              <a:gdLst/>
              <a:ahLst/>
              <a:cxnLst/>
              <a:rect l="l" t="t" r="r" b="b"/>
              <a:pathLst>
                <a:path w="1204" h="1203" extrusionOk="0">
                  <a:moveTo>
                    <a:pt x="601" y="407"/>
                  </a:moveTo>
                  <a:cubicBezTo>
                    <a:pt x="707" y="407"/>
                    <a:pt x="796" y="497"/>
                    <a:pt x="796" y="603"/>
                  </a:cubicBezTo>
                  <a:cubicBezTo>
                    <a:pt x="796" y="709"/>
                    <a:pt x="707" y="794"/>
                    <a:pt x="601" y="794"/>
                  </a:cubicBezTo>
                  <a:cubicBezTo>
                    <a:pt x="494" y="794"/>
                    <a:pt x="408" y="709"/>
                    <a:pt x="408" y="603"/>
                  </a:cubicBezTo>
                  <a:cubicBezTo>
                    <a:pt x="408" y="497"/>
                    <a:pt x="494" y="407"/>
                    <a:pt x="601" y="407"/>
                  </a:cubicBezTo>
                  <a:close/>
                  <a:moveTo>
                    <a:pt x="601" y="0"/>
                  </a:moveTo>
                  <a:cubicBezTo>
                    <a:pt x="272" y="0"/>
                    <a:pt x="1" y="271"/>
                    <a:pt x="1" y="603"/>
                  </a:cubicBezTo>
                  <a:cubicBezTo>
                    <a:pt x="1" y="932"/>
                    <a:pt x="272" y="1202"/>
                    <a:pt x="601" y="1202"/>
                  </a:cubicBezTo>
                  <a:cubicBezTo>
                    <a:pt x="933" y="1202"/>
                    <a:pt x="1203" y="932"/>
                    <a:pt x="1203" y="603"/>
                  </a:cubicBezTo>
                  <a:cubicBezTo>
                    <a:pt x="1203" y="271"/>
                    <a:pt x="933" y="0"/>
                    <a:pt x="601"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8" name="Google Shape;908;p60"/>
          <p:cNvGrpSpPr/>
          <p:nvPr/>
        </p:nvGrpSpPr>
        <p:grpSpPr>
          <a:xfrm>
            <a:off x="8402918" y="3989884"/>
            <a:ext cx="3783723" cy="2801847"/>
            <a:chOff x="6091468" y="2997790"/>
            <a:chExt cx="2837792" cy="2101385"/>
          </a:xfrm>
        </p:grpSpPr>
        <p:sp>
          <p:nvSpPr>
            <p:cNvPr id="909" name="Google Shape;909;p60"/>
            <p:cNvSpPr/>
            <p:nvPr/>
          </p:nvSpPr>
          <p:spPr>
            <a:xfrm>
              <a:off x="7503959" y="4600853"/>
              <a:ext cx="1425300" cy="876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10" name="Google Shape;910;p60"/>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1" name="Google Shape;911;p60"/>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2" name="Google Shape;912;p60"/>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3" name="Google Shape;913;p60"/>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4" name="Google Shape;914;p60"/>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5" name="Google Shape;915;p60"/>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60"/>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7" name="Google Shape;917;p60"/>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8" name="Google Shape;918;p60"/>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9" name="Google Shape;919;p60"/>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0" name="Google Shape;920;p60"/>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1" name="Google Shape;921;p60"/>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2" name="Google Shape;922;p60"/>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3" name="Google Shape;923;p60"/>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4" name="Google Shape;924;p60"/>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121900" tIns="121900" rIns="121900" bIns="121900" anchor="ctr" anchorCtr="0">
              <a:noAutofit/>
            </a:bodyPr>
            <a:lstStyle/>
            <a:p>
              <a:endParaRPr sz="2400"/>
            </a:p>
          </p:txBody>
        </p:sp>
        <p:sp>
          <p:nvSpPr>
            <p:cNvPr id="925" name="Google Shape;925;p60"/>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6" name="Google Shape;926;p60"/>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7" name="Google Shape;927;p60"/>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8" name="Google Shape;928;p60"/>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29" name="Google Shape;929;p60"/>
            <p:cNvGrpSpPr/>
            <p:nvPr/>
          </p:nvGrpSpPr>
          <p:grpSpPr>
            <a:xfrm>
              <a:off x="6103423" y="4366262"/>
              <a:ext cx="786620" cy="732914"/>
              <a:chOff x="6091468" y="4354300"/>
              <a:chExt cx="786620" cy="732914"/>
            </a:xfrm>
          </p:grpSpPr>
          <p:sp>
            <p:nvSpPr>
              <p:cNvPr id="930" name="Google Shape;930;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1" name="Google Shape;931;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2" name="Google Shape;932;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3" name="Google Shape;933;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4" name="Google Shape;934;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5" name="Google Shape;935;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6" name="Google Shape;936;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7" name="Google Shape;937;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8" name="Google Shape;938;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nvGrpSpPr>
              <p:cNvPr id="939" name="Google Shape;939;p60"/>
              <p:cNvGrpSpPr/>
              <p:nvPr/>
            </p:nvGrpSpPr>
            <p:grpSpPr>
              <a:xfrm>
                <a:off x="6420698" y="4545636"/>
                <a:ext cx="457390" cy="541578"/>
                <a:chOff x="6420698" y="4545636"/>
                <a:chExt cx="457390" cy="541578"/>
              </a:xfrm>
            </p:grpSpPr>
            <p:sp>
              <p:nvSpPr>
                <p:cNvPr id="940" name="Google Shape;940;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1" name="Google Shape;941;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2" name="Google Shape;942;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3" name="Google Shape;943;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4" name="Google Shape;944;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5" name="Google Shape;945;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6" name="Google Shape;946;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7" name="Google Shape;947;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8" name="Google Shape;948;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grpSp>
        <p:sp>
          <p:nvSpPr>
            <p:cNvPr id="949" name="Google Shape;949;p60"/>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50" name="Google Shape;950;p60"/>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sp>
          <p:nvSpPr>
            <p:cNvPr id="951" name="Google Shape;951;p60"/>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52" name="Google Shape;952;p60"/>
            <p:cNvGrpSpPr/>
            <p:nvPr/>
          </p:nvGrpSpPr>
          <p:grpSpPr>
            <a:xfrm>
              <a:off x="6091468" y="4354300"/>
              <a:ext cx="786620" cy="732914"/>
              <a:chOff x="6091468" y="4354300"/>
              <a:chExt cx="786620" cy="732914"/>
            </a:xfrm>
          </p:grpSpPr>
          <p:sp>
            <p:nvSpPr>
              <p:cNvPr id="953" name="Google Shape;953;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4" name="Google Shape;954;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5" name="Google Shape;955;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6" name="Google Shape;956;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7" name="Google Shape;957;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8" name="Google Shape;958;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59" name="Google Shape;959;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0" name="Google Shape;960;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61" name="Google Shape;961;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62" name="Google Shape;962;p60"/>
              <p:cNvGrpSpPr/>
              <p:nvPr/>
            </p:nvGrpSpPr>
            <p:grpSpPr>
              <a:xfrm>
                <a:off x="6420698" y="4545636"/>
                <a:ext cx="457390" cy="541578"/>
                <a:chOff x="6420698" y="4545636"/>
                <a:chExt cx="457390" cy="541578"/>
              </a:xfrm>
            </p:grpSpPr>
            <p:sp>
              <p:nvSpPr>
                <p:cNvPr id="963" name="Google Shape;963;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4" name="Google Shape;964;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5" name="Google Shape;965;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6" name="Google Shape;966;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7" name="Google Shape;967;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8" name="Google Shape;968;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69" name="Google Shape;969;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0" name="Google Shape;970;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71" name="Google Shape;971;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grpSp>
      </p:grpSp>
      <p:grpSp>
        <p:nvGrpSpPr>
          <p:cNvPr id="102" name="Group 101">
            <a:extLst>
              <a:ext uri="{FF2B5EF4-FFF2-40B4-BE49-F238E27FC236}">
                <a16:creationId xmlns:a16="http://schemas.microsoft.com/office/drawing/2014/main" id="{56D23870-F9D9-4440-A2BD-2C7F56D25414}"/>
              </a:ext>
            </a:extLst>
          </p:cNvPr>
          <p:cNvGrpSpPr/>
          <p:nvPr/>
        </p:nvGrpSpPr>
        <p:grpSpPr>
          <a:xfrm>
            <a:off x="722542" y="1766238"/>
            <a:ext cx="10041156" cy="2401585"/>
            <a:chOff x="1378635" y="2504048"/>
            <a:chExt cx="10041156" cy="2401585"/>
          </a:xfrm>
        </p:grpSpPr>
        <p:sp>
          <p:nvSpPr>
            <p:cNvPr id="103" name="Rectangle: Rounded Corners 102">
              <a:extLst>
                <a:ext uri="{FF2B5EF4-FFF2-40B4-BE49-F238E27FC236}">
                  <a16:creationId xmlns:a16="http://schemas.microsoft.com/office/drawing/2014/main" id="{84AE32E8-525C-47D3-89E3-A8ABE28FBFCE}"/>
                </a:ext>
              </a:extLst>
            </p:cNvPr>
            <p:cNvSpPr/>
            <p:nvPr/>
          </p:nvSpPr>
          <p:spPr>
            <a:xfrm>
              <a:off x="1520825" y="2504048"/>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104" name="Rectangle: Rounded Corners 103">
              <a:extLst>
                <a:ext uri="{FF2B5EF4-FFF2-40B4-BE49-F238E27FC236}">
                  <a16:creationId xmlns:a16="http://schemas.microsoft.com/office/drawing/2014/main" id="{FF34EDED-8A50-41C6-A5B1-96FD868D818C}"/>
                </a:ext>
              </a:extLst>
            </p:cNvPr>
            <p:cNvSpPr/>
            <p:nvPr/>
          </p:nvSpPr>
          <p:spPr>
            <a:xfrm>
              <a:off x="1378635" y="2648640"/>
              <a:ext cx="9898966" cy="2256993"/>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extBox 104">
              <a:extLst>
                <a:ext uri="{FF2B5EF4-FFF2-40B4-BE49-F238E27FC236}">
                  <a16:creationId xmlns:a16="http://schemas.microsoft.com/office/drawing/2014/main" id="{04323913-5968-4FEF-B74C-F877931F92FA}"/>
                </a:ext>
              </a:extLst>
            </p:cNvPr>
            <p:cNvSpPr txBox="1"/>
            <p:nvPr/>
          </p:nvSpPr>
          <p:spPr>
            <a:xfrm>
              <a:off x="1538069" y="3161775"/>
              <a:ext cx="9580097" cy="1200329"/>
            </a:xfrm>
            <a:prstGeom prst="rect">
              <a:avLst/>
            </a:prstGeom>
            <a:noFill/>
          </p:spPr>
          <p:txBody>
            <a:bodyPr wrap="square">
              <a:spAutoFit/>
            </a:bodyPr>
            <a:lstStyle/>
            <a:p>
              <a:pPr algn="just"/>
              <a:r>
                <a:rPr lang="vi-VN" sz="3600" dirty="0">
                  <a:latin typeface="Arial" panose="020B0604020202020204" pitchFamily="34" charset="0"/>
                  <a:cs typeface="Arial" panose="020B0604020202020204" pitchFamily="34" charset="0"/>
                </a:rPr>
                <a:t>Vỏ nguyên tử gồm các hạt electron mang điện tích âm sắp xếp thành từng lớp.</a:t>
              </a:r>
            </a:p>
          </p:txBody>
        </p:sp>
      </p:grpSp>
      <p:pic>
        <p:nvPicPr>
          <p:cNvPr id="108" name="Picture 107">
            <a:extLst>
              <a:ext uri="{FF2B5EF4-FFF2-40B4-BE49-F238E27FC236}">
                <a16:creationId xmlns:a16="http://schemas.microsoft.com/office/drawing/2014/main" id="{BE97C582-9809-4C94-9DC8-1B134149B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10" y="384434"/>
            <a:ext cx="1736119" cy="1418286"/>
          </a:xfrm>
          <a:prstGeom prst="rect">
            <a:avLst/>
          </a:prstGeom>
        </p:spPr>
      </p:pic>
      <p:pic>
        <p:nvPicPr>
          <p:cNvPr id="13" name="Picture 12">
            <a:extLst>
              <a:ext uri="{FF2B5EF4-FFF2-40B4-BE49-F238E27FC236}">
                <a16:creationId xmlns:a16="http://schemas.microsoft.com/office/drawing/2014/main" id="{8E1CDFA4-EFB5-4726-853B-C8B1E5CEF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691" y="4674047"/>
            <a:ext cx="1786746" cy="1786746"/>
          </a:xfrm>
          <a:prstGeom prst="rect">
            <a:avLst/>
          </a:prstGeom>
        </p:spPr>
      </p:pic>
    </p:spTree>
    <p:extLst>
      <p:ext uri="{BB962C8B-B14F-4D97-AF65-F5344CB8AC3E}">
        <p14:creationId xmlns:p14="http://schemas.microsoft.com/office/powerpoint/2010/main" val="3343844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circle(in)">
                                      <p:cBhvr>
                                        <p:cTn id="7"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8" name="PA-组合 3">
            <a:extLst>
              <a:ext uri="{FF2B5EF4-FFF2-40B4-BE49-F238E27FC236}">
                <a16:creationId xmlns:a16="http://schemas.microsoft.com/office/drawing/2014/main" id="{54E558EE-0DC2-4010-BF0B-1FC5FB7E19E3}"/>
              </a:ext>
            </a:extLst>
          </p:cNvPr>
          <p:cNvGrpSpPr/>
          <p:nvPr>
            <p:custDataLst>
              <p:tags r:id="rId2"/>
            </p:custDataLst>
          </p:nvPr>
        </p:nvGrpSpPr>
        <p:grpSpPr>
          <a:xfrm>
            <a:off x="1561519" y="1300134"/>
            <a:ext cx="10630480" cy="3154710"/>
            <a:chOff x="1561440" y="1443589"/>
            <a:chExt cx="10630664" cy="3154489"/>
          </a:xfrm>
        </p:grpSpPr>
        <p:sp>
          <p:nvSpPr>
            <p:cNvPr id="9" name="PA-文本框 11">
              <a:extLst>
                <a:ext uri="{FF2B5EF4-FFF2-40B4-BE49-F238E27FC236}">
                  <a16:creationId xmlns:a16="http://schemas.microsoft.com/office/drawing/2014/main" id="{37D52D6B-950D-4ED3-A06A-7BF0261940FB}"/>
                </a:ext>
              </a:extLst>
            </p:cNvPr>
            <p:cNvSpPr txBox="1"/>
            <p:nvPr>
              <p:custDataLst>
                <p:tags r:id="rId3"/>
              </p:custDataLst>
            </p:nvPr>
          </p:nvSpPr>
          <p:spPr>
            <a:xfrm>
              <a:off x="3179247" y="1896953"/>
              <a:ext cx="9012857" cy="2554366"/>
            </a:xfrm>
            <a:prstGeom prst="rect">
              <a:avLst/>
            </a:prstGeom>
            <a:noFill/>
          </p:spPr>
          <p:txBody>
            <a:bodyPr wrap="square" rtlCol="0">
              <a:spAutoFit/>
            </a:bodyPr>
            <a:lstStyle/>
            <a:p>
              <a:pPr algn="ctr"/>
              <a:r>
                <a:rPr lang="vi-VN" altLang="zh-CN" sz="8000" b="1" dirty="0">
                  <a:solidFill>
                    <a:schemeClr val="accent5">
                      <a:lumMod val="75000"/>
                    </a:schemeClr>
                  </a:solidFill>
                  <a:latin typeface="Arial" panose="020B0604020202020204" pitchFamily="34" charset="0"/>
                  <a:cs typeface="Arial" panose="020B0604020202020204" pitchFamily="34" charset="0"/>
                  <a:sym typeface="+mn-lt"/>
                </a:rPr>
                <a:t>KHỐI LƯỢNG NGUYÊN TỬ</a:t>
              </a:r>
              <a:endParaRPr lang="zh-CN" altLang="en-US" sz="7200" b="1" dirty="0">
                <a:solidFill>
                  <a:schemeClr val="accent5">
                    <a:lumMod val="75000"/>
                  </a:schemeClr>
                </a:solidFill>
                <a:cs typeface="+mn-ea"/>
                <a:sym typeface="+mn-lt"/>
              </a:endParaRPr>
            </a:p>
          </p:txBody>
        </p:sp>
        <p:sp>
          <p:nvSpPr>
            <p:cNvPr id="10" name="PA-文本框 13">
              <a:extLst>
                <a:ext uri="{FF2B5EF4-FFF2-40B4-BE49-F238E27FC236}">
                  <a16:creationId xmlns:a16="http://schemas.microsoft.com/office/drawing/2014/main" id="{E625F0F9-072F-4B91-B34F-DAE731DC8F68}"/>
                </a:ext>
              </a:extLst>
            </p:cNvPr>
            <p:cNvSpPr txBox="1"/>
            <p:nvPr>
              <p:custDataLst>
                <p:tags r:id="rId4"/>
              </p:custDataLst>
            </p:nvPr>
          </p:nvSpPr>
          <p:spPr>
            <a:xfrm>
              <a:off x="1561440" y="1443589"/>
              <a:ext cx="2371757" cy="3154489"/>
            </a:xfrm>
            <a:prstGeom prst="rect">
              <a:avLst/>
            </a:prstGeom>
            <a:noFill/>
          </p:spPr>
          <p:txBody>
            <a:bodyPr wrap="square" rtlCol="0">
              <a:spAutoFit/>
            </a:bodyPr>
            <a:lstStyle/>
            <a:p>
              <a:pPr algn="ctr"/>
              <a:r>
                <a:rPr lang="en-US" altLang="zh-CN" sz="19900" b="1" dirty="0">
                  <a:solidFill>
                    <a:schemeClr val="accent5">
                      <a:lumMod val="75000"/>
                    </a:schemeClr>
                  </a:solidFill>
                  <a:latin typeface="Arial" panose="020B0604020202020204" pitchFamily="34" charset="0"/>
                  <a:cs typeface="Arial" panose="020B0604020202020204" pitchFamily="34" charset="0"/>
                  <a:sym typeface="+mn-lt"/>
                </a:rPr>
                <a:t>IV.</a:t>
              </a:r>
            </a:p>
          </p:txBody>
        </p:sp>
        <p:cxnSp>
          <p:nvCxnSpPr>
            <p:cNvPr id="16" name="PA-直接连接符 14">
              <a:extLst>
                <a:ext uri="{FF2B5EF4-FFF2-40B4-BE49-F238E27FC236}">
                  <a16:creationId xmlns:a16="http://schemas.microsoft.com/office/drawing/2014/main" id="{AEF4BE41-57B5-4A8F-9586-CBDE44EE0B59}"/>
                </a:ext>
              </a:extLst>
            </p:cNvPr>
            <p:cNvCxnSpPr/>
            <p:nvPr>
              <p:custDataLst>
                <p:tags r:id="rId5"/>
              </p:custDataLst>
            </p:nvPr>
          </p:nvCxnSpPr>
          <p:spPr>
            <a:xfrm>
              <a:off x="4144219" y="2448276"/>
              <a:ext cx="0" cy="10137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A16A61-08EE-4437-BB51-63DB56397F3C}"/>
              </a:ext>
            </a:extLst>
          </p:cNvPr>
          <p:cNvSpPr txBox="1"/>
          <p:nvPr/>
        </p:nvSpPr>
        <p:spPr>
          <a:xfrm rot="16200000">
            <a:off x="-2205832" y="2644170"/>
            <a:ext cx="6858001" cy="1569660"/>
          </a:xfrm>
          <a:prstGeom prst="rect">
            <a:avLst/>
          </a:prstGeom>
          <a:solidFill>
            <a:schemeClr val="tx1"/>
          </a:solidFill>
        </p:spPr>
        <p:txBody>
          <a:bodyPr wrap="square">
            <a:spAutoFit/>
          </a:bodyPr>
          <a:lstStyle/>
          <a:p>
            <a:pPr algn="just"/>
            <a:r>
              <a:rPr lang="vi-VN" sz="3200" b="1" i="0" dirty="0">
                <a:solidFill>
                  <a:schemeClr val="bg1"/>
                </a:solidFill>
                <a:effectLst/>
                <a:latin typeface="Arial" panose="020B0604020202020204" pitchFamily="34" charset="0"/>
                <a:cs typeface="Arial" panose="020B0604020202020204" pitchFamily="34" charset="0"/>
              </a:rPr>
              <a:t>1. </a:t>
            </a:r>
            <a:r>
              <a:rPr lang="vi-VN" sz="3200" b="1" dirty="0">
                <a:solidFill>
                  <a:schemeClr val="bg1"/>
                </a:solidFill>
                <a:latin typeface="Arial" panose="020B0604020202020204" pitchFamily="34" charset="0"/>
                <a:cs typeface="Arial" panose="020B0604020202020204" pitchFamily="34" charset="0"/>
              </a:rPr>
              <a:t> Em hãy cho biết vì sao khối lượng hạt nhân nguyên tử có thể coi là khối lượng của nguyên tử.</a:t>
            </a:r>
          </a:p>
        </p:txBody>
      </p:sp>
      <p:sp>
        <p:nvSpPr>
          <p:cNvPr id="12" name="TextBox 11">
            <a:extLst>
              <a:ext uri="{FF2B5EF4-FFF2-40B4-BE49-F238E27FC236}">
                <a16:creationId xmlns:a16="http://schemas.microsoft.com/office/drawing/2014/main" id="{0F8E5A97-FDDF-4706-B0C7-0D0AB569711B}"/>
              </a:ext>
            </a:extLst>
          </p:cNvPr>
          <p:cNvSpPr txBox="1"/>
          <p:nvPr/>
        </p:nvSpPr>
        <p:spPr>
          <a:xfrm>
            <a:off x="2278966" y="2044061"/>
            <a:ext cx="9580098" cy="4031873"/>
          </a:xfrm>
          <a:prstGeom prst="rect">
            <a:avLst/>
          </a:prstGeom>
          <a:solidFill>
            <a:srgbClr val="FFFFCC"/>
          </a:solidFill>
        </p:spPr>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 Ta có:</a:t>
            </a:r>
          </a:p>
          <a:p>
            <a:pPr algn="l" latinLnBrk="0"/>
            <a:r>
              <a:rPr lang="vi-VN" sz="3200" b="0" i="0" dirty="0">
                <a:solidFill>
                  <a:srgbClr val="333333"/>
                </a:solidFill>
                <a:effectLst/>
                <a:latin typeface="Arial" panose="020B0604020202020204" pitchFamily="34" charset="0"/>
                <a:cs typeface="Arial" panose="020B0604020202020204" pitchFamily="34" charset="0"/>
              </a:rPr>
              <a:t>   + Khối lượng 1 proton = 1 neutron = 1amu</a:t>
            </a:r>
          </a:p>
          <a:p>
            <a:pPr algn="l" latinLnBrk="0"/>
            <a:r>
              <a:rPr lang="vi-VN" sz="3200" b="0" i="0" dirty="0">
                <a:solidFill>
                  <a:srgbClr val="333333"/>
                </a:solidFill>
                <a:effectLst/>
                <a:latin typeface="Arial" panose="020B0604020202020204" pitchFamily="34" charset="0"/>
                <a:cs typeface="Arial" panose="020B0604020202020204" pitchFamily="34" charset="0"/>
              </a:rPr>
              <a:t>   + Khối lượng 1 electron = 0,00055 amu</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Khối lượng electron nhỏ hơn rất nhiều so với khối lượng proton và neutron</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Có thể bỏ qua khối lượng của electron hay khối lượng hạt nhân nguyên tử có thể coi là khối lượng của nguyên tử</a:t>
            </a:r>
          </a:p>
        </p:txBody>
      </p:sp>
      <p:sp>
        <p:nvSpPr>
          <p:cNvPr id="13" name="TextBox 12">
            <a:extLst>
              <a:ext uri="{FF2B5EF4-FFF2-40B4-BE49-F238E27FC236}">
                <a16:creationId xmlns:a16="http://schemas.microsoft.com/office/drawing/2014/main" id="{CD62AD6A-811D-4530-92BD-9FA46766C113}"/>
              </a:ext>
            </a:extLst>
          </p:cNvPr>
          <p:cNvSpPr txBox="1"/>
          <p:nvPr/>
        </p:nvSpPr>
        <p:spPr>
          <a:xfrm>
            <a:off x="5317588" y="782066"/>
            <a:ext cx="2067951" cy="707886"/>
          </a:xfrm>
          <a:prstGeom prst="rect">
            <a:avLst/>
          </a:prstGeom>
          <a:noFill/>
        </p:spPr>
        <p:txBody>
          <a:bodyPr wrap="square" rtlCol="0">
            <a:spAutoFit/>
          </a:bodyPr>
          <a:lstStyle/>
          <a:p>
            <a:r>
              <a:rPr lang="vi-VN" sz="4000" b="1"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1142600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A16A61-08EE-4437-BB51-63DB56397F3C}"/>
              </a:ext>
            </a:extLst>
          </p:cNvPr>
          <p:cNvSpPr txBox="1"/>
          <p:nvPr/>
        </p:nvSpPr>
        <p:spPr>
          <a:xfrm rot="16200000">
            <a:off x="-2205832" y="2644170"/>
            <a:ext cx="6858001" cy="1569660"/>
          </a:xfrm>
          <a:prstGeom prst="rect">
            <a:avLst/>
          </a:prstGeom>
          <a:solidFill>
            <a:schemeClr val="tx1"/>
          </a:solidFill>
        </p:spPr>
        <p:txBody>
          <a:bodyPr wrap="square">
            <a:spAutoFit/>
          </a:bodyPr>
          <a:lstStyle/>
          <a:p>
            <a:pPr algn="just"/>
            <a:r>
              <a:rPr lang="vi-VN" sz="3200" b="1" i="0" dirty="0">
                <a:solidFill>
                  <a:schemeClr val="bg1"/>
                </a:solidFill>
                <a:effectLst/>
                <a:latin typeface="Arial" panose="020B0604020202020204" pitchFamily="34" charset="0"/>
                <a:cs typeface="Arial" panose="020B0604020202020204" pitchFamily="34" charset="0"/>
              </a:rPr>
              <a:t>2. Hãy so sánh khối lượng của nguyên tử nhôm (13p, 14n) và nguyên tử đồng (29p, 36n).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8E5A97-FDDF-4706-B0C7-0D0AB569711B}"/>
                  </a:ext>
                </a:extLst>
              </p:cNvPr>
              <p:cNvSpPr txBox="1"/>
              <p:nvPr/>
            </p:nvSpPr>
            <p:spPr>
              <a:xfrm>
                <a:off x="2173563" y="946781"/>
                <a:ext cx="9755839" cy="5569345"/>
              </a:xfrm>
              <a:prstGeom prst="rect">
                <a:avLst/>
              </a:prstGeom>
              <a:solidFill>
                <a:srgbClr val="FFFFCC"/>
              </a:solid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Ở câu hỏi 1 ta biết rằng khối lượng hạt nhân nguyên tử có thể coi là khối lượng của nguyên tử</a:t>
                </a:r>
              </a:p>
              <a:p>
                <a:r>
                  <a:rPr lang="vi-VN" sz="3200" dirty="0">
                    <a:solidFill>
                      <a:srgbClr val="333333"/>
                    </a:solidFill>
                    <a:latin typeface="Arial" panose="020B0604020202020204" pitchFamily="34" charset="0"/>
                    <a:cs typeface="Arial" panose="020B0604020202020204" pitchFamily="34" charset="0"/>
                  </a:rPr>
                  <a:t>- Khối lượng hạt nhân nguyên tử bằng tổng khối lượng của các hạt proton, neutron trong hạt nhân</a:t>
                </a:r>
              </a:p>
              <a:p>
                <a:r>
                  <a:rPr lang="vi-VN" sz="3200" dirty="0">
                    <a:solidFill>
                      <a:srgbClr val="333333"/>
                    </a:solidFill>
                    <a:latin typeface="Arial" panose="020B0604020202020204" pitchFamily="34" charset="0"/>
                    <a:cs typeface="Arial" panose="020B0604020202020204" pitchFamily="34" charset="0"/>
                  </a:rPr>
                  <a:t>- Mà: Khối lượng 1 proton = 1 neutron = 1amu</a:t>
                </a:r>
              </a:p>
              <a:p>
                <a:r>
                  <a:rPr lang="en-US" sz="3200" dirty="0"/>
                  <a:t>⇒</a:t>
                </a:r>
                <a:r>
                  <a:rPr lang="vi-VN" sz="3200" dirty="0">
                    <a:solidFill>
                      <a:srgbClr val="333333"/>
                    </a:solidFill>
                    <a:latin typeface="Arial" panose="020B0604020202020204" pitchFamily="34" charset="0"/>
                    <a:cs typeface="Arial" panose="020B0604020202020204" pitchFamily="34" charset="0"/>
                  </a:rPr>
                  <a:t> Khối lượng nguyên tử nhôm (13p, 14n) </a:t>
                </a:r>
              </a:p>
              <a:p>
                <a:r>
                  <a:rPr lang="vi-VN" sz="3200" dirty="0">
                    <a:solidFill>
                      <a:srgbClr val="333333"/>
                    </a:solidFill>
                    <a:latin typeface="Arial" panose="020B0604020202020204" pitchFamily="34" charset="0"/>
                    <a:cs typeface="Arial" panose="020B0604020202020204" pitchFamily="34" charset="0"/>
                  </a:rPr>
                  <a:t>				= 13.1 + 14.1 = 27 amu</a:t>
                </a:r>
              </a:p>
              <a:p>
                <a:r>
                  <a:rPr lang="vi-VN" sz="3200" dirty="0">
                    <a:solidFill>
                      <a:srgbClr val="333333"/>
                    </a:solidFill>
                    <a:latin typeface="Arial" panose="020B0604020202020204" pitchFamily="34" charset="0"/>
                    <a:cs typeface="Arial" panose="020B0604020202020204" pitchFamily="34" charset="0"/>
                  </a:rPr>
                  <a:t>    Khối lượng nguyên tử đồng (29p, 36n) </a:t>
                </a:r>
              </a:p>
              <a:p>
                <a:r>
                  <a:rPr lang="vi-VN" sz="3200" dirty="0">
                    <a:solidFill>
                      <a:srgbClr val="333333"/>
                    </a:solidFill>
                    <a:latin typeface="Arial" panose="020B0604020202020204" pitchFamily="34" charset="0"/>
                    <a:cs typeface="Arial" panose="020B0604020202020204" pitchFamily="34" charset="0"/>
                  </a:rPr>
                  <a:t>				= 29.1 + 36.1 = 65 amu</a:t>
                </a:r>
              </a:p>
              <a:p>
                <a:r>
                  <a:rPr lang="en-US" sz="3200" dirty="0"/>
                  <a:t>⇒</a:t>
                </a:r>
                <a:r>
                  <a:rPr lang="vi-VN" sz="3200" dirty="0"/>
                  <a:t> </a:t>
                </a:r>
                <a14:m>
                  <m:oMath xmlns:m="http://schemas.openxmlformats.org/officeDocument/2006/math">
                    <m:f>
                      <m:fPr>
                        <m:ctrlPr>
                          <a:rPr lang="vi-VN" sz="3200" i="1" smtClean="0">
                            <a:latin typeface="Cambria Math" panose="02040503050406030204" pitchFamily="18" charset="0"/>
                          </a:rPr>
                        </m:ctrlPr>
                      </m:fPr>
                      <m:num>
                        <m:r>
                          <m:rPr>
                            <m:nor/>
                          </m:rPr>
                          <a:rPr lang="vi-VN" sz="3200" dirty="0">
                            <a:solidFill>
                              <a:srgbClr val="333333"/>
                            </a:solidFill>
                            <a:latin typeface="Arial" panose="020B0604020202020204" pitchFamily="34" charset="0"/>
                            <a:cs typeface="Arial" panose="020B0604020202020204" pitchFamily="34" charset="0"/>
                          </a:rPr>
                          <m:t>Kh</m:t>
                        </m:r>
                        <m:r>
                          <m:rPr>
                            <m:nor/>
                          </m:rPr>
                          <a:rPr lang="vi-VN" sz="3200" dirty="0">
                            <a:solidFill>
                              <a:srgbClr val="333333"/>
                            </a:solidFill>
                            <a:latin typeface="Arial" panose="020B0604020202020204" pitchFamily="34" charset="0"/>
                            <a:cs typeface="Arial" panose="020B0604020202020204" pitchFamily="34" charset="0"/>
                          </a:rPr>
                          <m:t>ố</m:t>
                        </m:r>
                        <m:r>
                          <m:rPr>
                            <m:nor/>
                          </m:rPr>
                          <a:rPr lang="vi-VN" sz="3200" dirty="0">
                            <a:solidFill>
                              <a:srgbClr val="333333"/>
                            </a:solidFill>
                            <a:latin typeface="Arial" panose="020B0604020202020204" pitchFamily="34" charset="0"/>
                            <a:cs typeface="Arial" panose="020B0604020202020204" pitchFamily="34" charset="0"/>
                          </a:rPr>
                          <m:t>i</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l</m:t>
                        </m:r>
                        <m:r>
                          <m:rPr>
                            <m:nor/>
                          </m:rPr>
                          <a:rPr lang="vi-VN" sz="3200" dirty="0">
                            <a:solidFill>
                              <a:srgbClr val="333333"/>
                            </a:solidFill>
                            <a:latin typeface="Arial" panose="020B0604020202020204" pitchFamily="34" charset="0"/>
                            <a:cs typeface="Arial" panose="020B0604020202020204" pitchFamily="34" charset="0"/>
                          </a:rPr>
                          <m:t>ượ</m:t>
                        </m:r>
                        <m:r>
                          <m:rPr>
                            <m:nor/>
                          </m:rPr>
                          <a:rPr lang="vi-VN" sz="3200" dirty="0">
                            <a:solidFill>
                              <a:srgbClr val="333333"/>
                            </a:solidFill>
                            <a:latin typeface="Arial" panose="020B0604020202020204" pitchFamily="34" charset="0"/>
                            <a:cs typeface="Arial" panose="020B0604020202020204" pitchFamily="34" charset="0"/>
                          </a:rPr>
                          <m:t>ng</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nguy</m:t>
                        </m:r>
                        <m:r>
                          <m:rPr>
                            <m:nor/>
                          </m:rPr>
                          <a:rPr lang="vi-VN" sz="3200" dirty="0">
                            <a:solidFill>
                              <a:srgbClr val="333333"/>
                            </a:solidFill>
                            <a:latin typeface="Arial" panose="020B0604020202020204" pitchFamily="34" charset="0"/>
                            <a:cs typeface="Arial" panose="020B0604020202020204" pitchFamily="34" charset="0"/>
                          </a:rPr>
                          <m:t>ê</m:t>
                        </m:r>
                        <m:r>
                          <m:rPr>
                            <m:nor/>
                          </m:rPr>
                          <a:rPr lang="vi-VN" sz="3200" dirty="0">
                            <a:solidFill>
                              <a:srgbClr val="333333"/>
                            </a:solidFill>
                            <a:latin typeface="Arial" panose="020B0604020202020204" pitchFamily="34" charset="0"/>
                            <a:cs typeface="Arial" panose="020B0604020202020204" pitchFamily="34" charset="0"/>
                          </a:rPr>
                          <m:t>n</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t</m:t>
                        </m:r>
                        <m:r>
                          <m:rPr>
                            <m:nor/>
                          </m:rPr>
                          <a:rPr lang="vi-VN" sz="3200" dirty="0">
                            <a:solidFill>
                              <a:srgbClr val="333333"/>
                            </a:solidFill>
                            <a:latin typeface="Arial" panose="020B0604020202020204" pitchFamily="34" charset="0"/>
                            <a:cs typeface="Arial" panose="020B0604020202020204" pitchFamily="34" charset="0"/>
                          </a:rPr>
                          <m:t>ử </m:t>
                        </m:r>
                        <m:r>
                          <m:rPr>
                            <m:nor/>
                          </m:rPr>
                          <a:rPr lang="vi-VN" sz="3200" dirty="0">
                            <a:solidFill>
                              <a:srgbClr val="333333"/>
                            </a:solidFill>
                            <a:latin typeface="Arial" panose="020B0604020202020204" pitchFamily="34" charset="0"/>
                            <a:cs typeface="Arial" panose="020B0604020202020204" pitchFamily="34" charset="0"/>
                          </a:rPr>
                          <m:t>nh</m:t>
                        </m:r>
                        <m:r>
                          <m:rPr>
                            <m:nor/>
                          </m:rPr>
                          <a:rPr lang="vi-VN" sz="3200" dirty="0">
                            <a:solidFill>
                              <a:srgbClr val="333333"/>
                            </a:solidFill>
                            <a:latin typeface="Arial" panose="020B0604020202020204" pitchFamily="34" charset="0"/>
                            <a:cs typeface="Arial" panose="020B0604020202020204" pitchFamily="34" charset="0"/>
                          </a:rPr>
                          <m:t>ô</m:t>
                        </m:r>
                        <m:r>
                          <m:rPr>
                            <m:nor/>
                          </m:rPr>
                          <a:rPr lang="vi-VN" sz="3200" dirty="0">
                            <a:solidFill>
                              <a:srgbClr val="333333"/>
                            </a:solidFill>
                            <a:latin typeface="Arial" panose="020B0604020202020204" pitchFamily="34" charset="0"/>
                            <a:cs typeface="Arial" panose="020B0604020202020204" pitchFamily="34" charset="0"/>
                          </a:rPr>
                          <m:t>m</m:t>
                        </m:r>
                      </m:num>
                      <m:den>
                        <m:r>
                          <m:rPr>
                            <m:nor/>
                          </m:rPr>
                          <a:rPr lang="vi-VN" sz="3200" dirty="0">
                            <a:solidFill>
                              <a:srgbClr val="333333"/>
                            </a:solidFill>
                            <a:latin typeface="Arial" panose="020B0604020202020204" pitchFamily="34" charset="0"/>
                            <a:cs typeface="Arial" panose="020B0604020202020204" pitchFamily="34" charset="0"/>
                          </a:rPr>
                          <m:t>Kh</m:t>
                        </m:r>
                        <m:r>
                          <m:rPr>
                            <m:nor/>
                          </m:rPr>
                          <a:rPr lang="vi-VN" sz="3200" dirty="0">
                            <a:solidFill>
                              <a:srgbClr val="333333"/>
                            </a:solidFill>
                            <a:latin typeface="Arial" panose="020B0604020202020204" pitchFamily="34" charset="0"/>
                            <a:cs typeface="Arial" panose="020B0604020202020204" pitchFamily="34" charset="0"/>
                          </a:rPr>
                          <m:t>ố</m:t>
                        </m:r>
                        <m:r>
                          <m:rPr>
                            <m:nor/>
                          </m:rPr>
                          <a:rPr lang="vi-VN" sz="3200" dirty="0">
                            <a:solidFill>
                              <a:srgbClr val="333333"/>
                            </a:solidFill>
                            <a:latin typeface="Arial" panose="020B0604020202020204" pitchFamily="34" charset="0"/>
                            <a:cs typeface="Arial" panose="020B0604020202020204" pitchFamily="34" charset="0"/>
                          </a:rPr>
                          <m:t>i</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l</m:t>
                        </m:r>
                        <m:r>
                          <m:rPr>
                            <m:nor/>
                          </m:rPr>
                          <a:rPr lang="vi-VN" sz="3200" dirty="0">
                            <a:solidFill>
                              <a:srgbClr val="333333"/>
                            </a:solidFill>
                            <a:latin typeface="Arial" panose="020B0604020202020204" pitchFamily="34" charset="0"/>
                            <a:cs typeface="Arial" panose="020B0604020202020204" pitchFamily="34" charset="0"/>
                          </a:rPr>
                          <m:t>ượ</m:t>
                        </m:r>
                        <m:r>
                          <m:rPr>
                            <m:nor/>
                          </m:rPr>
                          <a:rPr lang="vi-VN" sz="3200" dirty="0">
                            <a:solidFill>
                              <a:srgbClr val="333333"/>
                            </a:solidFill>
                            <a:latin typeface="Arial" panose="020B0604020202020204" pitchFamily="34" charset="0"/>
                            <a:cs typeface="Arial" panose="020B0604020202020204" pitchFamily="34" charset="0"/>
                          </a:rPr>
                          <m:t>ng</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nguy</m:t>
                        </m:r>
                        <m:r>
                          <m:rPr>
                            <m:nor/>
                          </m:rPr>
                          <a:rPr lang="vi-VN" sz="3200" dirty="0">
                            <a:solidFill>
                              <a:srgbClr val="333333"/>
                            </a:solidFill>
                            <a:latin typeface="Arial" panose="020B0604020202020204" pitchFamily="34" charset="0"/>
                            <a:cs typeface="Arial" panose="020B0604020202020204" pitchFamily="34" charset="0"/>
                          </a:rPr>
                          <m:t>ê</m:t>
                        </m:r>
                        <m:r>
                          <m:rPr>
                            <m:nor/>
                          </m:rPr>
                          <a:rPr lang="vi-VN" sz="3200" dirty="0">
                            <a:solidFill>
                              <a:srgbClr val="333333"/>
                            </a:solidFill>
                            <a:latin typeface="Arial" panose="020B0604020202020204" pitchFamily="34" charset="0"/>
                            <a:cs typeface="Arial" panose="020B0604020202020204" pitchFamily="34" charset="0"/>
                          </a:rPr>
                          <m:t>n</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t</m:t>
                        </m:r>
                        <m:r>
                          <m:rPr>
                            <m:nor/>
                          </m:rPr>
                          <a:rPr lang="vi-VN" sz="3200" dirty="0">
                            <a:solidFill>
                              <a:srgbClr val="333333"/>
                            </a:solidFill>
                            <a:latin typeface="Arial" panose="020B0604020202020204" pitchFamily="34" charset="0"/>
                            <a:cs typeface="Arial" panose="020B0604020202020204" pitchFamily="34" charset="0"/>
                          </a:rPr>
                          <m:t>ử đồ</m:t>
                        </m:r>
                        <m:r>
                          <m:rPr>
                            <m:nor/>
                          </m:rPr>
                          <a:rPr lang="vi-VN" sz="3200" dirty="0">
                            <a:solidFill>
                              <a:srgbClr val="333333"/>
                            </a:solidFill>
                            <a:latin typeface="Arial" panose="020B0604020202020204" pitchFamily="34" charset="0"/>
                            <a:cs typeface="Arial" panose="020B0604020202020204" pitchFamily="34" charset="0"/>
                          </a:rPr>
                          <m:t>ng</m:t>
                        </m:r>
                      </m:den>
                    </m:f>
                  </m:oMath>
                </a14:m>
                <a:r>
                  <a:rPr lang="vi-VN" sz="3200" b="0" i="0" dirty="0">
                    <a:solidFill>
                      <a:srgbClr val="333333"/>
                    </a:solidFill>
                    <a:effectLst/>
                    <a:latin typeface="Arial" panose="020B0604020202020204" pitchFamily="34" charset="0"/>
                    <a:cs typeface="Arial" panose="020B0604020202020204" pitchFamily="34" charset="0"/>
                  </a:rPr>
                  <a:t> = </a:t>
                </a:r>
                <a14:m>
                  <m:oMath xmlns:m="http://schemas.openxmlformats.org/officeDocument/2006/math">
                    <m:f>
                      <m:fPr>
                        <m:ctrlPr>
                          <a:rPr lang="vi-VN" sz="3200" b="0" i="1" smtClean="0">
                            <a:solidFill>
                              <a:srgbClr val="333333"/>
                            </a:solidFill>
                            <a:effectLst/>
                            <a:latin typeface="Cambria Math" panose="02040503050406030204" pitchFamily="18" charset="0"/>
                            <a:cs typeface="Arial" panose="020B0604020202020204" pitchFamily="34" charset="0"/>
                          </a:rPr>
                        </m:ctrlPr>
                      </m:fPr>
                      <m:num>
                        <m:r>
                          <a:rPr lang="vi-VN" sz="3200" b="0" i="1" smtClean="0">
                            <a:solidFill>
                              <a:srgbClr val="333333"/>
                            </a:solidFill>
                            <a:effectLst/>
                            <a:latin typeface="Cambria Math" panose="02040503050406030204" pitchFamily="18" charset="0"/>
                            <a:cs typeface="Arial" panose="020B0604020202020204" pitchFamily="34" charset="0"/>
                          </a:rPr>
                          <m:t>27</m:t>
                        </m:r>
                      </m:num>
                      <m:den>
                        <m:r>
                          <a:rPr lang="vi-VN" sz="3200" b="0" i="1" smtClean="0">
                            <a:solidFill>
                              <a:srgbClr val="333333"/>
                            </a:solidFill>
                            <a:effectLst/>
                            <a:latin typeface="Cambria Math" panose="02040503050406030204" pitchFamily="18" charset="0"/>
                            <a:cs typeface="Arial" panose="020B0604020202020204" pitchFamily="34" charset="0"/>
                          </a:rPr>
                          <m:t>65</m:t>
                        </m:r>
                      </m:den>
                    </m:f>
                  </m:oMath>
                </a14:m>
                <a:r>
                  <a:rPr lang="vi-VN" sz="3200" b="0" i="0" dirty="0">
                    <a:solidFill>
                      <a:srgbClr val="333333"/>
                    </a:solidFill>
                    <a:effectLst/>
                    <a:latin typeface="Arial" panose="020B0604020202020204" pitchFamily="34" charset="0"/>
                    <a:cs typeface="Arial" panose="020B0604020202020204" pitchFamily="34" charset="0"/>
                  </a:rPr>
                  <a:t> </a:t>
                </a:r>
                <a14:m>
                  <m:oMath xmlns:m="http://schemas.openxmlformats.org/officeDocument/2006/math">
                    <m:r>
                      <a:rPr lang="vi-VN" sz="3200" b="0" i="1" dirty="0" smtClean="0">
                        <a:solidFill>
                          <a:srgbClr val="333333"/>
                        </a:solidFill>
                        <a:effectLst/>
                        <a:latin typeface="Cambria Math" panose="02040503050406030204" pitchFamily="18" charset="0"/>
                        <a:ea typeface="Cambria Math" panose="02040503050406030204" pitchFamily="18" charset="0"/>
                        <a:cs typeface="Arial" panose="020B0604020202020204" pitchFamily="34" charset="0"/>
                      </a:rPr>
                      <m:t>≈0,415</m:t>
                    </m:r>
                  </m:oMath>
                </a14:m>
                <a:endParaRPr lang="vi-VN" sz="32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0F8E5A97-FDDF-4706-B0C7-0D0AB569711B}"/>
                  </a:ext>
                </a:extLst>
              </p:cNvPr>
              <p:cNvSpPr txBox="1">
                <a:spLocks noRot="1" noChangeAspect="1" noMove="1" noResize="1" noEditPoints="1" noAdjustHandles="1" noChangeArrowheads="1" noChangeShapeType="1" noTextEdit="1"/>
              </p:cNvSpPr>
              <p:nvPr/>
            </p:nvSpPr>
            <p:spPr>
              <a:xfrm>
                <a:off x="2173563" y="946781"/>
                <a:ext cx="9755839" cy="5569345"/>
              </a:xfrm>
              <a:prstGeom prst="rect">
                <a:avLst/>
              </a:prstGeom>
              <a:blipFill>
                <a:blip r:embed="rId3"/>
                <a:stretch>
                  <a:fillRect l="-1625" t="-1422"/>
                </a:stretch>
              </a:blipFill>
            </p:spPr>
            <p:txBody>
              <a:bodyPr/>
              <a:lstStyle/>
              <a:p>
                <a:r>
                  <a:rPr lang="vi-VN">
                    <a:noFill/>
                  </a:rPr>
                  <a:t> </a:t>
                </a:r>
              </a:p>
            </p:txBody>
          </p:sp>
        </mc:Fallback>
      </mc:AlternateContent>
      <p:sp>
        <p:nvSpPr>
          <p:cNvPr id="13" name="TextBox 12">
            <a:extLst>
              <a:ext uri="{FF2B5EF4-FFF2-40B4-BE49-F238E27FC236}">
                <a16:creationId xmlns:a16="http://schemas.microsoft.com/office/drawing/2014/main" id="{CD62AD6A-811D-4530-92BD-9FA46766C113}"/>
              </a:ext>
            </a:extLst>
          </p:cNvPr>
          <p:cNvSpPr txBox="1"/>
          <p:nvPr/>
        </p:nvSpPr>
        <p:spPr>
          <a:xfrm>
            <a:off x="5317588" y="120884"/>
            <a:ext cx="2067951" cy="707886"/>
          </a:xfrm>
          <a:prstGeom prst="rect">
            <a:avLst/>
          </a:prstGeom>
          <a:noFill/>
        </p:spPr>
        <p:txBody>
          <a:bodyPr wrap="square" rtlCol="0">
            <a:spAutoFit/>
          </a:bodyPr>
          <a:lstStyle/>
          <a:p>
            <a:r>
              <a:rPr lang="vi-VN" sz="4000" b="1"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380004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AC2BB"/>
        </a:solidFill>
        <a:effectLst/>
      </p:bgPr>
    </p:bg>
    <p:spTree>
      <p:nvGrpSpPr>
        <p:cNvPr id="1" name="Shape 877"/>
        <p:cNvGrpSpPr/>
        <p:nvPr/>
      </p:nvGrpSpPr>
      <p:grpSpPr>
        <a:xfrm>
          <a:off x="0" y="0"/>
          <a:ext cx="0" cy="0"/>
          <a:chOff x="0" y="0"/>
          <a:chExt cx="0" cy="0"/>
        </a:xfrm>
      </p:grpSpPr>
      <p:grpSp>
        <p:nvGrpSpPr>
          <p:cNvPr id="878" name="Google Shape;878;p60"/>
          <p:cNvGrpSpPr/>
          <p:nvPr/>
        </p:nvGrpSpPr>
        <p:grpSpPr>
          <a:xfrm>
            <a:off x="10241985" y="216540"/>
            <a:ext cx="1611196" cy="1603999"/>
            <a:chOff x="6988750" y="560250"/>
            <a:chExt cx="1208397" cy="1202999"/>
          </a:xfrm>
        </p:grpSpPr>
        <p:sp>
          <p:nvSpPr>
            <p:cNvPr id="879" name="Google Shape;879;p60"/>
            <p:cNvSpPr/>
            <p:nvPr/>
          </p:nvSpPr>
          <p:spPr>
            <a:xfrm>
              <a:off x="7013766" y="874594"/>
              <a:ext cx="665541" cy="576276"/>
            </a:xfrm>
            <a:custGeom>
              <a:avLst/>
              <a:gdLst/>
              <a:ahLst/>
              <a:cxnLst/>
              <a:rect l="l" t="t" r="r" b="b"/>
              <a:pathLst>
                <a:path w="10110" h="8754" extrusionOk="0">
                  <a:moveTo>
                    <a:pt x="7465" y="203"/>
                  </a:moveTo>
                  <a:lnTo>
                    <a:pt x="9874" y="4376"/>
                  </a:lnTo>
                  <a:lnTo>
                    <a:pt x="7465" y="8548"/>
                  </a:lnTo>
                  <a:lnTo>
                    <a:pt x="2645" y="8548"/>
                  </a:lnTo>
                  <a:lnTo>
                    <a:pt x="237" y="4376"/>
                  </a:lnTo>
                  <a:lnTo>
                    <a:pt x="2645" y="203"/>
                  </a:lnTo>
                  <a:close/>
                  <a:moveTo>
                    <a:pt x="2529" y="1"/>
                  </a:moveTo>
                  <a:lnTo>
                    <a:pt x="0" y="4376"/>
                  </a:lnTo>
                  <a:lnTo>
                    <a:pt x="2498" y="8703"/>
                  </a:lnTo>
                  <a:lnTo>
                    <a:pt x="2529" y="8754"/>
                  </a:lnTo>
                  <a:lnTo>
                    <a:pt x="7582" y="8754"/>
                  </a:lnTo>
                  <a:lnTo>
                    <a:pt x="10110" y="4376"/>
                  </a:lnTo>
                  <a:lnTo>
                    <a:pt x="7613" y="53"/>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60"/>
            <p:cNvSpPr/>
            <p:nvPr/>
          </p:nvSpPr>
          <p:spPr>
            <a:xfrm>
              <a:off x="7498415" y="591388"/>
              <a:ext cx="665541" cy="576276"/>
            </a:xfrm>
            <a:custGeom>
              <a:avLst/>
              <a:gdLst/>
              <a:ahLst/>
              <a:cxnLst/>
              <a:rect l="l" t="t" r="r" b="b"/>
              <a:pathLst>
                <a:path w="10110" h="8754" extrusionOk="0">
                  <a:moveTo>
                    <a:pt x="7465" y="206"/>
                  </a:moveTo>
                  <a:lnTo>
                    <a:pt x="9873" y="4379"/>
                  </a:lnTo>
                  <a:lnTo>
                    <a:pt x="7465" y="8551"/>
                  </a:lnTo>
                  <a:lnTo>
                    <a:pt x="2645" y="8551"/>
                  </a:lnTo>
                  <a:lnTo>
                    <a:pt x="237" y="4379"/>
                  </a:lnTo>
                  <a:lnTo>
                    <a:pt x="2645" y="206"/>
                  </a:lnTo>
                  <a:close/>
                  <a:moveTo>
                    <a:pt x="2528" y="1"/>
                  </a:moveTo>
                  <a:lnTo>
                    <a:pt x="0" y="4379"/>
                  </a:lnTo>
                  <a:lnTo>
                    <a:pt x="2498" y="8701"/>
                  </a:lnTo>
                  <a:lnTo>
                    <a:pt x="2528" y="8753"/>
                  </a:lnTo>
                  <a:lnTo>
                    <a:pt x="7581" y="8753"/>
                  </a:lnTo>
                  <a:lnTo>
                    <a:pt x="10109" y="4379"/>
                  </a:lnTo>
                  <a:lnTo>
                    <a:pt x="7612" y="52"/>
                  </a:lnTo>
                  <a:lnTo>
                    <a:pt x="758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60"/>
            <p:cNvSpPr/>
            <p:nvPr/>
          </p:nvSpPr>
          <p:spPr>
            <a:xfrm>
              <a:off x="7500851" y="1155628"/>
              <a:ext cx="665344" cy="576276"/>
            </a:xfrm>
            <a:custGeom>
              <a:avLst/>
              <a:gdLst/>
              <a:ahLst/>
              <a:cxnLst/>
              <a:rect l="l" t="t" r="r" b="b"/>
              <a:pathLst>
                <a:path w="10107" h="8754" extrusionOk="0">
                  <a:moveTo>
                    <a:pt x="7462" y="203"/>
                  </a:moveTo>
                  <a:lnTo>
                    <a:pt x="9874" y="4375"/>
                  </a:lnTo>
                  <a:lnTo>
                    <a:pt x="7462" y="8548"/>
                  </a:lnTo>
                  <a:lnTo>
                    <a:pt x="2646" y="8548"/>
                  </a:lnTo>
                  <a:lnTo>
                    <a:pt x="238" y="4375"/>
                  </a:lnTo>
                  <a:lnTo>
                    <a:pt x="2646" y="203"/>
                  </a:lnTo>
                  <a:close/>
                  <a:moveTo>
                    <a:pt x="2529" y="1"/>
                  </a:moveTo>
                  <a:lnTo>
                    <a:pt x="1" y="4375"/>
                  </a:lnTo>
                  <a:lnTo>
                    <a:pt x="2499" y="8701"/>
                  </a:lnTo>
                  <a:lnTo>
                    <a:pt x="2529" y="8753"/>
                  </a:lnTo>
                  <a:lnTo>
                    <a:pt x="7582" y="8753"/>
                  </a:lnTo>
                  <a:lnTo>
                    <a:pt x="10107" y="4375"/>
                  </a:lnTo>
                  <a:lnTo>
                    <a:pt x="7609" y="52"/>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60"/>
            <p:cNvSpPr/>
            <p:nvPr/>
          </p:nvSpPr>
          <p:spPr>
            <a:xfrm>
              <a:off x="7160372" y="854779"/>
              <a:ext cx="52335" cy="52401"/>
            </a:xfrm>
            <a:custGeom>
              <a:avLst/>
              <a:gdLst/>
              <a:ahLst/>
              <a:cxnLst/>
              <a:rect l="l" t="t" r="r" b="b"/>
              <a:pathLst>
                <a:path w="795" h="796" extrusionOk="0">
                  <a:moveTo>
                    <a:pt x="398" y="1"/>
                  </a:moveTo>
                  <a:cubicBezTo>
                    <a:pt x="178" y="1"/>
                    <a:pt x="1" y="179"/>
                    <a:pt x="1" y="398"/>
                  </a:cubicBezTo>
                  <a:cubicBezTo>
                    <a:pt x="1" y="618"/>
                    <a:pt x="178" y="795"/>
                    <a:pt x="398" y="795"/>
                  </a:cubicBezTo>
                  <a:cubicBezTo>
                    <a:pt x="617" y="795"/>
                    <a:pt x="795" y="618"/>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60"/>
            <p:cNvSpPr/>
            <p:nvPr/>
          </p:nvSpPr>
          <p:spPr>
            <a:xfrm>
              <a:off x="7146877" y="841481"/>
              <a:ext cx="79193" cy="79193"/>
            </a:xfrm>
            <a:custGeom>
              <a:avLst/>
              <a:gdLst/>
              <a:ahLst/>
              <a:cxnLst/>
              <a:rect l="l" t="t" r="r" b="b"/>
              <a:pathLst>
                <a:path w="1203" h="1203" extrusionOk="0">
                  <a:moveTo>
                    <a:pt x="603" y="409"/>
                  </a:moveTo>
                  <a:cubicBezTo>
                    <a:pt x="709" y="409"/>
                    <a:pt x="794" y="494"/>
                    <a:pt x="794" y="600"/>
                  </a:cubicBezTo>
                  <a:cubicBezTo>
                    <a:pt x="794" y="706"/>
                    <a:pt x="709" y="796"/>
                    <a:pt x="603" y="796"/>
                  </a:cubicBezTo>
                  <a:cubicBezTo>
                    <a:pt x="497" y="796"/>
                    <a:pt x="407" y="706"/>
                    <a:pt x="407" y="600"/>
                  </a:cubicBezTo>
                  <a:cubicBezTo>
                    <a:pt x="407" y="494"/>
                    <a:pt x="497" y="409"/>
                    <a:pt x="603" y="409"/>
                  </a:cubicBezTo>
                  <a:close/>
                  <a:moveTo>
                    <a:pt x="603" y="1"/>
                  </a:moveTo>
                  <a:cubicBezTo>
                    <a:pt x="271" y="1"/>
                    <a:pt x="0" y="271"/>
                    <a:pt x="0" y="600"/>
                  </a:cubicBezTo>
                  <a:cubicBezTo>
                    <a:pt x="0" y="932"/>
                    <a:pt x="271" y="1203"/>
                    <a:pt x="603" y="1203"/>
                  </a:cubicBezTo>
                  <a:cubicBezTo>
                    <a:pt x="935" y="1203"/>
                    <a:pt x="1202" y="932"/>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60"/>
            <p:cNvSpPr/>
            <p:nvPr/>
          </p:nvSpPr>
          <p:spPr>
            <a:xfrm>
              <a:off x="7481299" y="854779"/>
              <a:ext cx="52335" cy="52401"/>
            </a:xfrm>
            <a:custGeom>
              <a:avLst/>
              <a:gdLst/>
              <a:ahLst/>
              <a:cxnLst/>
              <a:rect l="l" t="t" r="r" b="b"/>
              <a:pathLst>
                <a:path w="795" h="796" extrusionOk="0">
                  <a:moveTo>
                    <a:pt x="397" y="1"/>
                  </a:moveTo>
                  <a:cubicBezTo>
                    <a:pt x="178" y="1"/>
                    <a:pt x="0" y="179"/>
                    <a:pt x="0" y="398"/>
                  </a:cubicBezTo>
                  <a:cubicBezTo>
                    <a:pt x="0" y="618"/>
                    <a:pt x="178" y="795"/>
                    <a:pt x="397" y="795"/>
                  </a:cubicBezTo>
                  <a:cubicBezTo>
                    <a:pt x="617" y="795"/>
                    <a:pt x="794" y="618"/>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60"/>
            <p:cNvSpPr/>
            <p:nvPr/>
          </p:nvSpPr>
          <p:spPr>
            <a:xfrm>
              <a:off x="7467738" y="841481"/>
              <a:ext cx="79193" cy="79193"/>
            </a:xfrm>
            <a:custGeom>
              <a:avLst/>
              <a:gdLst/>
              <a:ahLst/>
              <a:cxnLst/>
              <a:rect l="l" t="t" r="r" b="b"/>
              <a:pathLst>
                <a:path w="1203" h="1203" extrusionOk="0">
                  <a:moveTo>
                    <a:pt x="603" y="409"/>
                  </a:moveTo>
                  <a:cubicBezTo>
                    <a:pt x="709" y="409"/>
                    <a:pt x="795" y="494"/>
                    <a:pt x="795" y="600"/>
                  </a:cubicBezTo>
                  <a:cubicBezTo>
                    <a:pt x="795" y="706"/>
                    <a:pt x="709" y="796"/>
                    <a:pt x="603" y="796"/>
                  </a:cubicBezTo>
                  <a:cubicBezTo>
                    <a:pt x="497" y="796"/>
                    <a:pt x="408" y="706"/>
                    <a:pt x="408" y="600"/>
                  </a:cubicBezTo>
                  <a:cubicBezTo>
                    <a:pt x="408" y="494"/>
                    <a:pt x="497" y="409"/>
                    <a:pt x="603" y="409"/>
                  </a:cubicBezTo>
                  <a:close/>
                  <a:moveTo>
                    <a:pt x="603" y="1"/>
                  </a:moveTo>
                  <a:cubicBezTo>
                    <a:pt x="271" y="1"/>
                    <a:pt x="1" y="271"/>
                    <a:pt x="1" y="600"/>
                  </a:cubicBezTo>
                  <a:cubicBezTo>
                    <a:pt x="1" y="932"/>
                    <a:pt x="271" y="1203"/>
                    <a:pt x="603" y="1203"/>
                  </a:cubicBezTo>
                  <a:cubicBezTo>
                    <a:pt x="935" y="1203"/>
                    <a:pt x="1203" y="932"/>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60"/>
            <p:cNvSpPr/>
            <p:nvPr/>
          </p:nvSpPr>
          <p:spPr>
            <a:xfrm>
              <a:off x="7642059" y="1135352"/>
              <a:ext cx="52401" cy="52401"/>
            </a:xfrm>
            <a:custGeom>
              <a:avLst/>
              <a:gdLst/>
              <a:ahLst/>
              <a:cxnLst/>
              <a:rect l="l" t="t" r="r" b="b"/>
              <a:pathLst>
                <a:path w="796" h="796" extrusionOk="0">
                  <a:moveTo>
                    <a:pt x="398" y="0"/>
                  </a:moveTo>
                  <a:cubicBezTo>
                    <a:pt x="178" y="0"/>
                    <a:pt x="1" y="179"/>
                    <a:pt x="1" y="397"/>
                  </a:cubicBezTo>
                  <a:cubicBezTo>
                    <a:pt x="1" y="617"/>
                    <a:pt x="178" y="795"/>
                    <a:pt x="398" y="795"/>
                  </a:cubicBezTo>
                  <a:cubicBezTo>
                    <a:pt x="617" y="795"/>
                    <a:pt x="795" y="617"/>
                    <a:pt x="795" y="397"/>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60"/>
            <p:cNvSpPr/>
            <p:nvPr/>
          </p:nvSpPr>
          <p:spPr>
            <a:xfrm>
              <a:off x="7628564"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7" y="707"/>
                    <a:pt x="407" y="600"/>
                  </a:cubicBezTo>
                  <a:cubicBezTo>
                    <a:pt x="407" y="494"/>
                    <a:pt x="494" y="409"/>
                    <a:pt x="603" y="409"/>
                  </a:cubicBezTo>
                  <a:close/>
                  <a:moveTo>
                    <a:pt x="603" y="1"/>
                  </a:moveTo>
                  <a:cubicBezTo>
                    <a:pt x="271" y="1"/>
                    <a:pt x="0" y="268"/>
                    <a:pt x="0" y="600"/>
                  </a:cubicBezTo>
                  <a:cubicBezTo>
                    <a:pt x="0" y="933"/>
                    <a:pt x="271" y="1204"/>
                    <a:pt x="603" y="1204"/>
                  </a:cubicBezTo>
                  <a:cubicBezTo>
                    <a:pt x="932" y="1204"/>
                    <a:pt x="1202" y="933"/>
                    <a:pt x="1202" y="600"/>
                  </a:cubicBezTo>
                  <a:cubicBezTo>
                    <a:pt x="1202"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8" name="Google Shape;888;p60"/>
            <p:cNvSpPr/>
            <p:nvPr/>
          </p:nvSpPr>
          <p:spPr>
            <a:xfrm>
              <a:off x="7002311" y="1135352"/>
              <a:ext cx="52137" cy="52401"/>
            </a:xfrm>
            <a:custGeom>
              <a:avLst/>
              <a:gdLst/>
              <a:ahLst/>
              <a:cxnLst/>
              <a:rect l="l" t="t" r="r" b="b"/>
              <a:pathLst>
                <a:path w="792" h="796" extrusionOk="0">
                  <a:moveTo>
                    <a:pt x="397" y="0"/>
                  </a:moveTo>
                  <a:cubicBezTo>
                    <a:pt x="178" y="0"/>
                    <a:pt x="0" y="179"/>
                    <a:pt x="0" y="397"/>
                  </a:cubicBezTo>
                  <a:cubicBezTo>
                    <a:pt x="0" y="617"/>
                    <a:pt x="178" y="795"/>
                    <a:pt x="397" y="795"/>
                  </a:cubicBezTo>
                  <a:cubicBezTo>
                    <a:pt x="617" y="795"/>
                    <a:pt x="791" y="617"/>
                    <a:pt x="791" y="397"/>
                  </a:cubicBezTo>
                  <a:cubicBezTo>
                    <a:pt x="791" y="179"/>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60"/>
            <p:cNvSpPr/>
            <p:nvPr/>
          </p:nvSpPr>
          <p:spPr>
            <a:xfrm>
              <a:off x="6988750"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8" y="707"/>
                    <a:pt x="408" y="600"/>
                  </a:cubicBezTo>
                  <a:cubicBezTo>
                    <a:pt x="408" y="494"/>
                    <a:pt x="494" y="409"/>
                    <a:pt x="603" y="409"/>
                  </a:cubicBezTo>
                  <a:close/>
                  <a:moveTo>
                    <a:pt x="603" y="1"/>
                  </a:moveTo>
                  <a:cubicBezTo>
                    <a:pt x="271" y="1"/>
                    <a:pt x="1" y="268"/>
                    <a:pt x="1" y="600"/>
                  </a:cubicBezTo>
                  <a:cubicBezTo>
                    <a:pt x="1" y="933"/>
                    <a:pt x="271" y="1204"/>
                    <a:pt x="603" y="1204"/>
                  </a:cubicBezTo>
                  <a:cubicBezTo>
                    <a:pt x="932" y="1204"/>
                    <a:pt x="1203" y="933"/>
                    <a:pt x="1203" y="600"/>
                  </a:cubicBezTo>
                  <a:cubicBezTo>
                    <a:pt x="1203"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60"/>
            <p:cNvSpPr/>
            <p:nvPr/>
          </p:nvSpPr>
          <p:spPr>
            <a:xfrm>
              <a:off x="7481299" y="1412699"/>
              <a:ext cx="52335" cy="52401"/>
            </a:xfrm>
            <a:custGeom>
              <a:avLst/>
              <a:gdLst/>
              <a:ahLst/>
              <a:cxnLst/>
              <a:rect l="l" t="t" r="r" b="b"/>
              <a:pathLst>
                <a:path w="795" h="796" extrusionOk="0">
                  <a:moveTo>
                    <a:pt x="397" y="1"/>
                  </a:moveTo>
                  <a:cubicBezTo>
                    <a:pt x="178" y="1"/>
                    <a:pt x="0" y="179"/>
                    <a:pt x="0" y="398"/>
                  </a:cubicBezTo>
                  <a:cubicBezTo>
                    <a:pt x="0" y="617"/>
                    <a:pt x="178" y="796"/>
                    <a:pt x="397" y="796"/>
                  </a:cubicBezTo>
                  <a:cubicBezTo>
                    <a:pt x="617" y="796"/>
                    <a:pt x="794" y="617"/>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60"/>
            <p:cNvSpPr/>
            <p:nvPr/>
          </p:nvSpPr>
          <p:spPr>
            <a:xfrm>
              <a:off x="7467738" y="1399401"/>
              <a:ext cx="79193" cy="79259"/>
            </a:xfrm>
            <a:custGeom>
              <a:avLst/>
              <a:gdLst/>
              <a:ahLst/>
              <a:cxnLst/>
              <a:rect l="l" t="t" r="r" b="b"/>
              <a:pathLst>
                <a:path w="1203" h="1204" extrusionOk="0">
                  <a:moveTo>
                    <a:pt x="603" y="408"/>
                  </a:moveTo>
                  <a:cubicBezTo>
                    <a:pt x="709" y="408"/>
                    <a:pt x="795" y="494"/>
                    <a:pt x="795" y="600"/>
                  </a:cubicBezTo>
                  <a:cubicBezTo>
                    <a:pt x="795" y="707"/>
                    <a:pt x="709" y="796"/>
                    <a:pt x="603" y="796"/>
                  </a:cubicBezTo>
                  <a:cubicBezTo>
                    <a:pt x="497" y="796"/>
                    <a:pt x="408" y="707"/>
                    <a:pt x="408" y="600"/>
                  </a:cubicBezTo>
                  <a:cubicBezTo>
                    <a:pt x="408" y="494"/>
                    <a:pt x="497" y="408"/>
                    <a:pt x="603" y="408"/>
                  </a:cubicBezTo>
                  <a:close/>
                  <a:moveTo>
                    <a:pt x="603" y="1"/>
                  </a:moveTo>
                  <a:cubicBezTo>
                    <a:pt x="271" y="1"/>
                    <a:pt x="1" y="271"/>
                    <a:pt x="1" y="600"/>
                  </a:cubicBezTo>
                  <a:cubicBezTo>
                    <a:pt x="1" y="933"/>
                    <a:pt x="271" y="1203"/>
                    <a:pt x="603" y="1203"/>
                  </a:cubicBezTo>
                  <a:cubicBezTo>
                    <a:pt x="935" y="1203"/>
                    <a:pt x="1203" y="933"/>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60"/>
            <p:cNvSpPr/>
            <p:nvPr/>
          </p:nvSpPr>
          <p:spPr>
            <a:xfrm>
              <a:off x="7160372" y="1412699"/>
              <a:ext cx="52335" cy="52401"/>
            </a:xfrm>
            <a:custGeom>
              <a:avLst/>
              <a:gdLst/>
              <a:ahLst/>
              <a:cxnLst/>
              <a:rect l="l" t="t" r="r" b="b"/>
              <a:pathLst>
                <a:path w="795" h="796" extrusionOk="0">
                  <a:moveTo>
                    <a:pt x="398" y="1"/>
                  </a:moveTo>
                  <a:cubicBezTo>
                    <a:pt x="178" y="1"/>
                    <a:pt x="1" y="179"/>
                    <a:pt x="1" y="398"/>
                  </a:cubicBezTo>
                  <a:cubicBezTo>
                    <a:pt x="1" y="617"/>
                    <a:pt x="178" y="796"/>
                    <a:pt x="398" y="796"/>
                  </a:cubicBezTo>
                  <a:cubicBezTo>
                    <a:pt x="617" y="796"/>
                    <a:pt x="795" y="617"/>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60"/>
            <p:cNvSpPr/>
            <p:nvPr/>
          </p:nvSpPr>
          <p:spPr>
            <a:xfrm>
              <a:off x="7146877" y="1399401"/>
              <a:ext cx="79193" cy="79259"/>
            </a:xfrm>
            <a:custGeom>
              <a:avLst/>
              <a:gdLst/>
              <a:ahLst/>
              <a:cxnLst/>
              <a:rect l="l" t="t" r="r" b="b"/>
              <a:pathLst>
                <a:path w="1203" h="1204" extrusionOk="0">
                  <a:moveTo>
                    <a:pt x="603" y="408"/>
                  </a:moveTo>
                  <a:cubicBezTo>
                    <a:pt x="709" y="408"/>
                    <a:pt x="794" y="494"/>
                    <a:pt x="794" y="600"/>
                  </a:cubicBezTo>
                  <a:cubicBezTo>
                    <a:pt x="794" y="707"/>
                    <a:pt x="709" y="796"/>
                    <a:pt x="603" y="796"/>
                  </a:cubicBezTo>
                  <a:cubicBezTo>
                    <a:pt x="497" y="796"/>
                    <a:pt x="407" y="707"/>
                    <a:pt x="407" y="600"/>
                  </a:cubicBezTo>
                  <a:cubicBezTo>
                    <a:pt x="407" y="494"/>
                    <a:pt x="497" y="408"/>
                    <a:pt x="603" y="408"/>
                  </a:cubicBezTo>
                  <a:close/>
                  <a:moveTo>
                    <a:pt x="603" y="1"/>
                  </a:moveTo>
                  <a:cubicBezTo>
                    <a:pt x="271" y="1"/>
                    <a:pt x="0" y="271"/>
                    <a:pt x="0" y="600"/>
                  </a:cubicBezTo>
                  <a:cubicBezTo>
                    <a:pt x="0" y="933"/>
                    <a:pt x="271" y="1203"/>
                    <a:pt x="603" y="1203"/>
                  </a:cubicBezTo>
                  <a:cubicBezTo>
                    <a:pt x="935" y="1203"/>
                    <a:pt x="1202" y="933"/>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60"/>
            <p:cNvSpPr/>
            <p:nvPr/>
          </p:nvSpPr>
          <p:spPr>
            <a:xfrm>
              <a:off x="7644495" y="573614"/>
              <a:ext cx="52401" cy="52401"/>
            </a:xfrm>
            <a:custGeom>
              <a:avLst/>
              <a:gdLst/>
              <a:ahLst/>
              <a:cxnLst/>
              <a:rect l="l" t="t" r="r" b="b"/>
              <a:pathLst>
                <a:path w="796" h="796" extrusionOk="0">
                  <a:moveTo>
                    <a:pt x="399" y="0"/>
                  </a:moveTo>
                  <a:cubicBezTo>
                    <a:pt x="179" y="0"/>
                    <a:pt x="1" y="178"/>
                    <a:pt x="1" y="397"/>
                  </a:cubicBezTo>
                  <a:cubicBezTo>
                    <a:pt x="1" y="617"/>
                    <a:pt x="179" y="795"/>
                    <a:pt x="399" y="795"/>
                  </a:cubicBezTo>
                  <a:cubicBezTo>
                    <a:pt x="617" y="795"/>
                    <a:pt x="796" y="617"/>
                    <a:pt x="796" y="397"/>
                  </a:cubicBezTo>
                  <a:cubicBezTo>
                    <a:pt x="796" y="178"/>
                    <a:pt x="617"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60"/>
            <p:cNvSpPr/>
            <p:nvPr/>
          </p:nvSpPr>
          <p:spPr>
            <a:xfrm>
              <a:off x="7631263" y="560250"/>
              <a:ext cx="79193" cy="78996"/>
            </a:xfrm>
            <a:custGeom>
              <a:avLst/>
              <a:gdLst/>
              <a:ahLst/>
              <a:cxnLst/>
              <a:rect l="l" t="t" r="r" b="b"/>
              <a:pathLst>
                <a:path w="1203" h="1200" extrusionOk="0">
                  <a:moveTo>
                    <a:pt x="600" y="409"/>
                  </a:moveTo>
                  <a:cubicBezTo>
                    <a:pt x="706" y="409"/>
                    <a:pt x="795" y="494"/>
                    <a:pt x="795" y="600"/>
                  </a:cubicBezTo>
                  <a:cubicBezTo>
                    <a:pt x="795" y="706"/>
                    <a:pt x="706" y="793"/>
                    <a:pt x="600" y="793"/>
                  </a:cubicBezTo>
                  <a:cubicBezTo>
                    <a:pt x="494" y="793"/>
                    <a:pt x="407" y="706"/>
                    <a:pt x="407" y="600"/>
                  </a:cubicBezTo>
                  <a:cubicBezTo>
                    <a:pt x="407" y="494"/>
                    <a:pt x="494" y="409"/>
                    <a:pt x="600" y="409"/>
                  </a:cubicBezTo>
                  <a:close/>
                  <a:moveTo>
                    <a:pt x="600" y="1"/>
                  </a:moveTo>
                  <a:cubicBezTo>
                    <a:pt x="271" y="1"/>
                    <a:pt x="0" y="268"/>
                    <a:pt x="0" y="600"/>
                  </a:cubicBezTo>
                  <a:cubicBezTo>
                    <a:pt x="0" y="932"/>
                    <a:pt x="271" y="1200"/>
                    <a:pt x="600" y="1200"/>
                  </a:cubicBezTo>
                  <a:cubicBezTo>
                    <a:pt x="932" y="1200"/>
                    <a:pt x="1202" y="932"/>
                    <a:pt x="1202" y="600"/>
                  </a:cubicBezTo>
                  <a:cubicBezTo>
                    <a:pt x="1202"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60"/>
            <p:cNvSpPr/>
            <p:nvPr/>
          </p:nvSpPr>
          <p:spPr>
            <a:xfrm>
              <a:off x="7965488" y="573614"/>
              <a:ext cx="52335" cy="52401"/>
            </a:xfrm>
            <a:custGeom>
              <a:avLst/>
              <a:gdLst/>
              <a:ahLst/>
              <a:cxnLst/>
              <a:rect l="l" t="t" r="r" b="b"/>
              <a:pathLst>
                <a:path w="795" h="796" extrusionOk="0">
                  <a:moveTo>
                    <a:pt x="397" y="0"/>
                  </a:moveTo>
                  <a:cubicBezTo>
                    <a:pt x="178" y="0"/>
                    <a:pt x="0" y="178"/>
                    <a:pt x="0" y="397"/>
                  </a:cubicBezTo>
                  <a:cubicBezTo>
                    <a:pt x="0" y="617"/>
                    <a:pt x="178" y="795"/>
                    <a:pt x="397" y="795"/>
                  </a:cubicBezTo>
                  <a:cubicBezTo>
                    <a:pt x="617" y="795"/>
                    <a:pt x="794" y="617"/>
                    <a:pt x="794" y="397"/>
                  </a:cubicBezTo>
                  <a:cubicBezTo>
                    <a:pt x="794" y="178"/>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60"/>
            <p:cNvSpPr/>
            <p:nvPr/>
          </p:nvSpPr>
          <p:spPr>
            <a:xfrm>
              <a:off x="7952124" y="560250"/>
              <a:ext cx="79193" cy="78996"/>
            </a:xfrm>
            <a:custGeom>
              <a:avLst/>
              <a:gdLst/>
              <a:ahLst/>
              <a:cxnLst/>
              <a:rect l="l" t="t" r="r" b="b"/>
              <a:pathLst>
                <a:path w="1203" h="1200" extrusionOk="0">
                  <a:moveTo>
                    <a:pt x="600" y="409"/>
                  </a:moveTo>
                  <a:cubicBezTo>
                    <a:pt x="710" y="409"/>
                    <a:pt x="795" y="494"/>
                    <a:pt x="795" y="600"/>
                  </a:cubicBezTo>
                  <a:cubicBezTo>
                    <a:pt x="795" y="706"/>
                    <a:pt x="710" y="793"/>
                    <a:pt x="600" y="793"/>
                  </a:cubicBezTo>
                  <a:cubicBezTo>
                    <a:pt x="494" y="793"/>
                    <a:pt x="409" y="706"/>
                    <a:pt x="409" y="600"/>
                  </a:cubicBezTo>
                  <a:cubicBezTo>
                    <a:pt x="409" y="494"/>
                    <a:pt x="494" y="409"/>
                    <a:pt x="600" y="409"/>
                  </a:cubicBezTo>
                  <a:close/>
                  <a:moveTo>
                    <a:pt x="600" y="1"/>
                  </a:moveTo>
                  <a:cubicBezTo>
                    <a:pt x="271" y="1"/>
                    <a:pt x="1" y="268"/>
                    <a:pt x="1" y="600"/>
                  </a:cubicBezTo>
                  <a:cubicBezTo>
                    <a:pt x="1" y="932"/>
                    <a:pt x="271" y="1200"/>
                    <a:pt x="600" y="1200"/>
                  </a:cubicBezTo>
                  <a:cubicBezTo>
                    <a:pt x="932" y="1200"/>
                    <a:pt x="1203" y="932"/>
                    <a:pt x="1203" y="600"/>
                  </a:cubicBezTo>
                  <a:cubicBezTo>
                    <a:pt x="1203"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60"/>
            <p:cNvSpPr/>
            <p:nvPr/>
          </p:nvSpPr>
          <p:spPr>
            <a:xfrm>
              <a:off x="8126248" y="854121"/>
              <a:ext cx="52401" cy="52401"/>
            </a:xfrm>
            <a:custGeom>
              <a:avLst/>
              <a:gdLst/>
              <a:ahLst/>
              <a:cxnLst/>
              <a:rect l="l" t="t" r="r" b="b"/>
              <a:pathLst>
                <a:path w="796" h="796" extrusionOk="0">
                  <a:moveTo>
                    <a:pt x="398" y="0"/>
                  </a:moveTo>
                  <a:cubicBezTo>
                    <a:pt x="178" y="0"/>
                    <a:pt x="0" y="179"/>
                    <a:pt x="0" y="398"/>
                  </a:cubicBezTo>
                  <a:cubicBezTo>
                    <a:pt x="0" y="617"/>
                    <a:pt x="178"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60"/>
            <p:cNvSpPr/>
            <p:nvPr/>
          </p:nvSpPr>
          <p:spPr>
            <a:xfrm>
              <a:off x="8112950" y="840559"/>
              <a:ext cx="79193" cy="79259"/>
            </a:xfrm>
            <a:custGeom>
              <a:avLst/>
              <a:gdLst/>
              <a:ahLst/>
              <a:cxnLst/>
              <a:rect l="l" t="t" r="r" b="b"/>
              <a:pathLst>
                <a:path w="1203" h="1204" extrusionOk="0">
                  <a:moveTo>
                    <a:pt x="600" y="409"/>
                  </a:moveTo>
                  <a:cubicBezTo>
                    <a:pt x="706" y="409"/>
                    <a:pt x="795" y="497"/>
                    <a:pt x="795" y="604"/>
                  </a:cubicBezTo>
                  <a:cubicBezTo>
                    <a:pt x="795" y="710"/>
                    <a:pt x="706" y="796"/>
                    <a:pt x="600" y="796"/>
                  </a:cubicBezTo>
                  <a:cubicBezTo>
                    <a:pt x="494" y="796"/>
                    <a:pt x="408" y="710"/>
                    <a:pt x="408" y="604"/>
                  </a:cubicBezTo>
                  <a:cubicBezTo>
                    <a:pt x="408" y="497"/>
                    <a:pt x="494" y="409"/>
                    <a:pt x="600" y="409"/>
                  </a:cubicBezTo>
                  <a:close/>
                  <a:moveTo>
                    <a:pt x="600" y="1"/>
                  </a:moveTo>
                  <a:cubicBezTo>
                    <a:pt x="268" y="1"/>
                    <a:pt x="1" y="271"/>
                    <a:pt x="1" y="604"/>
                  </a:cubicBezTo>
                  <a:cubicBezTo>
                    <a:pt x="1" y="936"/>
                    <a:pt x="268" y="1204"/>
                    <a:pt x="600" y="1204"/>
                  </a:cubicBezTo>
                  <a:cubicBezTo>
                    <a:pt x="932" y="1204"/>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0" name="Google Shape;900;p60"/>
            <p:cNvSpPr/>
            <p:nvPr/>
          </p:nvSpPr>
          <p:spPr>
            <a:xfrm>
              <a:off x="7970623" y="1139631"/>
              <a:ext cx="52401" cy="52401"/>
            </a:xfrm>
            <a:custGeom>
              <a:avLst/>
              <a:gdLst/>
              <a:ahLst/>
              <a:cxnLst/>
              <a:rect l="l" t="t" r="r" b="b"/>
              <a:pathLst>
                <a:path w="796" h="796" extrusionOk="0">
                  <a:moveTo>
                    <a:pt x="398" y="0"/>
                  </a:moveTo>
                  <a:cubicBezTo>
                    <a:pt x="179" y="0"/>
                    <a:pt x="0" y="179"/>
                    <a:pt x="0" y="398"/>
                  </a:cubicBezTo>
                  <a:cubicBezTo>
                    <a:pt x="0" y="617"/>
                    <a:pt x="179"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60"/>
            <p:cNvSpPr/>
            <p:nvPr/>
          </p:nvSpPr>
          <p:spPr>
            <a:xfrm>
              <a:off x="7957325" y="1126069"/>
              <a:ext cx="79193" cy="79259"/>
            </a:xfrm>
            <a:custGeom>
              <a:avLst/>
              <a:gdLst/>
              <a:ahLst/>
              <a:cxnLst/>
              <a:rect l="l" t="t" r="r" b="b"/>
              <a:pathLst>
                <a:path w="1203" h="1204" extrusionOk="0">
                  <a:moveTo>
                    <a:pt x="600" y="408"/>
                  </a:moveTo>
                  <a:cubicBezTo>
                    <a:pt x="706" y="408"/>
                    <a:pt x="795" y="497"/>
                    <a:pt x="795" y="604"/>
                  </a:cubicBezTo>
                  <a:cubicBezTo>
                    <a:pt x="795" y="710"/>
                    <a:pt x="706" y="796"/>
                    <a:pt x="600" y="796"/>
                  </a:cubicBezTo>
                  <a:cubicBezTo>
                    <a:pt x="494" y="796"/>
                    <a:pt x="408" y="710"/>
                    <a:pt x="408" y="604"/>
                  </a:cubicBezTo>
                  <a:cubicBezTo>
                    <a:pt x="408" y="497"/>
                    <a:pt x="494" y="408"/>
                    <a:pt x="600" y="408"/>
                  </a:cubicBezTo>
                  <a:close/>
                  <a:moveTo>
                    <a:pt x="600" y="1"/>
                  </a:moveTo>
                  <a:cubicBezTo>
                    <a:pt x="271" y="1"/>
                    <a:pt x="1" y="271"/>
                    <a:pt x="1" y="604"/>
                  </a:cubicBezTo>
                  <a:cubicBezTo>
                    <a:pt x="1" y="936"/>
                    <a:pt x="271" y="1203"/>
                    <a:pt x="600" y="1203"/>
                  </a:cubicBezTo>
                  <a:cubicBezTo>
                    <a:pt x="932" y="1203"/>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60"/>
            <p:cNvSpPr/>
            <p:nvPr/>
          </p:nvSpPr>
          <p:spPr>
            <a:xfrm>
              <a:off x="8131383" y="1420203"/>
              <a:ext cx="52401" cy="52335"/>
            </a:xfrm>
            <a:custGeom>
              <a:avLst/>
              <a:gdLst/>
              <a:ahLst/>
              <a:cxnLst/>
              <a:rect l="l" t="t" r="r" b="b"/>
              <a:pathLst>
                <a:path w="796" h="795" extrusionOk="0">
                  <a:moveTo>
                    <a:pt x="399" y="0"/>
                  </a:moveTo>
                  <a:cubicBezTo>
                    <a:pt x="179" y="0"/>
                    <a:pt x="1" y="178"/>
                    <a:pt x="1" y="397"/>
                  </a:cubicBezTo>
                  <a:cubicBezTo>
                    <a:pt x="1" y="617"/>
                    <a:pt x="179" y="794"/>
                    <a:pt x="399" y="794"/>
                  </a:cubicBezTo>
                  <a:cubicBezTo>
                    <a:pt x="618" y="794"/>
                    <a:pt x="796" y="617"/>
                    <a:pt x="796" y="397"/>
                  </a:cubicBezTo>
                  <a:cubicBezTo>
                    <a:pt x="796" y="178"/>
                    <a:pt x="618"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60"/>
            <p:cNvSpPr/>
            <p:nvPr/>
          </p:nvSpPr>
          <p:spPr>
            <a:xfrm>
              <a:off x="8118085" y="1406642"/>
              <a:ext cx="79062" cy="79193"/>
            </a:xfrm>
            <a:custGeom>
              <a:avLst/>
              <a:gdLst/>
              <a:ahLst/>
              <a:cxnLst/>
              <a:rect l="l" t="t" r="r" b="b"/>
              <a:pathLst>
                <a:path w="1201" h="1203" extrusionOk="0">
                  <a:moveTo>
                    <a:pt x="601" y="408"/>
                  </a:moveTo>
                  <a:cubicBezTo>
                    <a:pt x="707" y="408"/>
                    <a:pt x="792" y="494"/>
                    <a:pt x="792" y="603"/>
                  </a:cubicBezTo>
                  <a:cubicBezTo>
                    <a:pt x="792" y="709"/>
                    <a:pt x="707" y="795"/>
                    <a:pt x="601" y="795"/>
                  </a:cubicBezTo>
                  <a:cubicBezTo>
                    <a:pt x="494" y="795"/>
                    <a:pt x="408" y="709"/>
                    <a:pt x="408" y="603"/>
                  </a:cubicBezTo>
                  <a:cubicBezTo>
                    <a:pt x="408" y="494"/>
                    <a:pt x="494" y="408"/>
                    <a:pt x="601" y="408"/>
                  </a:cubicBezTo>
                  <a:close/>
                  <a:moveTo>
                    <a:pt x="601" y="1"/>
                  </a:moveTo>
                  <a:cubicBezTo>
                    <a:pt x="268" y="1"/>
                    <a:pt x="1" y="271"/>
                    <a:pt x="1" y="603"/>
                  </a:cubicBezTo>
                  <a:cubicBezTo>
                    <a:pt x="1" y="932"/>
                    <a:pt x="268" y="1203"/>
                    <a:pt x="601" y="1203"/>
                  </a:cubicBezTo>
                  <a:cubicBezTo>
                    <a:pt x="933" y="1203"/>
                    <a:pt x="1200" y="932"/>
                    <a:pt x="1200" y="603"/>
                  </a:cubicBezTo>
                  <a:cubicBezTo>
                    <a:pt x="1200" y="271"/>
                    <a:pt x="933" y="1"/>
                    <a:pt x="601"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60"/>
            <p:cNvSpPr/>
            <p:nvPr/>
          </p:nvSpPr>
          <p:spPr>
            <a:xfrm>
              <a:off x="7970623" y="1697550"/>
              <a:ext cx="52401" cy="52335"/>
            </a:xfrm>
            <a:custGeom>
              <a:avLst/>
              <a:gdLst/>
              <a:ahLst/>
              <a:cxnLst/>
              <a:rect l="l" t="t" r="r" b="b"/>
              <a:pathLst>
                <a:path w="796" h="795" extrusionOk="0">
                  <a:moveTo>
                    <a:pt x="398" y="1"/>
                  </a:moveTo>
                  <a:cubicBezTo>
                    <a:pt x="179" y="1"/>
                    <a:pt x="0" y="178"/>
                    <a:pt x="0" y="398"/>
                  </a:cubicBezTo>
                  <a:cubicBezTo>
                    <a:pt x="0" y="617"/>
                    <a:pt x="179" y="795"/>
                    <a:pt x="398" y="795"/>
                  </a:cubicBezTo>
                  <a:cubicBezTo>
                    <a:pt x="617" y="795"/>
                    <a:pt x="795" y="617"/>
                    <a:pt x="795" y="398"/>
                  </a:cubicBezTo>
                  <a:cubicBezTo>
                    <a:pt x="795" y="178"/>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60"/>
            <p:cNvSpPr/>
            <p:nvPr/>
          </p:nvSpPr>
          <p:spPr>
            <a:xfrm>
              <a:off x="7957325" y="1684055"/>
              <a:ext cx="79193" cy="79193"/>
            </a:xfrm>
            <a:custGeom>
              <a:avLst/>
              <a:gdLst/>
              <a:ahLst/>
              <a:cxnLst/>
              <a:rect l="l" t="t" r="r" b="b"/>
              <a:pathLst>
                <a:path w="1203" h="1203" extrusionOk="0">
                  <a:moveTo>
                    <a:pt x="600" y="407"/>
                  </a:moveTo>
                  <a:cubicBezTo>
                    <a:pt x="706" y="407"/>
                    <a:pt x="795" y="497"/>
                    <a:pt x="795" y="603"/>
                  </a:cubicBezTo>
                  <a:cubicBezTo>
                    <a:pt x="795" y="709"/>
                    <a:pt x="706" y="794"/>
                    <a:pt x="600" y="794"/>
                  </a:cubicBezTo>
                  <a:cubicBezTo>
                    <a:pt x="494" y="794"/>
                    <a:pt x="408" y="709"/>
                    <a:pt x="408" y="603"/>
                  </a:cubicBezTo>
                  <a:cubicBezTo>
                    <a:pt x="408" y="497"/>
                    <a:pt x="494" y="407"/>
                    <a:pt x="600" y="407"/>
                  </a:cubicBezTo>
                  <a:close/>
                  <a:moveTo>
                    <a:pt x="600" y="0"/>
                  </a:moveTo>
                  <a:cubicBezTo>
                    <a:pt x="271" y="0"/>
                    <a:pt x="1" y="271"/>
                    <a:pt x="1" y="603"/>
                  </a:cubicBezTo>
                  <a:cubicBezTo>
                    <a:pt x="1" y="932"/>
                    <a:pt x="271" y="1202"/>
                    <a:pt x="600" y="1202"/>
                  </a:cubicBezTo>
                  <a:cubicBezTo>
                    <a:pt x="932" y="1202"/>
                    <a:pt x="1203" y="932"/>
                    <a:pt x="1203" y="603"/>
                  </a:cubicBezTo>
                  <a:cubicBezTo>
                    <a:pt x="1203" y="271"/>
                    <a:pt x="932" y="0"/>
                    <a:pt x="600"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60"/>
            <p:cNvSpPr/>
            <p:nvPr/>
          </p:nvSpPr>
          <p:spPr>
            <a:xfrm>
              <a:off x="7649696" y="1697550"/>
              <a:ext cx="52401" cy="52335"/>
            </a:xfrm>
            <a:custGeom>
              <a:avLst/>
              <a:gdLst/>
              <a:ahLst/>
              <a:cxnLst/>
              <a:rect l="l" t="t" r="r" b="b"/>
              <a:pathLst>
                <a:path w="796" h="795" extrusionOk="0">
                  <a:moveTo>
                    <a:pt x="399" y="1"/>
                  </a:moveTo>
                  <a:cubicBezTo>
                    <a:pt x="179" y="1"/>
                    <a:pt x="1" y="178"/>
                    <a:pt x="1" y="398"/>
                  </a:cubicBezTo>
                  <a:cubicBezTo>
                    <a:pt x="1" y="617"/>
                    <a:pt x="179" y="795"/>
                    <a:pt x="399" y="795"/>
                  </a:cubicBezTo>
                  <a:cubicBezTo>
                    <a:pt x="617" y="795"/>
                    <a:pt x="796" y="617"/>
                    <a:pt x="796" y="398"/>
                  </a:cubicBezTo>
                  <a:cubicBezTo>
                    <a:pt x="796" y="178"/>
                    <a:pt x="617" y="1"/>
                    <a:pt x="399"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7" name="Google Shape;907;p60"/>
            <p:cNvSpPr/>
            <p:nvPr/>
          </p:nvSpPr>
          <p:spPr>
            <a:xfrm>
              <a:off x="7636398" y="1684055"/>
              <a:ext cx="79259" cy="79193"/>
            </a:xfrm>
            <a:custGeom>
              <a:avLst/>
              <a:gdLst/>
              <a:ahLst/>
              <a:cxnLst/>
              <a:rect l="l" t="t" r="r" b="b"/>
              <a:pathLst>
                <a:path w="1204" h="1203" extrusionOk="0">
                  <a:moveTo>
                    <a:pt x="601" y="407"/>
                  </a:moveTo>
                  <a:cubicBezTo>
                    <a:pt x="707" y="407"/>
                    <a:pt x="796" y="497"/>
                    <a:pt x="796" y="603"/>
                  </a:cubicBezTo>
                  <a:cubicBezTo>
                    <a:pt x="796" y="709"/>
                    <a:pt x="707" y="794"/>
                    <a:pt x="601" y="794"/>
                  </a:cubicBezTo>
                  <a:cubicBezTo>
                    <a:pt x="494" y="794"/>
                    <a:pt x="408" y="709"/>
                    <a:pt x="408" y="603"/>
                  </a:cubicBezTo>
                  <a:cubicBezTo>
                    <a:pt x="408" y="497"/>
                    <a:pt x="494" y="407"/>
                    <a:pt x="601" y="407"/>
                  </a:cubicBezTo>
                  <a:close/>
                  <a:moveTo>
                    <a:pt x="601" y="0"/>
                  </a:moveTo>
                  <a:cubicBezTo>
                    <a:pt x="272" y="0"/>
                    <a:pt x="1" y="271"/>
                    <a:pt x="1" y="603"/>
                  </a:cubicBezTo>
                  <a:cubicBezTo>
                    <a:pt x="1" y="932"/>
                    <a:pt x="272" y="1202"/>
                    <a:pt x="601" y="1202"/>
                  </a:cubicBezTo>
                  <a:cubicBezTo>
                    <a:pt x="933" y="1202"/>
                    <a:pt x="1203" y="932"/>
                    <a:pt x="1203" y="603"/>
                  </a:cubicBezTo>
                  <a:cubicBezTo>
                    <a:pt x="1203" y="271"/>
                    <a:pt x="933" y="0"/>
                    <a:pt x="601"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8" name="Google Shape;908;p60"/>
          <p:cNvGrpSpPr/>
          <p:nvPr/>
        </p:nvGrpSpPr>
        <p:grpSpPr>
          <a:xfrm>
            <a:off x="8402918" y="3989884"/>
            <a:ext cx="3783723" cy="2801847"/>
            <a:chOff x="6091468" y="2997790"/>
            <a:chExt cx="2837792" cy="2101385"/>
          </a:xfrm>
        </p:grpSpPr>
        <p:sp>
          <p:nvSpPr>
            <p:cNvPr id="909" name="Google Shape;909;p60"/>
            <p:cNvSpPr/>
            <p:nvPr/>
          </p:nvSpPr>
          <p:spPr>
            <a:xfrm>
              <a:off x="7503959" y="4600853"/>
              <a:ext cx="1425300" cy="876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10" name="Google Shape;910;p60"/>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1" name="Google Shape;911;p60"/>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2" name="Google Shape;912;p60"/>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3" name="Google Shape;913;p60"/>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4" name="Google Shape;914;p60"/>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5" name="Google Shape;915;p60"/>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60"/>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7" name="Google Shape;917;p60"/>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8" name="Google Shape;918;p60"/>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9" name="Google Shape;919;p60"/>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0" name="Google Shape;920;p60"/>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1" name="Google Shape;921;p60"/>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2" name="Google Shape;922;p60"/>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3" name="Google Shape;923;p60"/>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4" name="Google Shape;924;p60"/>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121900" tIns="121900" rIns="121900" bIns="121900" anchor="ctr" anchorCtr="0">
              <a:noAutofit/>
            </a:bodyPr>
            <a:lstStyle/>
            <a:p>
              <a:endParaRPr sz="2400"/>
            </a:p>
          </p:txBody>
        </p:sp>
        <p:sp>
          <p:nvSpPr>
            <p:cNvPr id="925" name="Google Shape;925;p60"/>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6" name="Google Shape;926;p60"/>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7" name="Google Shape;927;p60"/>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8" name="Google Shape;928;p60"/>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29" name="Google Shape;929;p60"/>
            <p:cNvGrpSpPr/>
            <p:nvPr/>
          </p:nvGrpSpPr>
          <p:grpSpPr>
            <a:xfrm>
              <a:off x="6103423" y="4366262"/>
              <a:ext cx="786620" cy="732914"/>
              <a:chOff x="6091468" y="4354300"/>
              <a:chExt cx="786620" cy="732914"/>
            </a:xfrm>
          </p:grpSpPr>
          <p:sp>
            <p:nvSpPr>
              <p:cNvPr id="930" name="Google Shape;930;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1" name="Google Shape;931;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2" name="Google Shape;932;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3" name="Google Shape;933;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4" name="Google Shape;934;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5" name="Google Shape;935;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6" name="Google Shape;936;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7" name="Google Shape;937;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8" name="Google Shape;938;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nvGrpSpPr>
              <p:cNvPr id="939" name="Google Shape;939;p60"/>
              <p:cNvGrpSpPr/>
              <p:nvPr/>
            </p:nvGrpSpPr>
            <p:grpSpPr>
              <a:xfrm>
                <a:off x="6420698" y="4545636"/>
                <a:ext cx="457390" cy="541578"/>
                <a:chOff x="6420698" y="4545636"/>
                <a:chExt cx="457390" cy="541578"/>
              </a:xfrm>
            </p:grpSpPr>
            <p:sp>
              <p:nvSpPr>
                <p:cNvPr id="940" name="Google Shape;940;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1" name="Google Shape;941;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2" name="Google Shape;942;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3" name="Google Shape;943;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4" name="Google Shape;944;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5" name="Google Shape;945;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6" name="Google Shape;946;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7" name="Google Shape;947;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8" name="Google Shape;948;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grpSp>
        <p:sp>
          <p:nvSpPr>
            <p:cNvPr id="949" name="Google Shape;949;p60"/>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50" name="Google Shape;950;p60"/>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sp>
          <p:nvSpPr>
            <p:cNvPr id="951" name="Google Shape;951;p60"/>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52" name="Google Shape;952;p60"/>
            <p:cNvGrpSpPr/>
            <p:nvPr/>
          </p:nvGrpSpPr>
          <p:grpSpPr>
            <a:xfrm>
              <a:off x="6091468" y="4354300"/>
              <a:ext cx="786620" cy="732914"/>
              <a:chOff x="6091468" y="4354300"/>
              <a:chExt cx="786620" cy="732914"/>
            </a:xfrm>
          </p:grpSpPr>
          <p:sp>
            <p:nvSpPr>
              <p:cNvPr id="953" name="Google Shape;953;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4" name="Google Shape;954;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5" name="Google Shape;955;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6" name="Google Shape;956;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7" name="Google Shape;957;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8" name="Google Shape;958;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59" name="Google Shape;959;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0" name="Google Shape;960;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61" name="Google Shape;961;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62" name="Google Shape;962;p60"/>
              <p:cNvGrpSpPr/>
              <p:nvPr/>
            </p:nvGrpSpPr>
            <p:grpSpPr>
              <a:xfrm>
                <a:off x="6420698" y="4545636"/>
                <a:ext cx="457390" cy="541578"/>
                <a:chOff x="6420698" y="4545636"/>
                <a:chExt cx="457390" cy="541578"/>
              </a:xfrm>
            </p:grpSpPr>
            <p:sp>
              <p:nvSpPr>
                <p:cNvPr id="963" name="Google Shape;963;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4" name="Google Shape;964;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5" name="Google Shape;965;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6" name="Google Shape;966;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7" name="Google Shape;967;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8" name="Google Shape;968;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69" name="Google Shape;969;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0" name="Google Shape;970;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71" name="Google Shape;971;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grpSp>
      </p:grpSp>
      <p:grpSp>
        <p:nvGrpSpPr>
          <p:cNvPr id="102" name="Group 101">
            <a:extLst>
              <a:ext uri="{FF2B5EF4-FFF2-40B4-BE49-F238E27FC236}">
                <a16:creationId xmlns:a16="http://schemas.microsoft.com/office/drawing/2014/main" id="{56D23870-F9D9-4440-A2BD-2C7F56D25414}"/>
              </a:ext>
            </a:extLst>
          </p:cNvPr>
          <p:cNvGrpSpPr/>
          <p:nvPr/>
        </p:nvGrpSpPr>
        <p:grpSpPr>
          <a:xfrm>
            <a:off x="722542" y="1766238"/>
            <a:ext cx="10041156" cy="2401585"/>
            <a:chOff x="1378635" y="2504048"/>
            <a:chExt cx="10041156" cy="2401585"/>
          </a:xfrm>
        </p:grpSpPr>
        <p:sp>
          <p:nvSpPr>
            <p:cNvPr id="103" name="Rectangle: Rounded Corners 102">
              <a:extLst>
                <a:ext uri="{FF2B5EF4-FFF2-40B4-BE49-F238E27FC236}">
                  <a16:creationId xmlns:a16="http://schemas.microsoft.com/office/drawing/2014/main" id="{84AE32E8-525C-47D3-89E3-A8ABE28FBFCE}"/>
                </a:ext>
              </a:extLst>
            </p:cNvPr>
            <p:cNvSpPr/>
            <p:nvPr/>
          </p:nvSpPr>
          <p:spPr>
            <a:xfrm>
              <a:off x="1520825" y="2504048"/>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104" name="Rectangle: Rounded Corners 103">
              <a:extLst>
                <a:ext uri="{FF2B5EF4-FFF2-40B4-BE49-F238E27FC236}">
                  <a16:creationId xmlns:a16="http://schemas.microsoft.com/office/drawing/2014/main" id="{FF34EDED-8A50-41C6-A5B1-96FD868D818C}"/>
                </a:ext>
              </a:extLst>
            </p:cNvPr>
            <p:cNvSpPr/>
            <p:nvPr/>
          </p:nvSpPr>
          <p:spPr>
            <a:xfrm>
              <a:off x="1378635" y="2648640"/>
              <a:ext cx="9898966" cy="2256993"/>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extBox 104">
              <a:extLst>
                <a:ext uri="{FF2B5EF4-FFF2-40B4-BE49-F238E27FC236}">
                  <a16:creationId xmlns:a16="http://schemas.microsoft.com/office/drawing/2014/main" id="{04323913-5968-4FEF-B74C-F877931F92FA}"/>
                </a:ext>
              </a:extLst>
            </p:cNvPr>
            <p:cNvSpPr txBox="1"/>
            <p:nvPr/>
          </p:nvSpPr>
          <p:spPr>
            <a:xfrm>
              <a:off x="1520825" y="2911215"/>
              <a:ext cx="9580097" cy="1754326"/>
            </a:xfrm>
            <a:prstGeom prst="rect">
              <a:avLst/>
            </a:prstGeom>
            <a:noFill/>
          </p:spPr>
          <p:txBody>
            <a:bodyPr wrap="square">
              <a:spAutoFit/>
            </a:bodyPr>
            <a:lstStyle/>
            <a:p>
              <a:pPr algn="just"/>
              <a:r>
                <a:rPr lang="vi-VN" sz="3600" dirty="0">
                  <a:latin typeface="Arial" panose="020B0604020202020204" pitchFamily="34" charset="0"/>
                  <a:cs typeface="Arial" panose="020B0604020202020204" pitchFamily="34" charset="0"/>
                </a:rPr>
                <a:t>Khối lượng nguyên tử tập trung ở hạt nhân, được coi bằng khối lượng của hạt nhân và có đơn vị là amu. </a:t>
              </a:r>
            </a:p>
          </p:txBody>
        </p:sp>
      </p:grpSp>
      <p:pic>
        <p:nvPicPr>
          <p:cNvPr id="108" name="Picture 107">
            <a:extLst>
              <a:ext uri="{FF2B5EF4-FFF2-40B4-BE49-F238E27FC236}">
                <a16:creationId xmlns:a16="http://schemas.microsoft.com/office/drawing/2014/main" id="{BE97C582-9809-4C94-9DC8-1B134149B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10" y="384434"/>
            <a:ext cx="1736119" cy="1418286"/>
          </a:xfrm>
          <a:prstGeom prst="rect">
            <a:avLst/>
          </a:prstGeom>
        </p:spPr>
      </p:pic>
      <p:pic>
        <p:nvPicPr>
          <p:cNvPr id="13" name="Picture 12">
            <a:extLst>
              <a:ext uri="{FF2B5EF4-FFF2-40B4-BE49-F238E27FC236}">
                <a16:creationId xmlns:a16="http://schemas.microsoft.com/office/drawing/2014/main" id="{8E1CDFA4-EFB5-4726-853B-C8B1E5CEF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691" y="4674047"/>
            <a:ext cx="1786746" cy="1786746"/>
          </a:xfrm>
          <a:prstGeom prst="rect">
            <a:avLst/>
          </a:prstGeom>
        </p:spPr>
      </p:pic>
    </p:spTree>
    <p:extLst>
      <p:ext uri="{BB962C8B-B14F-4D97-AF65-F5344CB8AC3E}">
        <p14:creationId xmlns:p14="http://schemas.microsoft.com/office/powerpoint/2010/main" val="155876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矩形 7">
            <a:extLst>
              <a:ext uri="{FF2B5EF4-FFF2-40B4-BE49-F238E27FC236}">
                <a16:creationId xmlns:a16="http://schemas.microsoft.com/office/drawing/2014/main" id="{13BC6E41-5DE4-4CF8-A96F-7EA926184CAC}"/>
              </a:ext>
            </a:extLst>
          </p:cNvPr>
          <p:cNvSpPr/>
          <p:nvPr>
            <p:custDataLst>
              <p:tags r:id="rId1"/>
            </p:custDataLst>
          </p:nvPr>
        </p:nvSpPr>
        <p:spPr>
          <a:xfrm>
            <a:off x="461645" y="1314450"/>
            <a:ext cx="5286377" cy="4495920"/>
          </a:xfrm>
          <a:prstGeom prst="rect">
            <a:avLst/>
          </a:prstGeom>
          <a:blipFill>
            <a:blip r:embed="rId4"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PA-矩形 5">
            <a:extLst>
              <a:ext uri="{FF2B5EF4-FFF2-40B4-BE49-F238E27FC236}">
                <a16:creationId xmlns:a16="http://schemas.microsoft.com/office/drawing/2014/main" id="{7660713B-A3D8-4031-AF59-21145EBA6EE8}"/>
              </a:ext>
            </a:extLst>
          </p:cNvPr>
          <p:cNvSpPr/>
          <p:nvPr>
            <p:custDataLst>
              <p:tags r:id="rId2"/>
            </p:custDataLst>
          </p:nvPr>
        </p:nvSpPr>
        <p:spPr>
          <a:xfrm>
            <a:off x="6096000" y="3429000"/>
            <a:ext cx="5894363" cy="1827139"/>
          </a:xfrm>
          <a:prstGeom prst="rect">
            <a:avLst/>
          </a:prstGeom>
          <a:solidFill>
            <a:srgbClr val="0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3200" b="1">
                <a:latin typeface="Arial" panose="020B0604020202020204" pitchFamily="34" charset="0"/>
                <a:cs typeface="Arial" panose="020B0604020202020204" pitchFamily="34" charset="0"/>
                <a:sym typeface="+mn-lt"/>
              </a:rPr>
              <a:t>Làm được mô hình một số nguyên tử theo mô hình nguyên tử Bo</a:t>
            </a:r>
            <a:endParaRPr lang="zh-CN" altLang="en-US" sz="3200" b="1">
              <a:latin typeface="Arial" panose="020B0604020202020204" pitchFamily="34" charset="0"/>
              <a:cs typeface="Arial" panose="020B0604020202020204" pitchFamily="34" charset="0"/>
              <a:sym typeface="+mn-lt"/>
            </a:endParaRPr>
          </a:p>
        </p:txBody>
      </p:sp>
      <p:pic>
        <p:nvPicPr>
          <p:cNvPr id="5" name="Picture 4">
            <a:extLst>
              <a:ext uri="{FF2B5EF4-FFF2-40B4-BE49-F238E27FC236}">
                <a16:creationId xmlns:a16="http://schemas.microsoft.com/office/drawing/2014/main" id="{9C8D5882-E2A4-4091-8484-DE2A8FC274F0}"/>
              </a:ext>
            </a:extLst>
          </p:cNvPr>
          <p:cNvPicPr>
            <a:picLocks noChangeAspect="1"/>
          </p:cNvPicPr>
          <p:nvPr/>
        </p:nvPicPr>
        <p:blipFill rotWithShape="1">
          <a:blip r:embed="rId5">
            <a:extLst>
              <a:ext uri="{28A0092B-C50C-407E-A947-70E740481C1C}">
                <a14:useLocalDpi xmlns:a14="http://schemas.microsoft.com/office/drawing/2010/main" val="0"/>
              </a:ext>
            </a:extLst>
          </a:blip>
          <a:srcRect l="17692" t="16565" r="20383" b="25986"/>
          <a:stretch/>
        </p:blipFill>
        <p:spPr>
          <a:xfrm>
            <a:off x="7752275" y="1314450"/>
            <a:ext cx="1969477" cy="1827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1616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C886E223-8C12-4002-8A88-35C85F7276DB}"/>
              </a:ext>
            </a:extLst>
          </p:cNvPr>
          <p:cNvSpPr txBox="1"/>
          <p:nvPr/>
        </p:nvSpPr>
        <p:spPr>
          <a:xfrm>
            <a:off x="3541597" y="269921"/>
            <a:ext cx="5391388" cy="7694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w="0">
                  <a:noFill/>
                </a:ln>
                <a:solidFill>
                  <a:prstClr val="black">
                    <a:lumMod val="65000"/>
                    <a:lumOff val="35000"/>
                  </a:prstClr>
                </a:solidFill>
                <a:effectLst/>
                <a:uLnTx/>
                <a:uFillTx/>
                <a:latin typeface="Arial" panose="020B0604020202020204" pitchFamily="34" charset="0"/>
                <a:cs typeface="Arial" panose="020B0604020202020204" pitchFamily="34" charset="0"/>
                <a:sym typeface="+mn-lt"/>
              </a:rPr>
              <a:t>VIDEO </a:t>
            </a:r>
            <a:r>
              <a:rPr lang="en-US" altLang="zh-CN" sz="4400" b="1" kern="0" dirty="0">
                <a:ln w="0">
                  <a:noFill/>
                </a:ln>
                <a:solidFill>
                  <a:prstClr val="black">
                    <a:lumMod val="65000"/>
                    <a:lumOff val="35000"/>
                  </a:prstClr>
                </a:solidFill>
                <a:latin typeface="Arial" panose="020B0604020202020204" pitchFamily="34" charset="0"/>
                <a:cs typeface="Arial" panose="020B0604020202020204" pitchFamily="34" charset="0"/>
                <a:sym typeface="+mn-lt"/>
              </a:rPr>
              <a:t>TỔNG ÔN</a:t>
            </a:r>
            <a:endParaRPr kumimoji="0" lang="en-US" altLang="zh-CN" sz="4400" b="1" i="0" u="none" strike="noStrike" kern="0" cap="none" spc="0" normalizeH="0" baseline="0" noProof="0" dirty="0">
              <a:ln w="0">
                <a:noFill/>
              </a:ln>
              <a:solidFill>
                <a:prstClr val="black">
                  <a:lumMod val="65000"/>
                  <a:lumOff val="35000"/>
                </a:prstClr>
              </a:solidFill>
              <a:effectLst/>
              <a:uLnTx/>
              <a:uFillTx/>
              <a:latin typeface="Arial" panose="020B0604020202020204" pitchFamily="34" charset="0"/>
              <a:cs typeface="Arial" panose="020B0604020202020204" pitchFamily="34" charset="0"/>
              <a:sym typeface="+mn-lt"/>
            </a:endParaRPr>
          </a:p>
        </p:txBody>
      </p:sp>
      <p:pic>
        <p:nvPicPr>
          <p:cNvPr id="3" name="cut-1-SƠ-ĐỒ-TỔNG-KẾT_-___-_-BÀI-2-NGUYÊN-TỬ-___-_-KHOA-HỌC-TỰ-NHIÊN-7">
            <a:hlinkClick r:id="" action="ppaction://media"/>
            <a:extLst>
              <a:ext uri="{FF2B5EF4-FFF2-40B4-BE49-F238E27FC236}">
                <a16:creationId xmlns:a16="http://schemas.microsoft.com/office/drawing/2014/main" id="{5A871433-5CD0-4C84-976A-1B882A7DEC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8996" y="1450200"/>
            <a:ext cx="9134007" cy="5137879"/>
          </a:xfrm>
          <a:prstGeom prst="rect">
            <a:avLst/>
          </a:prstGeom>
        </p:spPr>
      </p:pic>
    </p:spTree>
    <p:extLst>
      <p:ext uri="{BB962C8B-B14F-4D97-AF65-F5344CB8AC3E}">
        <p14:creationId xmlns:p14="http://schemas.microsoft.com/office/powerpoint/2010/main" val="3630624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10" name="PA-文本框 13">
            <a:extLst>
              <a:ext uri="{FF2B5EF4-FFF2-40B4-BE49-F238E27FC236}">
                <a16:creationId xmlns:a16="http://schemas.microsoft.com/office/drawing/2014/main" id="{E625F0F9-072F-4B91-B34F-DAE731DC8F68}"/>
              </a:ext>
            </a:extLst>
          </p:cNvPr>
          <p:cNvSpPr txBox="1"/>
          <p:nvPr>
            <p:custDataLst>
              <p:tags r:id="rId2"/>
            </p:custDataLst>
          </p:nvPr>
        </p:nvSpPr>
        <p:spPr>
          <a:xfrm>
            <a:off x="1392705" y="1820638"/>
            <a:ext cx="10213140" cy="2215991"/>
          </a:xfrm>
          <a:prstGeom prst="rect">
            <a:avLst/>
          </a:prstGeom>
          <a:noFill/>
        </p:spPr>
        <p:txBody>
          <a:bodyPr wrap="square" rtlCol="0">
            <a:spAutoFit/>
          </a:bodyPr>
          <a:lstStyle/>
          <a:p>
            <a:pPr algn="ctr"/>
            <a:r>
              <a:rPr lang="en-US" altLang="zh-CN" sz="13800" b="1" dirty="0">
                <a:solidFill>
                  <a:schemeClr val="accent5">
                    <a:lumMod val="75000"/>
                  </a:schemeClr>
                </a:solidFill>
                <a:latin typeface="Arial" panose="020B0604020202020204" pitchFamily="34" charset="0"/>
                <a:cs typeface="Arial" panose="020B0604020202020204" pitchFamily="34" charset="0"/>
                <a:sym typeface="+mn-lt"/>
              </a:rPr>
              <a:t>CỦNG CỐ</a:t>
            </a:r>
          </a:p>
        </p:txBody>
      </p:sp>
    </p:spTree>
    <p:custDataLst>
      <p:tags r:id="rId1"/>
    </p:custDataLst>
    <p:extLst>
      <p:ext uri="{BB962C8B-B14F-4D97-AF65-F5344CB8AC3E}">
        <p14:creationId xmlns:p14="http://schemas.microsoft.com/office/powerpoint/2010/main" val="330517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PA-组合 34"/>
          <p:cNvGrpSpPr/>
          <p:nvPr>
            <p:custDataLst>
              <p:tags r:id="rId2"/>
            </p:custDataLst>
          </p:nvPr>
        </p:nvGrpSpPr>
        <p:grpSpPr>
          <a:xfrm>
            <a:off x="-76200" y="225425"/>
            <a:ext cx="986155" cy="387985"/>
            <a:chOff x="11103" y="6584"/>
            <a:chExt cx="10927" cy="4296"/>
          </a:xfrm>
        </p:grpSpPr>
        <p:pic>
          <p:nvPicPr>
            <p:cNvPr id="10" name="PA-图片 9" descr="资源 2"/>
            <p:cNvPicPr>
              <a:picLocks noChangeAspect="1"/>
            </p:cNvPicPr>
            <p:nvPr>
              <p:custDataLst>
                <p:tags r:id="rId25"/>
              </p:custDataLst>
            </p:nvPr>
          </p:nvPicPr>
          <p:blipFill>
            <a:blip r:embed="rId29"/>
            <a:srcRect l="-6114" t="-37553"/>
            <a:stretch>
              <a:fillRect/>
            </a:stretch>
          </p:blipFill>
          <p:spPr>
            <a:xfrm rot="21000000">
              <a:off x="11103" y="6584"/>
              <a:ext cx="9742" cy="4125"/>
            </a:xfrm>
            <a:prstGeom prst="rect">
              <a:avLst/>
            </a:prstGeom>
          </p:spPr>
        </p:pic>
        <p:pic>
          <p:nvPicPr>
            <p:cNvPr id="11" name="PA-图片 10" descr="资源 3"/>
            <p:cNvPicPr>
              <a:picLocks noChangeAspect="1"/>
            </p:cNvPicPr>
            <p:nvPr>
              <p:custDataLst>
                <p:tags r:id="rId26"/>
              </p:custDataLst>
            </p:nvPr>
          </p:nvPicPr>
          <p:blipFill>
            <a:blip r:embed="rId30"/>
            <a:stretch>
              <a:fillRect/>
            </a:stretch>
          </p:blipFill>
          <p:spPr>
            <a:xfrm rot="21000000">
              <a:off x="11730" y="8360"/>
              <a:ext cx="10300" cy="2520"/>
            </a:xfrm>
            <a:prstGeom prst="rect">
              <a:avLst/>
            </a:prstGeom>
          </p:spPr>
        </p:pic>
      </p:grpSp>
      <p:grpSp>
        <p:nvGrpSpPr>
          <p:cNvPr id="5" name="Group 4">
            <a:extLst>
              <a:ext uri="{FF2B5EF4-FFF2-40B4-BE49-F238E27FC236}">
                <a16:creationId xmlns:a16="http://schemas.microsoft.com/office/drawing/2014/main" id="{6B7991A5-CDFD-48AF-8DAA-76F8C4BA9C8D}"/>
              </a:ext>
            </a:extLst>
          </p:cNvPr>
          <p:cNvGrpSpPr/>
          <p:nvPr/>
        </p:nvGrpSpPr>
        <p:grpSpPr>
          <a:xfrm>
            <a:off x="445170" y="1796806"/>
            <a:ext cx="10909935" cy="4104640"/>
            <a:chOff x="668020" y="1923415"/>
            <a:chExt cx="10909935" cy="4104640"/>
          </a:xfrm>
        </p:grpSpPr>
        <p:sp>
          <p:nvSpPr>
            <p:cNvPr id="6" name="PA-椭圆 6">
              <a:extLst>
                <a:ext uri="{FF2B5EF4-FFF2-40B4-BE49-F238E27FC236}">
                  <a16:creationId xmlns:a16="http://schemas.microsoft.com/office/drawing/2014/main" id="{D3DDAEF3-DFD7-4731-877B-9968D55C7BC2}"/>
                </a:ext>
              </a:extLst>
            </p:cNvPr>
            <p:cNvSpPr>
              <a:spLocks noChangeArrowheads="1"/>
            </p:cNvSpPr>
            <p:nvPr>
              <p:custDataLst>
                <p:tags r:id="rId3"/>
              </p:custDataLst>
            </p:nvPr>
          </p:nvSpPr>
          <p:spPr bwMode="auto">
            <a:xfrm>
              <a:off x="4374261" y="2144878"/>
              <a:ext cx="3441743" cy="3426269"/>
            </a:xfrm>
            <a:prstGeom prst="ellipse">
              <a:avLst/>
            </a:prstGeom>
            <a:noFill/>
            <a:ln w="12700" cap="flat">
              <a:solidFill>
                <a:srgbClr val="E1E9E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cs typeface="+mn-ea"/>
                <a:sym typeface="+mn-lt"/>
              </a:endParaRPr>
            </a:p>
          </p:txBody>
        </p:sp>
        <p:sp>
          <p:nvSpPr>
            <p:cNvPr id="7" name="PA-椭圆 98">
              <a:extLst>
                <a:ext uri="{FF2B5EF4-FFF2-40B4-BE49-F238E27FC236}">
                  <a16:creationId xmlns:a16="http://schemas.microsoft.com/office/drawing/2014/main" id="{6F1F4C24-AC2E-488E-A471-573C66A8745D}"/>
                </a:ext>
              </a:extLst>
            </p:cNvPr>
            <p:cNvSpPr/>
            <p:nvPr>
              <p:custDataLst>
                <p:tags r:id="rId4"/>
              </p:custDataLst>
            </p:nvPr>
          </p:nvSpPr>
          <p:spPr>
            <a:xfrm>
              <a:off x="5365184" y="3123795"/>
              <a:ext cx="1466726" cy="1466717"/>
            </a:xfrm>
            <a:prstGeom prst="ellipse">
              <a:avLst/>
            </a:prstGeom>
            <a:solidFill>
              <a:srgbClr val="E1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8" name="PA-AutoShape 81">
              <a:extLst>
                <a:ext uri="{FF2B5EF4-FFF2-40B4-BE49-F238E27FC236}">
                  <a16:creationId xmlns:a16="http://schemas.microsoft.com/office/drawing/2014/main" id="{4F3DABD2-2D2C-40E4-84C9-1621B80CEB2C}"/>
                </a:ext>
              </a:extLst>
            </p:cNvPr>
            <p:cNvSpPr/>
            <p:nvPr>
              <p:custDataLst>
                <p:tags r:id="rId5"/>
              </p:custDataLst>
            </p:nvPr>
          </p:nvSpPr>
          <p:spPr bwMode="auto">
            <a:xfrm>
              <a:off x="5824855" y="3533775"/>
              <a:ext cx="548005" cy="5454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solidFill>
            <a:ln>
              <a:noFill/>
            </a:ln>
            <a:effectLst/>
          </p:spPr>
          <p:txBody>
            <a:bodyPr lIns="50800" tIns="50800" rIns="50800" bIns="50800" anchor="ctr">
              <a:noAutofit/>
            </a:bodyPr>
            <a:lstStyle/>
            <a:p>
              <a:pPr lvl="0" algn="l" defTabSz="608965">
                <a:spcBef>
                  <a:spcPts val="0"/>
                </a:spcBef>
                <a:spcAft>
                  <a:spcPts val="0"/>
                </a:spcAft>
                <a:buClrTx/>
                <a:buSzTx/>
                <a:buFontTx/>
                <a:defRPr/>
              </a:pPr>
              <a:endParaRPr lang="en-US" sz="4000" kern="0" noProof="0">
                <a:ln>
                  <a:noFill/>
                </a:ln>
                <a:solidFill>
                  <a:srgbClr val="FFFFFF"/>
                </a:solidFill>
                <a:effectLst>
                  <a:outerShdw blurRad="38100" dist="38100" dir="2700000" algn="tl">
                    <a:srgbClr val="000000"/>
                  </a:outerShdw>
                </a:effectLst>
                <a:uLnTx/>
                <a:uFillTx/>
                <a:cs typeface="+mn-ea"/>
                <a:sym typeface="+mn-lt"/>
              </a:endParaRPr>
            </a:p>
          </p:txBody>
        </p:sp>
        <p:grpSp>
          <p:nvGrpSpPr>
            <p:cNvPr id="9" name="PA-组合 6">
              <a:extLst>
                <a:ext uri="{FF2B5EF4-FFF2-40B4-BE49-F238E27FC236}">
                  <a16:creationId xmlns:a16="http://schemas.microsoft.com/office/drawing/2014/main" id="{78BC6068-E158-4637-A131-6C7AD0713116}"/>
                </a:ext>
              </a:extLst>
            </p:cNvPr>
            <p:cNvGrpSpPr/>
            <p:nvPr>
              <p:custDataLst>
                <p:tags r:id="rId6"/>
              </p:custDataLst>
            </p:nvPr>
          </p:nvGrpSpPr>
          <p:grpSpPr>
            <a:xfrm>
              <a:off x="4533900" y="1923415"/>
              <a:ext cx="1099185" cy="1094740"/>
              <a:chOff x="7140" y="3029"/>
              <a:chExt cx="1731" cy="1724"/>
            </a:xfrm>
          </p:grpSpPr>
          <p:sp>
            <p:nvSpPr>
              <p:cNvPr id="32" name="PA-任意多边形 7">
                <a:extLst>
                  <a:ext uri="{FF2B5EF4-FFF2-40B4-BE49-F238E27FC236}">
                    <a16:creationId xmlns:a16="http://schemas.microsoft.com/office/drawing/2014/main" id="{330FE722-3FF8-4377-B90A-B4A2A260DCCF}"/>
                  </a:ext>
                </a:extLst>
              </p:cNvPr>
              <p:cNvSpPr/>
              <p:nvPr>
                <p:custDataLst>
                  <p:tags r:id="rId23"/>
                </p:custDataLst>
              </p:nvPr>
            </p:nvSpPr>
            <p:spPr bwMode="auto">
              <a:xfrm>
                <a:off x="7140" y="3029"/>
                <a:ext cx="1731" cy="1724"/>
              </a:xfrm>
              <a:custGeom>
                <a:avLst/>
                <a:gdLst>
                  <a:gd name="T0" fmla="*/ 253 w 295"/>
                  <a:gd name="T1" fmla="*/ 71 h 295"/>
                  <a:gd name="T2" fmla="*/ 224 w 295"/>
                  <a:gd name="T3" fmla="*/ 253 h 295"/>
                  <a:gd name="T4" fmla="*/ 43 w 295"/>
                  <a:gd name="T5" fmla="*/ 224 h 295"/>
                  <a:gd name="T6" fmla="*/ 71 w 295"/>
                  <a:gd name="T7" fmla="*/ 42 h 295"/>
                  <a:gd name="T8" fmla="*/ 253 w 295"/>
                  <a:gd name="T9" fmla="*/ 71 h 295"/>
                </a:gdLst>
                <a:ahLst/>
                <a:cxnLst>
                  <a:cxn ang="0">
                    <a:pos x="T0" y="T1"/>
                  </a:cxn>
                  <a:cxn ang="0">
                    <a:pos x="T2" y="T3"/>
                  </a:cxn>
                  <a:cxn ang="0">
                    <a:pos x="T4" y="T5"/>
                  </a:cxn>
                  <a:cxn ang="0">
                    <a:pos x="T6" y="T7"/>
                  </a:cxn>
                  <a:cxn ang="0">
                    <a:pos x="T8" y="T9"/>
                  </a:cxn>
                </a:cxnLst>
                <a:rect l="0" t="0" r="r" b="b"/>
                <a:pathLst>
                  <a:path w="295" h="295">
                    <a:moveTo>
                      <a:pt x="253" y="71"/>
                    </a:moveTo>
                    <a:cubicBezTo>
                      <a:pt x="295" y="129"/>
                      <a:pt x="282" y="211"/>
                      <a:pt x="224" y="253"/>
                    </a:cubicBezTo>
                    <a:cubicBezTo>
                      <a:pt x="166" y="295"/>
                      <a:pt x="85" y="282"/>
                      <a:pt x="43" y="224"/>
                    </a:cubicBezTo>
                    <a:cubicBezTo>
                      <a:pt x="0" y="166"/>
                      <a:pt x="13" y="85"/>
                      <a:pt x="71" y="42"/>
                    </a:cubicBezTo>
                    <a:cubicBezTo>
                      <a:pt x="129" y="0"/>
                      <a:pt x="211" y="13"/>
                      <a:pt x="253" y="71"/>
                    </a:cubicBezTo>
                    <a:close/>
                  </a:path>
                </a:pathLst>
              </a:custGeom>
              <a:solidFill>
                <a:srgbClr val="013A70"/>
              </a:solidFill>
              <a:ln w="9525" cap="flat">
                <a:noFill/>
                <a:prstDash val="solid"/>
                <a:miter lim="800000"/>
              </a:ln>
            </p:spPr>
            <p:txBody>
              <a:bodyPr vert="horz" wrap="square" lIns="91440" tIns="45720" rIns="91440" bIns="45720" numCol="1" anchor="t" anchorCtr="0" compatLnSpc="1"/>
              <a:lstStyle/>
              <a:p>
                <a:endParaRPr lang="en-US">
                  <a:cs typeface="+mn-ea"/>
                  <a:sym typeface="+mn-lt"/>
                </a:endParaRPr>
              </a:p>
            </p:txBody>
          </p:sp>
          <p:sp>
            <p:nvSpPr>
              <p:cNvPr id="33" name="PA-任意多边形 1171">
                <a:extLst>
                  <a:ext uri="{FF2B5EF4-FFF2-40B4-BE49-F238E27FC236}">
                    <a16:creationId xmlns:a16="http://schemas.microsoft.com/office/drawing/2014/main" id="{BDAC5583-8CE2-44D5-88B5-CD0F7EDD475B}"/>
                  </a:ext>
                </a:extLst>
              </p:cNvPr>
              <p:cNvSpPr/>
              <p:nvPr>
                <p:custDataLst>
                  <p:tags r:id="rId24"/>
                </p:custDataLst>
              </p:nvPr>
            </p:nvSpPr>
            <p:spPr bwMode="auto">
              <a:xfrm>
                <a:off x="7733" y="3687"/>
                <a:ext cx="545" cy="408"/>
              </a:xfrm>
              <a:custGeom>
                <a:avLst/>
                <a:gdLst>
                  <a:gd name="T0" fmla="*/ 6189 w 6231"/>
                  <a:gd name="T1" fmla="*/ 0 h 4673"/>
                  <a:gd name="T2" fmla="*/ 6206 w 6231"/>
                  <a:gd name="T3" fmla="*/ 6 h 4673"/>
                  <a:gd name="T4" fmla="*/ 6219 w 6231"/>
                  <a:gd name="T5" fmla="*/ 17 h 4673"/>
                  <a:gd name="T6" fmla="*/ 6229 w 6231"/>
                  <a:gd name="T7" fmla="*/ 34 h 4673"/>
                  <a:gd name="T8" fmla="*/ 6231 w 6231"/>
                  <a:gd name="T9" fmla="*/ 53 h 4673"/>
                  <a:gd name="T10" fmla="*/ 6223 w 6231"/>
                  <a:gd name="T11" fmla="*/ 72 h 4673"/>
                  <a:gd name="T12" fmla="*/ 3477 w 6231"/>
                  <a:gd name="T13" fmla="*/ 4603 h 4673"/>
                  <a:gd name="T14" fmla="*/ 3455 w 6231"/>
                  <a:gd name="T15" fmla="*/ 4631 h 4673"/>
                  <a:gd name="T16" fmla="*/ 3428 w 6231"/>
                  <a:gd name="T17" fmla="*/ 4652 h 4673"/>
                  <a:gd name="T18" fmla="*/ 3398 w 6231"/>
                  <a:gd name="T19" fmla="*/ 4665 h 4673"/>
                  <a:gd name="T20" fmla="*/ 3366 w 6231"/>
                  <a:gd name="T21" fmla="*/ 4673 h 4673"/>
                  <a:gd name="T22" fmla="*/ 3332 w 6231"/>
                  <a:gd name="T23" fmla="*/ 4673 h 4673"/>
                  <a:gd name="T24" fmla="*/ 3300 w 6231"/>
                  <a:gd name="T25" fmla="*/ 4664 h 4673"/>
                  <a:gd name="T26" fmla="*/ 3269 w 6231"/>
                  <a:gd name="T27" fmla="*/ 4648 h 4673"/>
                  <a:gd name="T28" fmla="*/ 2513 w 6231"/>
                  <a:gd name="T29" fmla="*/ 4132 h 4673"/>
                  <a:gd name="T30" fmla="*/ 1745 w 6231"/>
                  <a:gd name="T31" fmla="*/ 4641 h 4673"/>
                  <a:gd name="T32" fmla="*/ 1717 w 6231"/>
                  <a:gd name="T33" fmla="*/ 4654 h 4673"/>
                  <a:gd name="T34" fmla="*/ 1690 w 6231"/>
                  <a:gd name="T35" fmla="*/ 4656 h 4673"/>
                  <a:gd name="T36" fmla="*/ 1664 w 6231"/>
                  <a:gd name="T37" fmla="*/ 4650 h 4673"/>
                  <a:gd name="T38" fmla="*/ 1639 w 6231"/>
                  <a:gd name="T39" fmla="*/ 4639 h 4673"/>
                  <a:gd name="T40" fmla="*/ 1621 w 6231"/>
                  <a:gd name="T41" fmla="*/ 4618 h 4673"/>
                  <a:gd name="T42" fmla="*/ 1609 w 6231"/>
                  <a:gd name="T43" fmla="*/ 4595 h 4673"/>
                  <a:gd name="T44" fmla="*/ 1603 w 6231"/>
                  <a:gd name="T45" fmla="*/ 4565 h 4673"/>
                  <a:gd name="T46" fmla="*/ 1603 w 6231"/>
                  <a:gd name="T47" fmla="*/ 3511 h 4673"/>
                  <a:gd name="T48" fmla="*/ 5090 w 6231"/>
                  <a:gd name="T49" fmla="*/ 905 h 4673"/>
                  <a:gd name="T50" fmla="*/ 972 w 6231"/>
                  <a:gd name="T51" fmla="*/ 3077 h 4673"/>
                  <a:gd name="T52" fmla="*/ 64 w 6231"/>
                  <a:gd name="T53" fmla="*/ 2459 h 4673"/>
                  <a:gd name="T54" fmla="*/ 36 w 6231"/>
                  <a:gd name="T55" fmla="*/ 2434 h 4673"/>
                  <a:gd name="T56" fmla="*/ 15 w 6231"/>
                  <a:gd name="T57" fmla="*/ 2404 h 4673"/>
                  <a:gd name="T58" fmla="*/ 4 w 6231"/>
                  <a:gd name="T59" fmla="*/ 2370 h 4673"/>
                  <a:gd name="T60" fmla="*/ 0 w 6231"/>
                  <a:gd name="T61" fmla="*/ 2335 h 4673"/>
                  <a:gd name="T62" fmla="*/ 0 w 6231"/>
                  <a:gd name="T63" fmla="*/ 2335 h 4673"/>
                  <a:gd name="T64" fmla="*/ 4 w 6231"/>
                  <a:gd name="T65" fmla="*/ 2301 h 4673"/>
                  <a:gd name="T66" fmla="*/ 17 w 6231"/>
                  <a:gd name="T67" fmla="*/ 2269 h 4673"/>
                  <a:gd name="T68" fmla="*/ 36 w 6231"/>
                  <a:gd name="T69" fmla="*/ 2241 h 4673"/>
                  <a:gd name="T70" fmla="*/ 62 w 6231"/>
                  <a:gd name="T71" fmla="*/ 2216 h 4673"/>
                  <a:gd name="T72" fmla="*/ 96 w 6231"/>
                  <a:gd name="T73" fmla="*/ 2199 h 4673"/>
                  <a:gd name="T74" fmla="*/ 6168 w 6231"/>
                  <a:gd name="T75" fmla="*/ 4 h 4673"/>
                  <a:gd name="T76" fmla="*/ 6189 w 6231"/>
                  <a:gd name="T77" fmla="*/ 0 h 4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31" h="4673">
                    <a:moveTo>
                      <a:pt x="6189" y="0"/>
                    </a:moveTo>
                    <a:lnTo>
                      <a:pt x="6206" y="6"/>
                    </a:lnTo>
                    <a:lnTo>
                      <a:pt x="6219" y="17"/>
                    </a:lnTo>
                    <a:lnTo>
                      <a:pt x="6229" y="34"/>
                    </a:lnTo>
                    <a:lnTo>
                      <a:pt x="6231" y="53"/>
                    </a:lnTo>
                    <a:lnTo>
                      <a:pt x="6223" y="72"/>
                    </a:lnTo>
                    <a:lnTo>
                      <a:pt x="3477" y="4603"/>
                    </a:lnTo>
                    <a:lnTo>
                      <a:pt x="3455" y="4631"/>
                    </a:lnTo>
                    <a:lnTo>
                      <a:pt x="3428" y="4652"/>
                    </a:lnTo>
                    <a:lnTo>
                      <a:pt x="3398" y="4665"/>
                    </a:lnTo>
                    <a:lnTo>
                      <a:pt x="3366" y="4673"/>
                    </a:lnTo>
                    <a:lnTo>
                      <a:pt x="3332" y="4673"/>
                    </a:lnTo>
                    <a:lnTo>
                      <a:pt x="3300" y="4664"/>
                    </a:lnTo>
                    <a:lnTo>
                      <a:pt x="3269" y="4648"/>
                    </a:lnTo>
                    <a:lnTo>
                      <a:pt x="2513" y="4132"/>
                    </a:lnTo>
                    <a:lnTo>
                      <a:pt x="1745" y="4641"/>
                    </a:lnTo>
                    <a:lnTo>
                      <a:pt x="1717" y="4654"/>
                    </a:lnTo>
                    <a:lnTo>
                      <a:pt x="1690" y="4656"/>
                    </a:lnTo>
                    <a:lnTo>
                      <a:pt x="1664" y="4650"/>
                    </a:lnTo>
                    <a:lnTo>
                      <a:pt x="1639" y="4639"/>
                    </a:lnTo>
                    <a:lnTo>
                      <a:pt x="1621" y="4618"/>
                    </a:lnTo>
                    <a:lnTo>
                      <a:pt x="1609" y="4595"/>
                    </a:lnTo>
                    <a:lnTo>
                      <a:pt x="1603" y="4565"/>
                    </a:lnTo>
                    <a:lnTo>
                      <a:pt x="1603" y="3511"/>
                    </a:lnTo>
                    <a:lnTo>
                      <a:pt x="5090" y="905"/>
                    </a:lnTo>
                    <a:lnTo>
                      <a:pt x="972" y="3077"/>
                    </a:lnTo>
                    <a:lnTo>
                      <a:pt x="64" y="2459"/>
                    </a:lnTo>
                    <a:lnTo>
                      <a:pt x="36" y="2434"/>
                    </a:lnTo>
                    <a:lnTo>
                      <a:pt x="15" y="2404"/>
                    </a:lnTo>
                    <a:lnTo>
                      <a:pt x="4" y="2370"/>
                    </a:lnTo>
                    <a:lnTo>
                      <a:pt x="0" y="2335"/>
                    </a:lnTo>
                    <a:lnTo>
                      <a:pt x="0" y="2335"/>
                    </a:lnTo>
                    <a:lnTo>
                      <a:pt x="4" y="2301"/>
                    </a:lnTo>
                    <a:lnTo>
                      <a:pt x="17" y="2269"/>
                    </a:lnTo>
                    <a:lnTo>
                      <a:pt x="36" y="2241"/>
                    </a:lnTo>
                    <a:lnTo>
                      <a:pt x="62" y="2216"/>
                    </a:lnTo>
                    <a:lnTo>
                      <a:pt x="96" y="2199"/>
                    </a:lnTo>
                    <a:lnTo>
                      <a:pt x="6168" y="4"/>
                    </a:lnTo>
                    <a:lnTo>
                      <a:pt x="6189"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cs typeface="+mn-ea"/>
                  <a:sym typeface="+mn-lt"/>
                </a:endParaRPr>
              </a:p>
            </p:txBody>
          </p:sp>
        </p:grpSp>
        <p:grpSp>
          <p:nvGrpSpPr>
            <p:cNvPr id="12" name="PA-组合 11">
              <a:extLst>
                <a:ext uri="{FF2B5EF4-FFF2-40B4-BE49-F238E27FC236}">
                  <a16:creationId xmlns:a16="http://schemas.microsoft.com/office/drawing/2014/main" id="{DD40E920-6D74-415E-884C-41475DF13861}"/>
                </a:ext>
              </a:extLst>
            </p:cNvPr>
            <p:cNvGrpSpPr/>
            <p:nvPr>
              <p:custDataLst>
                <p:tags r:id="rId7"/>
              </p:custDataLst>
            </p:nvPr>
          </p:nvGrpSpPr>
          <p:grpSpPr>
            <a:xfrm>
              <a:off x="935990" y="3373755"/>
              <a:ext cx="3923030" cy="966470"/>
              <a:chOff x="1474" y="5313"/>
              <a:chExt cx="6178" cy="1522"/>
            </a:xfrm>
          </p:grpSpPr>
          <p:sp>
            <p:nvSpPr>
              <p:cNvPr id="29" name="PA-椭圆 8">
                <a:extLst>
                  <a:ext uri="{FF2B5EF4-FFF2-40B4-BE49-F238E27FC236}">
                    <a16:creationId xmlns:a16="http://schemas.microsoft.com/office/drawing/2014/main" id="{584ADB16-2D49-4BE3-9762-6F2BC05E0039}"/>
                  </a:ext>
                </a:extLst>
              </p:cNvPr>
              <p:cNvSpPr>
                <a:spLocks noChangeArrowheads="1"/>
              </p:cNvSpPr>
              <p:nvPr>
                <p:custDataLst>
                  <p:tags r:id="rId20"/>
                </p:custDataLst>
              </p:nvPr>
            </p:nvSpPr>
            <p:spPr bwMode="auto">
              <a:xfrm>
                <a:off x="6127" y="5313"/>
                <a:ext cx="1525" cy="1522"/>
              </a:xfrm>
              <a:prstGeom prst="ellipse">
                <a:avLst/>
              </a:prstGeom>
              <a:solidFill>
                <a:srgbClr val="046F87"/>
              </a:solidFill>
              <a:ln w="9525" cap="flat">
                <a:noFill/>
                <a:prstDash val="solid"/>
                <a:miter lim="800000"/>
              </a:ln>
            </p:spPr>
            <p:txBody>
              <a:bodyPr vert="horz" wrap="square" lIns="91440" tIns="45720" rIns="91440" bIns="45720" numCol="1" anchor="t" anchorCtr="0" compatLnSpc="1"/>
              <a:lstStyle/>
              <a:p>
                <a:pPr algn="ctr"/>
                <a:endParaRPr lang="en-US" b="1" dirty="0">
                  <a:latin typeface="Arial" panose="020B0604020202020204" pitchFamily="34" charset="0"/>
                  <a:cs typeface="Arial" panose="020B0604020202020204" pitchFamily="34" charset="0"/>
                  <a:sym typeface="+mn-lt"/>
                </a:endParaRPr>
              </a:p>
            </p:txBody>
          </p:sp>
          <p:sp>
            <p:nvSpPr>
              <p:cNvPr id="30" name="PA-任意多边形 1091">
                <a:extLst>
                  <a:ext uri="{FF2B5EF4-FFF2-40B4-BE49-F238E27FC236}">
                    <a16:creationId xmlns:a16="http://schemas.microsoft.com/office/drawing/2014/main" id="{3DADDB51-E70B-46C0-B651-7BBED1F557EA}"/>
                  </a:ext>
                </a:extLst>
              </p:cNvPr>
              <p:cNvSpPr/>
              <p:nvPr>
                <p:custDataLst>
                  <p:tags r:id="rId21"/>
                </p:custDataLst>
              </p:nvPr>
            </p:nvSpPr>
            <p:spPr bwMode="auto">
              <a:xfrm>
                <a:off x="6825" y="5927"/>
                <a:ext cx="20" cy="40"/>
              </a:xfrm>
              <a:custGeom>
                <a:avLst/>
                <a:gdLst>
                  <a:gd name="T0" fmla="*/ 0 w 174"/>
                  <a:gd name="T1" fmla="*/ 0 h 336"/>
                  <a:gd name="T2" fmla="*/ 38 w 174"/>
                  <a:gd name="T3" fmla="*/ 11 h 336"/>
                  <a:gd name="T4" fmla="*/ 70 w 174"/>
                  <a:gd name="T5" fmla="*/ 23 h 336"/>
                  <a:gd name="T6" fmla="*/ 95 w 174"/>
                  <a:gd name="T7" fmla="*/ 34 h 336"/>
                  <a:gd name="T8" fmla="*/ 115 w 174"/>
                  <a:gd name="T9" fmla="*/ 47 h 336"/>
                  <a:gd name="T10" fmla="*/ 136 w 174"/>
                  <a:gd name="T11" fmla="*/ 64 h 336"/>
                  <a:gd name="T12" fmla="*/ 152 w 174"/>
                  <a:gd name="T13" fmla="*/ 85 h 336"/>
                  <a:gd name="T14" fmla="*/ 164 w 174"/>
                  <a:gd name="T15" fmla="*/ 110 h 336"/>
                  <a:gd name="T16" fmla="*/ 171 w 174"/>
                  <a:gd name="T17" fmla="*/ 137 h 336"/>
                  <a:gd name="T18" fmla="*/ 174 w 174"/>
                  <a:gd name="T19" fmla="*/ 168 h 336"/>
                  <a:gd name="T20" fmla="*/ 171 w 174"/>
                  <a:gd name="T21" fmla="*/ 200 h 336"/>
                  <a:gd name="T22" fmla="*/ 164 w 174"/>
                  <a:gd name="T23" fmla="*/ 230 h 336"/>
                  <a:gd name="T24" fmla="*/ 152 w 174"/>
                  <a:gd name="T25" fmla="*/ 257 h 336"/>
                  <a:gd name="T26" fmla="*/ 136 w 174"/>
                  <a:gd name="T27" fmla="*/ 280 h 336"/>
                  <a:gd name="T28" fmla="*/ 116 w 174"/>
                  <a:gd name="T29" fmla="*/ 299 h 336"/>
                  <a:gd name="T30" fmla="*/ 93 w 174"/>
                  <a:gd name="T31" fmla="*/ 314 h 336"/>
                  <a:gd name="T32" fmla="*/ 66 w 174"/>
                  <a:gd name="T33" fmla="*/ 325 h 336"/>
                  <a:gd name="T34" fmla="*/ 36 w 174"/>
                  <a:gd name="T35" fmla="*/ 333 h 336"/>
                  <a:gd name="T36" fmla="*/ 0 w 174"/>
                  <a:gd name="T37" fmla="*/ 336 h 336"/>
                  <a:gd name="T38" fmla="*/ 0 w 174"/>
                  <a:gd name="T3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336">
                    <a:moveTo>
                      <a:pt x="0" y="0"/>
                    </a:moveTo>
                    <a:lnTo>
                      <a:pt x="38" y="11"/>
                    </a:lnTo>
                    <a:lnTo>
                      <a:pt x="70" y="23"/>
                    </a:lnTo>
                    <a:lnTo>
                      <a:pt x="95" y="34"/>
                    </a:lnTo>
                    <a:lnTo>
                      <a:pt x="115" y="47"/>
                    </a:lnTo>
                    <a:lnTo>
                      <a:pt x="136" y="64"/>
                    </a:lnTo>
                    <a:lnTo>
                      <a:pt x="152" y="85"/>
                    </a:lnTo>
                    <a:lnTo>
                      <a:pt x="164" y="110"/>
                    </a:lnTo>
                    <a:lnTo>
                      <a:pt x="171" y="137"/>
                    </a:lnTo>
                    <a:lnTo>
                      <a:pt x="174" y="168"/>
                    </a:lnTo>
                    <a:lnTo>
                      <a:pt x="171" y="200"/>
                    </a:lnTo>
                    <a:lnTo>
                      <a:pt x="164" y="230"/>
                    </a:lnTo>
                    <a:lnTo>
                      <a:pt x="152" y="257"/>
                    </a:lnTo>
                    <a:lnTo>
                      <a:pt x="136" y="280"/>
                    </a:lnTo>
                    <a:lnTo>
                      <a:pt x="116" y="299"/>
                    </a:lnTo>
                    <a:lnTo>
                      <a:pt x="93" y="314"/>
                    </a:lnTo>
                    <a:lnTo>
                      <a:pt x="66" y="325"/>
                    </a:lnTo>
                    <a:lnTo>
                      <a:pt x="36" y="333"/>
                    </a:lnTo>
                    <a:lnTo>
                      <a:pt x="0" y="336"/>
                    </a:lnTo>
                    <a:lnTo>
                      <a:pt x="0" y="0"/>
                    </a:lnTo>
                    <a:close/>
                  </a:path>
                </a:pathLst>
              </a:custGeom>
              <a:solidFill>
                <a:schemeClr val="bg1"/>
              </a:solidFill>
              <a:ln w="0">
                <a:noFill/>
                <a:prstDash val="solid"/>
                <a:round/>
              </a:ln>
            </p:spPr>
            <p:txBody>
              <a:bodyPr vert="horz" wrap="square" lIns="91440" tIns="45720" rIns="91440" bIns="45720" numCol="1" anchor="t" anchorCtr="0" compatLnSpc="1"/>
              <a:lstStyle/>
              <a:p>
                <a:pPr algn="ctr"/>
                <a:endParaRPr lang="en-US" b="1">
                  <a:latin typeface="Arial" panose="020B0604020202020204" pitchFamily="34" charset="0"/>
                  <a:cs typeface="Arial" panose="020B0604020202020204" pitchFamily="34" charset="0"/>
                  <a:sym typeface="+mn-lt"/>
                </a:endParaRPr>
              </a:p>
            </p:txBody>
          </p:sp>
          <p:sp>
            <p:nvSpPr>
              <p:cNvPr id="31" name="PA-文本框 1">
                <a:extLst>
                  <a:ext uri="{FF2B5EF4-FFF2-40B4-BE49-F238E27FC236}">
                    <a16:creationId xmlns:a16="http://schemas.microsoft.com/office/drawing/2014/main" id="{818ED7AB-EA02-430A-B3FB-3648ED46754D}"/>
                  </a:ext>
                </a:extLst>
              </p:cNvPr>
              <p:cNvSpPr txBox="1"/>
              <p:nvPr>
                <p:custDataLst>
                  <p:tags r:id="rId22"/>
                </p:custDataLst>
              </p:nvPr>
            </p:nvSpPr>
            <p:spPr>
              <a:xfrm>
                <a:off x="1474" y="5511"/>
                <a:ext cx="3391" cy="8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buClr>
                    <a:srgbClr val="000000"/>
                  </a:buClr>
                  <a:defRPr/>
                </a:pPr>
                <a:r>
                  <a:rPr lang="vi-VN" sz="2800" kern="0" dirty="0">
                    <a:latin typeface="Arial" panose="020B0604020202020204" pitchFamily="34" charset="0"/>
                    <a:ea typeface="Arial"/>
                    <a:cs typeface="Arial" panose="020B0604020202020204" pitchFamily="34" charset="0"/>
                    <a:sym typeface="Arial"/>
                  </a:rPr>
                  <a:t>Số p = số e</a:t>
                </a:r>
                <a:endParaRPr lang="zh-CN" altLang="en-US" sz="2800" b="1" kern="0" dirty="0">
                  <a:solidFill>
                    <a:schemeClr val="tx1">
                      <a:lumMod val="75000"/>
                      <a:lumOff val="25000"/>
                    </a:schemeClr>
                  </a:solidFill>
                  <a:latin typeface="Arial" panose="020B0604020202020204" pitchFamily="34" charset="0"/>
                  <a:ea typeface="Arial"/>
                  <a:cs typeface="Arial" panose="020B0604020202020204" pitchFamily="34" charset="0"/>
                  <a:sym typeface="+mn-lt"/>
                </a:endParaRPr>
              </a:p>
            </p:txBody>
          </p:sp>
        </p:grpSp>
        <p:grpSp>
          <p:nvGrpSpPr>
            <p:cNvPr id="13" name="PA-组合 10">
              <a:extLst>
                <a:ext uri="{FF2B5EF4-FFF2-40B4-BE49-F238E27FC236}">
                  <a16:creationId xmlns:a16="http://schemas.microsoft.com/office/drawing/2014/main" id="{7724D364-16D2-4E8A-B538-EE550AC3E033}"/>
                </a:ext>
              </a:extLst>
            </p:cNvPr>
            <p:cNvGrpSpPr/>
            <p:nvPr>
              <p:custDataLst>
                <p:tags r:id="rId8"/>
              </p:custDataLst>
            </p:nvPr>
          </p:nvGrpSpPr>
          <p:grpSpPr>
            <a:xfrm>
              <a:off x="668020" y="4643120"/>
              <a:ext cx="4965065" cy="1384935"/>
              <a:chOff x="1052" y="7312"/>
              <a:chExt cx="7819" cy="2181"/>
            </a:xfrm>
          </p:grpSpPr>
          <p:sp>
            <p:nvSpPr>
              <p:cNvPr id="27" name="PA-任意多边形 9">
                <a:extLst>
                  <a:ext uri="{FF2B5EF4-FFF2-40B4-BE49-F238E27FC236}">
                    <a16:creationId xmlns:a16="http://schemas.microsoft.com/office/drawing/2014/main" id="{778B367D-41A1-469A-8CD3-C42FE2E6FBDF}"/>
                  </a:ext>
                </a:extLst>
              </p:cNvPr>
              <p:cNvSpPr/>
              <p:nvPr>
                <p:custDataLst>
                  <p:tags r:id="rId18"/>
                </p:custDataLst>
              </p:nvPr>
            </p:nvSpPr>
            <p:spPr bwMode="auto">
              <a:xfrm>
                <a:off x="7140" y="7396"/>
                <a:ext cx="1731" cy="1724"/>
              </a:xfrm>
              <a:custGeom>
                <a:avLst/>
                <a:gdLst>
                  <a:gd name="T0" fmla="*/ 43 w 295"/>
                  <a:gd name="T1" fmla="*/ 71 h 295"/>
                  <a:gd name="T2" fmla="*/ 224 w 295"/>
                  <a:gd name="T3" fmla="*/ 42 h 295"/>
                  <a:gd name="T4" fmla="*/ 253 w 295"/>
                  <a:gd name="T5" fmla="*/ 224 h 295"/>
                  <a:gd name="T6" fmla="*/ 71 w 295"/>
                  <a:gd name="T7" fmla="*/ 253 h 295"/>
                  <a:gd name="T8" fmla="*/ 43 w 295"/>
                  <a:gd name="T9" fmla="*/ 71 h 295"/>
                </a:gdLst>
                <a:ahLst/>
                <a:cxnLst>
                  <a:cxn ang="0">
                    <a:pos x="T0" y="T1"/>
                  </a:cxn>
                  <a:cxn ang="0">
                    <a:pos x="T2" y="T3"/>
                  </a:cxn>
                  <a:cxn ang="0">
                    <a:pos x="T4" y="T5"/>
                  </a:cxn>
                  <a:cxn ang="0">
                    <a:pos x="T6" y="T7"/>
                  </a:cxn>
                  <a:cxn ang="0">
                    <a:pos x="T8" y="T9"/>
                  </a:cxn>
                </a:cxnLst>
                <a:rect l="0" t="0" r="r" b="b"/>
                <a:pathLst>
                  <a:path w="295" h="295">
                    <a:moveTo>
                      <a:pt x="43" y="71"/>
                    </a:moveTo>
                    <a:cubicBezTo>
                      <a:pt x="85" y="13"/>
                      <a:pt x="166" y="0"/>
                      <a:pt x="224" y="42"/>
                    </a:cubicBezTo>
                    <a:cubicBezTo>
                      <a:pt x="282" y="84"/>
                      <a:pt x="295" y="166"/>
                      <a:pt x="253" y="224"/>
                    </a:cubicBezTo>
                    <a:cubicBezTo>
                      <a:pt x="211" y="282"/>
                      <a:pt x="129" y="295"/>
                      <a:pt x="71" y="253"/>
                    </a:cubicBezTo>
                    <a:cubicBezTo>
                      <a:pt x="13" y="210"/>
                      <a:pt x="0" y="129"/>
                      <a:pt x="43" y="71"/>
                    </a:cubicBezTo>
                    <a:close/>
                  </a:path>
                </a:pathLst>
              </a:custGeom>
              <a:solidFill>
                <a:srgbClr val="013A70"/>
              </a:solidFill>
              <a:ln w="9525" cap="flat">
                <a:noFill/>
                <a:prstDash val="solid"/>
                <a:miter lim="800000"/>
              </a:ln>
            </p:spPr>
            <p:txBody>
              <a:bodyPr vert="horz" wrap="square" lIns="91440" tIns="45720" rIns="91440" bIns="45720" numCol="1" anchor="t" anchorCtr="0" compatLnSpc="1"/>
              <a:lstStyle/>
              <a:p>
                <a:pPr algn="ctr"/>
                <a:endParaRPr lang="en-US" sz="4000" b="1" dirty="0">
                  <a:solidFill>
                    <a:schemeClr val="bg1"/>
                  </a:solidFill>
                  <a:latin typeface="Arial" panose="020B0604020202020204" pitchFamily="34" charset="0"/>
                  <a:cs typeface="Arial" panose="020B0604020202020204" pitchFamily="34" charset="0"/>
                  <a:sym typeface="+mn-lt"/>
                </a:endParaRPr>
              </a:p>
            </p:txBody>
          </p:sp>
          <p:sp>
            <p:nvSpPr>
              <p:cNvPr id="28" name="PA-文本框 2">
                <a:extLst>
                  <a:ext uri="{FF2B5EF4-FFF2-40B4-BE49-F238E27FC236}">
                    <a16:creationId xmlns:a16="http://schemas.microsoft.com/office/drawing/2014/main" id="{98454FFC-7350-447F-B065-1844D44ACAC6}"/>
                  </a:ext>
                </a:extLst>
              </p:cNvPr>
              <p:cNvSpPr txBox="1"/>
              <p:nvPr>
                <p:custDataLst>
                  <p:tags r:id="rId19"/>
                </p:custDataLst>
              </p:nvPr>
            </p:nvSpPr>
            <p:spPr>
              <a:xfrm>
                <a:off x="1052" y="7312"/>
                <a:ext cx="4886" cy="218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buClr>
                    <a:srgbClr val="000000"/>
                  </a:buClr>
                  <a:defRPr/>
                </a:pPr>
                <a:r>
                  <a:rPr lang="vi-VN" sz="2800" kern="0" dirty="0">
                    <a:latin typeface="Arial" panose="020B0604020202020204" pitchFamily="34" charset="0"/>
                    <a:ea typeface="Arial"/>
                    <a:cs typeface="Arial" panose="020B0604020202020204" pitchFamily="34" charset="0"/>
                    <a:sym typeface="Arial"/>
                  </a:rPr>
                  <a:t>Electron không chuyển động quanh hạt nhân</a:t>
                </a:r>
                <a:endParaRPr lang="zh-CN" altLang="en-US" sz="2800" b="1" kern="0" dirty="0">
                  <a:solidFill>
                    <a:schemeClr val="tx1">
                      <a:lumMod val="75000"/>
                      <a:lumOff val="25000"/>
                    </a:schemeClr>
                  </a:solidFill>
                  <a:latin typeface="Arial" panose="020B0604020202020204" pitchFamily="34" charset="0"/>
                  <a:ea typeface="Arial"/>
                  <a:cs typeface="Arial" panose="020B0604020202020204" pitchFamily="34" charset="0"/>
                  <a:sym typeface="+mn-lt"/>
                </a:endParaRPr>
              </a:p>
            </p:txBody>
          </p:sp>
        </p:grpSp>
        <p:grpSp>
          <p:nvGrpSpPr>
            <p:cNvPr id="14" name="PA-组合 9">
              <a:extLst>
                <a:ext uri="{FF2B5EF4-FFF2-40B4-BE49-F238E27FC236}">
                  <a16:creationId xmlns:a16="http://schemas.microsoft.com/office/drawing/2014/main" id="{0737A26D-58D1-4AD7-8CC9-2DEF55A72FC5}"/>
                </a:ext>
              </a:extLst>
            </p:cNvPr>
            <p:cNvGrpSpPr/>
            <p:nvPr>
              <p:custDataLst>
                <p:tags r:id="rId9"/>
              </p:custDataLst>
            </p:nvPr>
          </p:nvGrpSpPr>
          <p:grpSpPr>
            <a:xfrm>
              <a:off x="6557010" y="4696460"/>
              <a:ext cx="5020945" cy="1116330"/>
              <a:chOff x="10326" y="7396"/>
              <a:chExt cx="7907" cy="1758"/>
            </a:xfrm>
          </p:grpSpPr>
          <p:sp>
            <p:nvSpPr>
              <p:cNvPr id="25" name="PA-任意多边形 10">
                <a:extLst>
                  <a:ext uri="{FF2B5EF4-FFF2-40B4-BE49-F238E27FC236}">
                    <a16:creationId xmlns:a16="http://schemas.microsoft.com/office/drawing/2014/main" id="{48DE8C99-1153-4FF1-B7A4-B73781ED6320}"/>
                  </a:ext>
                </a:extLst>
              </p:cNvPr>
              <p:cNvSpPr/>
              <p:nvPr>
                <p:custDataLst>
                  <p:tags r:id="rId16"/>
                </p:custDataLst>
              </p:nvPr>
            </p:nvSpPr>
            <p:spPr bwMode="auto">
              <a:xfrm>
                <a:off x="10326" y="7396"/>
                <a:ext cx="1731" cy="1724"/>
              </a:xfrm>
              <a:custGeom>
                <a:avLst/>
                <a:gdLst>
                  <a:gd name="T0" fmla="*/ 42 w 295"/>
                  <a:gd name="T1" fmla="*/ 224 h 295"/>
                  <a:gd name="T2" fmla="*/ 71 w 295"/>
                  <a:gd name="T3" fmla="*/ 42 h 295"/>
                  <a:gd name="T4" fmla="*/ 252 w 295"/>
                  <a:gd name="T5" fmla="*/ 71 h 295"/>
                  <a:gd name="T6" fmla="*/ 224 w 295"/>
                  <a:gd name="T7" fmla="*/ 253 h 295"/>
                  <a:gd name="T8" fmla="*/ 42 w 295"/>
                  <a:gd name="T9" fmla="*/ 224 h 295"/>
                </a:gdLst>
                <a:ahLst/>
                <a:cxnLst>
                  <a:cxn ang="0">
                    <a:pos x="T0" y="T1"/>
                  </a:cxn>
                  <a:cxn ang="0">
                    <a:pos x="T2" y="T3"/>
                  </a:cxn>
                  <a:cxn ang="0">
                    <a:pos x="T4" y="T5"/>
                  </a:cxn>
                  <a:cxn ang="0">
                    <a:pos x="T6" y="T7"/>
                  </a:cxn>
                  <a:cxn ang="0">
                    <a:pos x="T8" y="T9"/>
                  </a:cxn>
                </a:cxnLst>
                <a:rect l="0" t="0" r="r" b="b"/>
                <a:pathLst>
                  <a:path w="295" h="295">
                    <a:moveTo>
                      <a:pt x="42" y="224"/>
                    </a:moveTo>
                    <a:cubicBezTo>
                      <a:pt x="0" y="166"/>
                      <a:pt x="13" y="84"/>
                      <a:pt x="71" y="42"/>
                    </a:cubicBezTo>
                    <a:cubicBezTo>
                      <a:pt x="129" y="0"/>
                      <a:pt x="210" y="13"/>
                      <a:pt x="252" y="71"/>
                    </a:cubicBezTo>
                    <a:cubicBezTo>
                      <a:pt x="295" y="129"/>
                      <a:pt x="282" y="210"/>
                      <a:pt x="224" y="253"/>
                    </a:cubicBezTo>
                    <a:cubicBezTo>
                      <a:pt x="166" y="295"/>
                      <a:pt x="84" y="282"/>
                      <a:pt x="42" y="224"/>
                    </a:cubicBezTo>
                    <a:close/>
                  </a:path>
                </a:pathLst>
              </a:custGeom>
              <a:solidFill>
                <a:srgbClr val="0AC2BB"/>
              </a:solidFill>
              <a:ln w="9525" cap="flat">
                <a:noFill/>
                <a:prstDash val="solid"/>
                <a:miter lim="800000"/>
              </a:ln>
            </p:spPr>
            <p:txBody>
              <a:bodyPr vert="horz" wrap="square" lIns="91440" tIns="45720" rIns="91440" bIns="45720" numCol="1" anchor="t" anchorCtr="0" compatLnSpc="1"/>
              <a:lstStyle/>
              <a:p>
                <a:pPr algn="ctr"/>
                <a:endParaRPr lang="en-US" b="1" dirty="0">
                  <a:latin typeface="Arial" panose="020B0604020202020204" pitchFamily="34" charset="0"/>
                  <a:cs typeface="Arial" panose="020B0604020202020204" pitchFamily="34" charset="0"/>
                  <a:sym typeface="+mn-lt"/>
                </a:endParaRPr>
              </a:p>
            </p:txBody>
          </p:sp>
          <p:sp>
            <p:nvSpPr>
              <p:cNvPr id="26" name="PA-文本框 3">
                <a:extLst>
                  <a:ext uri="{FF2B5EF4-FFF2-40B4-BE49-F238E27FC236}">
                    <a16:creationId xmlns:a16="http://schemas.microsoft.com/office/drawing/2014/main" id="{8AF74241-C103-4928-B5E2-903DD27E5A79}"/>
                  </a:ext>
                </a:extLst>
              </p:cNvPr>
              <p:cNvSpPr txBox="1"/>
              <p:nvPr>
                <p:custDataLst>
                  <p:tags r:id="rId17"/>
                </p:custDataLst>
              </p:nvPr>
            </p:nvSpPr>
            <p:spPr>
              <a:xfrm>
                <a:off x="13073" y="7651"/>
                <a:ext cx="5160" cy="15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buClr>
                    <a:srgbClr val="000000"/>
                  </a:buClr>
                  <a:defRPr/>
                </a:pPr>
                <a:r>
                  <a:rPr lang="vi-VN" sz="2800" kern="0" dirty="0">
                    <a:latin typeface="Arial" panose="020B0604020202020204" pitchFamily="34" charset="0"/>
                    <a:ea typeface="Arial"/>
                    <a:cs typeface="Arial" panose="020B0604020202020204" pitchFamily="34" charset="0"/>
                    <a:sym typeface="Arial"/>
                  </a:rPr>
                  <a:t>Eletron sắp xếp thành từng lớp</a:t>
                </a:r>
                <a:endParaRPr lang="zh-CN" altLang="en-US" sz="2800" b="1" kern="0" dirty="0">
                  <a:solidFill>
                    <a:schemeClr val="tx1">
                      <a:lumMod val="75000"/>
                      <a:lumOff val="25000"/>
                    </a:schemeClr>
                  </a:solidFill>
                  <a:latin typeface="Arial" panose="020B0604020202020204" pitchFamily="34" charset="0"/>
                  <a:ea typeface="Arial"/>
                  <a:cs typeface="Arial" panose="020B0604020202020204" pitchFamily="34" charset="0"/>
                  <a:sym typeface="+mn-lt"/>
                </a:endParaRPr>
              </a:p>
            </p:txBody>
          </p:sp>
        </p:grpSp>
        <p:grpSp>
          <p:nvGrpSpPr>
            <p:cNvPr id="15" name="PA-组合 8">
              <a:extLst>
                <a:ext uri="{FF2B5EF4-FFF2-40B4-BE49-F238E27FC236}">
                  <a16:creationId xmlns:a16="http://schemas.microsoft.com/office/drawing/2014/main" id="{CAF3917C-EA66-4EA2-80B9-AEB071B00114}"/>
                </a:ext>
              </a:extLst>
            </p:cNvPr>
            <p:cNvGrpSpPr/>
            <p:nvPr>
              <p:custDataLst>
                <p:tags r:id="rId10"/>
              </p:custDataLst>
            </p:nvPr>
          </p:nvGrpSpPr>
          <p:grpSpPr>
            <a:xfrm>
              <a:off x="7330440" y="3357880"/>
              <a:ext cx="4247515" cy="982345"/>
              <a:chOff x="11544" y="5288"/>
              <a:chExt cx="6689" cy="1547"/>
            </a:xfrm>
          </p:grpSpPr>
          <p:sp>
            <p:nvSpPr>
              <p:cNvPr id="23" name="PA-椭圆 11">
                <a:extLst>
                  <a:ext uri="{FF2B5EF4-FFF2-40B4-BE49-F238E27FC236}">
                    <a16:creationId xmlns:a16="http://schemas.microsoft.com/office/drawing/2014/main" id="{826BC8E0-31D8-411B-B32C-211733333897}"/>
                  </a:ext>
                </a:extLst>
              </p:cNvPr>
              <p:cNvSpPr>
                <a:spLocks noChangeArrowheads="1"/>
              </p:cNvSpPr>
              <p:nvPr>
                <p:custDataLst>
                  <p:tags r:id="rId14"/>
                </p:custDataLst>
              </p:nvPr>
            </p:nvSpPr>
            <p:spPr bwMode="auto">
              <a:xfrm>
                <a:off x="11544" y="5313"/>
                <a:ext cx="1529" cy="1522"/>
              </a:xfrm>
              <a:prstGeom prst="ellipse">
                <a:avLst/>
              </a:prstGeom>
              <a:solidFill>
                <a:srgbClr val="068A93"/>
              </a:solidFill>
              <a:ln w="9525" cap="flat">
                <a:noFill/>
                <a:prstDash val="solid"/>
                <a:miter lim="800000"/>
              </a:ln>
            </p:spPr>
            <p:txBody>
              <a:bodyPr vert="horz" wrap="square" lIns="91440" tIns="45720" rIns="91440" bIns="45720" numCol="1" anchor="t" anchorCtr="0" compatLnSpc="1"/>
              <a:lstStyle/>
              <a:p>
                <a:pPr algn="ctr"/>
                <a:endParaRPr lang="en-US" b="1" dirty="0">
                  <a:latin typeface="Arial" panose="020B0604020202020204" pitchFamily="34" charset="0"/>
                  <a:cs typeface="Arial" panose="020B0604020202020204" pitchFamily="34" charset="0"/>
                  <a:sym typeface="+mn-lt"/>
                </a:endParaRPr>
              </a:p>
            </p:txBody>
          </p:sp>
          <p:sp>
            <p:nvSpPr>
              <p:cNvPr id="24" name="PA-文本框 4">
                <a:extLst>
                  <a:ext uri="{FF2B5EF4-FFF2-40B4-BE49-F238E27FC236}">
                    <a16:creationId xmlns:a16="http://schemas.microsoft.com/office/drawing/2014/main" id="{92622FE2-5C9C-4192-85A1-2812443B0E33}"/>
                  </a:ext>
                </a:extLst>
              </p:cNvPr>
              <p:cNvSpPr txBox="1"/>
              <p:nvPr>
                <p:custDataLst>
                  <p:tags r:id="rId15"/>
                </p:custDataLst>
              </p:nvPr>
            </p:nvSpPr>
            <p:spPr>
              <a:xfrm>
                <a:off x="13259" y="5288"/>
                <a:ext cx="4974" cy="15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buClr>
                    <a:srgbClr val="000000"/>
                  </a:buClr>
                  <a:defRPr/>
                </a:pPr>
                <a:r>
                  <a:rPr lang="vi-VN" sz="2800" kern="0" dirty="0">
                    <a:latin typeface="Arial" panose="020B0604020202020204" pitchFamily="34" charset="0"/>
                    <a:ea typeface="Arial"/>
                    <a:cs typeface="Arial" panose="020B0604020202020204" pitchFamily="34" charset="0"/>
                    <a:sym typeface="Arial"/>
                  </a:rPr>
                  <a:t>Hạt nhân tạo bởi proton và electron</a:t>
                </a:r>
                <a:endParaRPr lang="zh-CN" altLang="en-US" sz="2800" b="1" kern="0" dirty="0">
                  <a:solidFill>
                    <a:schemeClr val="tx1">
                      <a:lumMod val="75000"/>
                      <a:lumOff val="25000"/>
                    </a:schemeClr>
                  </a:solidFill>
                  <a:latin typeface="Arial" panose="020B0604020202020204" pitchFamily="34" charset="0"/>
                  <a:ea typeface="Arial"/>
                  <a:cs typeface="Arial" panose="020B0604020202020204" pitchFamily="34" charset="0"/>
                  <a:sym typeface="+mn-lt"/>
                </a:endParaRPr>
              </a:p>
            </p:txBody>
          </p:sp>
        </p:grpSp>
        <p:grpSp>
          <p:nvGrpSpPr>
            <p:cNvPr id="16" name="PA-组合 7">
              <a:extLst>
                <a:ext uri="{FF2B5EF4-FFF2-40B4-BE49-F238E27FC236}">
                  <a16:creationId xmlns:a16="http://schemas.microsoft.com/office/drawing/2014/main" id="{ECEC9BF8-DC18-4257-9821-BB63073E83CD}"/>
                </a:ext>
              </a:extLst>
            </p:cNvPr>
            <p:cNvGrpSpPr/>
            <p:nvPr>
              <p:custDataLst>
                <p:tags r:id="rId11"/>
              </p:custDataLst>
            </p:nvPr>
          </p:nvGrpSpPr>
          <p:grpSpPr>
            <a:xfrm>
              <a:off x="6557010" y="1923415"/>
              <a:ext cx="1099185" cy="1094740"/>
              <a:chOff x="10326" y="3029"/>
              <a:chExt cx="1731" cy="1724"/>
            </a:xfrm>
          </p:grpSpPr>
          <p:sp>
            <p:nvSpPr>
              <p:cNvPr id="21" name="PA-任意多边形 12">
                <a:extLst>
                  <a:ext uri="{FF2B5EF4-FFF2-40B4-BE49-F238E27FC236}">
                    <a16:creationId xmlns:a16="http://schemas.microsoft.com/office/drawing/2014/main" id="{6CD56F28-001B-4D76-A926-A0AEB5F04E39}"/>
                  </a:ext>
                </a:extLst>
              </p:cNvPr>
              <p:cNvSpPr/>
              <p:nvPr>
                <p:custDataLst>
                  <p:tags r:id="rId12"/>
                </p:custDataLst>
              </p:nvPr>
            </p:nvSpPr>
            <p:spPr bwMode="auto">
              <a:xfrm>
                <a:off x="10326" y="3029"/>
                <a:ext cx="1731" cy="1724"/>
              </a:xfrm>
              <a:custGeom>
                <a:avLst/>
                <a:gdLst>
                  <a:gd name="T0" fmla="*/ 252 w 295"/>
                  <a:gd name="T1" fmla="*/ 224 h 295"/>
                  <a:gd name="T2" fmla="*/ 71 w 295"/>
                  <a:gd name="T3" fmla="*/ 253 h 295"/>
                  <a:gd name="T4" fmla="*/ 42 w 295"/>
                  <a:gd name="T5" fmla="*/ 71 h 295"/>
                  <a:gd name="T6" fmla="*/ 224 w 295"/>
                  <a:gd name="T7" fmla="*/ 42 h 295"/>
                  <a:gd name="T8" fmla="*/ 252 w 295"/>
                  <a:gd name="T9" fmla="*/ 224 h 295"/>
                </a:gdLst>
                <a:ahLst/>
                <a:cxnLst>
                  <a:cxn ang="0">
                    <a:pos x="T0" y="T1"/>
                  </a:cxn>
                  <a:cxn ang="0">
                    <a:pos x="T2" y="T3"/>
                  </a:cxn>
                  <a:cxn ang="0">
                    <a:pos x="T4" y="T5"/>
                  </a:cxn>
                  <a:cxn ang="0">
                    <a:pos x="T6" y="T7"/>
                  </a:cxn>
                  <a:cxn ang="0">
                    <a:pos x="T8" y="T9"/>
                  </a:cxn>
                </a:cxnLst>
                <a:rect l="0" t="0" r="r" b="b"/>
                <a:pathLst>
                  <a:path w="295" h="295">
                    <a:moveTo>
                      <a:pt x="252" y="224"/>
                    </a:moveTo>
                    <a:cubicBezTo>
                      <a:pt x="210" y="282"/>
                      <a:pt x="129" y="295"/>
                      <a:pt x="71" y="253"/>
                    </a:cubicBezTo>
                    <a:cubicBezTo>
                      <a:pt x="13" y="211"/>
                      <a:pt x="0" y="129"/>
                      <a:pt x="42" y="71"/>
                    </a:cubicBezTo>
                    <a:cubicBezTo>
                      <a:pt x="84" y="13"/>
                      <a:pt x="166" y="0"/>
                      <a:pt x="224" y="42"/>
                    </a:cubicBezTo>
                    <a:cubicBezTo>
                      <a:pt x="282" y="85"/>
                      <a:pt x="295" y="166"/>
                      <a:pt x="252" y="224"/>
                    </a:cubicBezTo>
                    <a:close/>
                  </a:path>
                </a:pathLst>
              </a:custGeom>
              <a:solidFill>
                <a:srgbClr val="046F87"/>
              </a:solidFill>
              <a:ln w="9525" cap="flat">
                <a:noFill/>
                <a:prstDash val="solid"/>
                <a:miter lim="800000"/>
              </a:ln>
            </p:spPr>
            <p:txBody>
              <a:bodyPr vert="horz" wrap="square" lIns="91440" tIns="45720" rIns="91440" bIns="45720" numCol="1" anchor="t" anchorCtr="0" compatLnSpc="1"/>
              <a:lstStyle/>
              <a:p>
                <a:endParaRPr lang="en-US">
                  <a:cs typeface="+mn-ea"/>
                  <a:sym typeface="+mn-lt"/>
                </a:endParaRPr>
              </a:p>
            </p:txBody>
          </p:sp>
          <p:sp>
            <p:nvSpPr>
              <p:cNvPr id="22" name="PA-任意多边形 1190">
                <a:extLst>
                  <a:ext uri="{FF2B5EF4-FFF2-40B4-BE49-F238E27FC236}">
                    <a16:creationId xmlns:a16="http://schemas.microsoft.com/office/drawing/2014/main" id="{428B856B-769B-40B2-AE05-31F747C7E2DD}"/>
                  </a:ext>
                </a:extLst>
              </p:cNvPr>
              <p:cNvSpPr/>
              <p:nvPr>
                <p:custDataLst>
                  <p:tags r:id="rId13"/>
                </p:custDataLst>
              </p:nvPr>
            </p:nvSpPr>
            <p:spPr bwMode="auto">
              <a:xfrm>
                <a:off x="11029" y="3687"/>
                <a:ext cx="434" cy="434"/>
              </a:xfrm>
              <a:custGeom>
                <a:avLst/>
                <a:gdLst>
                  <a:gd name="T0" fmla="*/ 0 w 4467"/>
                  <a:gd name="T1" fmla="*/ 0 h 4467"/>
                  <a:gd name="T2" fmla="*/ 4467 w 4467"/>
                  <a:gd name="T3" fmla="*/ 1597 h 4467"/>
                  <a:gd name="T4" fmla="*/ 3098 w 4467"/>
                  <a:gd name="T5" fmla="*/ 2483 h 4467"/>
                  <a:gd name="T6" fmla="*/ 4057 w 4467"/>
                  <a:gd name="T7" fmla="*/ 3442 h 4467"/>
                  <a:gd name="T8" fmla="*/ 4093 w 4467"/>
                  <a:gd name="T9" fmla="*/ 3483 h 4467"/>
                  <a:gd name="T10" fmla="*/ 4123 w 4467"/>
                  <a:gd name="T11" fmla="*/ 3528 h 4467"/>
                  <a:gd name="T12" fmla="*/ 4148 w 4467"/>
                  <a:gd name="T13" fmla="*/ 3574 h 4467"/>
                  <a:gd name="T14" fmla="*/ 4165 w 4467"/>
                  <a:gd name="T15" fmla="*/ 3622 h 4467"/>
                  <a:gd name="T16" fmla="*/ 4177 w 4467"/>
                  <a:gd name="T17" fmla="*/ 3672 h 4467"/>
                  <a:gd name="T18" fmla="*/ 4184 w 4467"/>
                  <a:gd name="T19" fmla="*/ 3724 h 4467"/>
                  <a:gd name="T20" fmla="*/ 4184 w 4467"/>
                  <a:gd name="T21" fmla="*/ 3775 h 4467"/>
                  <a:gd name="T22" fmla="*/ 4177 w 4467"/>
                  <a:gd name="T23" fmla="*/ 3827 h 4467"/>
                  <a:gd name="T24" fmla="*/ 4165 w 4467"/>
                  <a:gd name="T25" fmla="*/ 3877 h 4467"/>
                  <a:gd name="T26" fmla="*/ 4148 w 4467"/>
                  <a:gd name="T27" fmla="*/ 3926 h 4467"/>
                  <a:gd name="T28" fmla="*/ 4123 w 4467"/>
                  <a:gd name="T29" fmla="*/ 3972 h 4467"/>
                  <a:gd name="T30" fmla="*/ 4093 w 4467"/>
                  <a:gd name="T31" fmla="*/ 4016 h 4467"/>
                  <a:gd name="T32" fmla="*/ 4057 w 4467"/>
                  <a:gd name="T33" fmla="*/ 4057 h 4467"/>
                  <a:gd name="T34" fmla="*/ 4016 w 4467"/>
                  <a:gd name="T35" fmla="*/ 4093 h 4467"/>
                  <a:gd name="T36" fmla="*/ 3972 w 4467"/>
                  <a:gd name="T37" fmla="*/ 4123 h 4467"/>
                  <a:gd name="T38" fmla="*/ 3926 w 4467"/>
                  <a:gd name="T39" fmla="*/ 4148 h 4467"/>
                  <a:gd name="T40" fmla="*/ 3877 w 4467"/>
                  <a:gd name="T41" fmla="*/ 4165 h 4467"/>
                  <a:gd name="T42" fmla="*/ 3827 w 4467"/>
                  <a:gd name="T43" fmla="*/ 4177 h 4467"/>
                  <a:gd name="T44" fmla="*/ 3775 w 4467"/>
                  <a:gd name="T45" fmla="*/ 4184 h 4467"/>
                  <a:gd name="T46" fmla="*/ 3724 w 4467"/>
                  <a:gd name="T47" fmla="*/ 4184 h 4467"/>
                  <a:gd name="T48" fmla="*/ 3672 w 4467"/>
                  <a:gd name="T49" fmla="*/ 4177 h 4467"/>
                  <a:gd name="T50" fmla="*/ 3622 w 4467"/>
                  <a:gd name="T51" fmla="*/ 4165 h 4467"/>
                  <a:gd name="T52" fmla="*/ 3574 w 4467"/>
                  <a:gd name="T53" fmla="*/ 4148 h 4467"/>
                  <a:gd name="T54" fmla="*/ 3528 w 4467"/>
                  <a:gd name="T55" fmla="*/ 4123 h 4467"/>
                  <a:gd name="T56" fmla="*/ 3483 w 4467"/>
                  <a:gd name="T57" fmla="*/ 4093 h 4467"/>
                  <a:gd name="T58" fmla="*/ 3442 w 4467"/>
                  <a:gd name="T59" fmla="*/ 4057 h 4467"/>
                  <a:gd name="T60" fmla="*/ 2483 w 4467"/>
                  <a:gd name="T61" fmla="*/ 3098 h 4467"/>
                  <a:gd name="T62" fmla="*/ 1597 w 4467"/>
                  <a:gd name="T63" fmla="*/ 4467 h 4467"/>
                  <a:gd name="T64" fmla="*/ 0 w 4467"/>
                  <a:gd name="T65" fmla="*/ 0 h 4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7" h="4467">
                    <a:moveTo>
                      <a:pt x="0" y="0"/>
                    </a:moveTo>
                    <a:lnTo>
                      <a:pt x="4467" y="1597"/>
                    </a:lnTo>
                    <a:lnTo>
                      <a:pt x="3098" y="2483"/>
                    </a:lnTo>
                    <a:lnTo>
                      <a:pt x="4057" y="3442"/>
                    </a:lnTo>
                    <a:lnTo>
                      <a:pt x="4093" y="3483"/>
                    </a:lnTo>
                    <a:lnTo>
                      <a:pt x="4123" y="3528"/>
                    </a:lnTo>
                    <a:lnTo>
                      <a:pt x="4148" y="3574"/>
                    </a:lnTo>
                    <a:lnTo>
                      <a:pt x="4165" y="3622"/>
                    </a:lnTo>
                    <a:lnTo>
                      <a:pt x="4177" y="3672"/>
                    </a:lnTo>
                    <a:lnTo>
                      <a:pt x="4184" y="3724"/>
                    </a:lnTo>
                    <a:lnTo>
                      <a:pt x="4184" y="3775"/>
                    </a:lnTo>
                    <a:lnTo>
                      <a:pt x="4177" y="3827"/>
                    </a:lnTo>
                    <a:lnTo>
                      <a:pt x="4165" y="3877"/>
                    </a:lnTo>
                    <a:lnTo>
                      <a:pt x="4148" y="3926"/>
                    </a:lnTo>
                    <a:lnTo>
                      <a:pt x="4123" y="3972"/>
                    </a:lnTo>
                    <a:lnTo>
                      <a:pt x="4093" y="4016"/>
                    </a:lnTo>
                    <a:lnTo>
                      <a:pt x="4057" y="4057"/>
                    </a:lnTo>
                    <a:lnTo>
                      <a:pt x="4016" y="4093"/>
                    </a:lnTo>
                    <a:lnTo>
                      <a:pt x="3972" y="4123"/>
                    </a:lnTo>
                    <a:lnTo>
                      <a:pt x="3926" y="4148"/>
                    </a:lnTo>
                    <a:lnTo>
                      <a:pt x="3877" y="4165"/>
                    </a:lnTo>
                    <a:lnTo>
                      <a:pt x="3827" y="4177"/>
                    </a:lnTo>
                    <a:lnTo>
                      <a:pt x="3775" y="4184"/>
                    </a:lnTo>
                    <a:lnTo>
                      <a:pt x="3724" y="4184"/>
                    </a:lnTo>
                    <a:lnTo>
                      <a:pt x="3672" y="4177"/>
                    </a:lnTo>
                    <a:lnTo>
                      <a:pt x="3622" y="4165"/>
                    </a:lnTo>
                    <a:lnTo>
                      <a:pt x="3574" y="4148"/>
                    </a:lnTo>
                    <a:lnTo>
                      <a:pt x="3528" y="4123"/>
                    </a:lnTo>
                    <a:lnTo>
                      <a:pt x="3483" y="4093"/>
                    </a:lnTo>
                    <a:lnTo>
                      <a:pt x="3442" y="4057"/>
                    </a:lnTo>
                    <a:lnTo>
                      <a:pt x="2483" y="3098"/>
                    </a:lnTo>
                    <a:lnTo>
                      <a:pt x="1597" y="4467"/>
                    </a:lnTo>
                    <a:lnTo>
                      <a:pt x="0"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cs typeface="+mn-ea"/>
                  <a:sym typeface="+mn-lt"/>
                </a:endParaRPr>
              </a:p>
            </p:txBody>
          </p:sp>
        </p:grpSp>
        <p:sp>
          <p:nvSpPr>
            <p:cNvPr id="17" name="TextBox 16">
              <a:extLst>
                <a:ext uri="{FF2B5EF4-FFF2-40B4-BE49-F238E27FC236}">
                  <a16:creationId xmlns:a16="http://schemas.microsoft.com/office/drawing/2014/main" id="{024E855C-54F3-4BA8-8819-5E989B2EED8C}"/>
                </a:ext>
              </a:extLst>
            </p:cNvPr>
            <p:cNvSpPr txBox="1"/>
            <p:nvPr/>
          </p:nvSpPr>
          <p:spPr>
            <a:xfrm>
              <a:off x="7344183" y="3362921"/>
              <a:ext cx="943427" cy="897233"/>
            </a:xfrm>
            <a:prstGeom prst="rect">
              <a:avLst/>
            </a:prstGeom>
            <a:noFill/>
          </p:spPr>
          <p:txBody>
            <a:bodyPr wrap="square">
              <a:spAutoFit/>
            </a:bodyPr>
            <a:lstStyle/>
            <a:p>
              <a:pPr algn="ctr">
                <a:lnSpc>
                  <a:spcPct val="120000"/>
                </a:lnSpc>
              </a:pPr>
              <a:r>
                <a:rPr lang="en-US" altLang="zh-CN" sz="4800" b="1" spc="150" dirty="0">
                  <a:solidFill>
                    <a:schemeClr val="bg1"/>
                  </a:solidFill>
                  <a:latin typeface="Arial" panose="020B0604020202020204" pitchFamily="34" charset="0"/>
                  <a:cs typeface="Arial" panose="020B0604020202020204" pitchFamily="34" charset="0"/>
                  <a:sym typeface="+mn-lt"/>
                </a:rPr>
                <a:t>B</a:t>
              </a:r>
              <a:endParaRPr lang="zh-CN" altLang="en-US" sz="4800" b="1" spc="150" dirty="0">
                <a:solidFill>
                  <a:schemeClr val="bg1"/>
                </a:solidFill>
                <a:latin typeface="Arial" panose="020B0604020202020204" pitchFamily="34" charset="0"/>
                <a:cs typeface="Arial" panose="020B0604020202020204" pitchFamily="34" charset="0"/>
                <a:sym typeface="+mn-lt"/>
              </a:endParaRPr>
            </a:p>
          </p:txBody>
        </p:sp>
        <p:sp>
          <p:nvSpPr>
            <p:cNvPr id="18" name="TextBox 17">
              <a:extLst>
                <a:ext uri="{FF2B5EF4-FFF2-40B4-BE49-F238E27FC236}">
                  <a16:creationId xmlns:a16="http://schemas.microsoft.com/office/drawing/2014/main" id="{115BD06F-1FC3-44D3-86EA-40106911C634}"/>
                </a:ext>
              </a:extLst>
            </p:cNvPr>
            <p:cNvSpPr txBox="1"/>
            <p:nvPr/>
          </p:nvSpPr>
          <p:spPr>
            <a:xfrm>
              <a:off x="3935926" y="3357890"/>
              <a:ext cx="943427" cy="897233"/>
            </a:xfrm>
            <a:prstGeom prst="rect">
              <a:avLst/>
            </a:prstGeom>
            <a:noFill/>
          </p:spPr>
          <p:txBody>
            <a:bodyPr wrap="square">
              <a:spAutoFit/>
            </a:bodyPr>
            <a:lstStyle/>
            <a:p>
              <a:pPr algn="ctr">
                <a:lnSpc>
                  <a:spcPct val="120000"/>
                </a:lnSpc>
              </a:pPr>
              <a:r>
                <a:rPr lang="en-US" altLang="zh-CN" sz="4800" b="1" spc="150" dirty="0">
                  <a:solidFill>
                    <a:schemeClr val="bg1"/>
                  </a:solidFill>
                  <a:latin typeface="Arial" panose="020B0604020202020204" pitchFamily="34" charset="0"/>
                  <a:cs typeface="Arial" panose="020B0604020202020204" pitchFamily="34" charset="0"/>
                  <a:sym typeface="+mn-lt"/>
                </a:rPr>
                <a:t>A</a:t>
              </a:r>
              <a:endParaRPr lang="zh-CN" altLang="en-US" sz="4800" b="1" spc="150" dirty="0">
                <a:solidFill>
                  <a:schemeClr val="bg1"/>
                </a:solidFill>
                <a:latin typeface="Arial" panose="020B0604020202020204" pitchFamily="34" charset="0"/>
                <a:cs typeface="Arial" panose="020B0604020202020204" pitchFamily="34" charset="0"/>
                <a:sym typeface="+mn-lt"/>
              </a:endParaRPr>
            </a:p>
          </p:txBody>
        </p:sp>
        <p:sp>
          <p:nvSpPr>
            <p:cNvPr id="19" name="TextBox 18">
              <a:extLst>
                <a:ext uri="{FF2B5EF4-FFF2-40B4-BE49-F238E27FC236}">
                  <a16:creationId xmlns:a16="http://schemas.microsoft.com/office/drawing/2014/main" id="{4A25203A-9E43-41DD-AF31-C4F4C3BC8305}"/>
                </a:ext>
              </a:extLst>
            </p:cNvPr>
            <p:cNvSpPr txBox="1"/>
            <p:nvPr/>
          </p:nvSpPr>
          <p:spPr>
            <a:xfrm>
              <a:off x="4608169" y="4773623"/>
              <a:ext cx="943427" cy="897233"/>
            </a:xfrm>
            <a:prstGeom prst="rect">
              <a:avLst/>
            </a:prstGeom>
            <a:noFill/>
          </p:spPr>
          <p:txBody>
            <a:bodyPr wrap="square">
              <a:spAutoFit/>
            </a:bodyPr>
            <a:lstStyle/>
            <a:p>
              <a:pPr algn="ctr">
                <a:lnSpc>
                  <a:spcPct val="120000"/>
                </a:lnSpc>
              </a:pPr>
              <a:r>
                <a:rPr lang="en-US" altLang="zh-CN" sz="4800" b="1" spc="150" dirty="0">
                  <a:solidFill>
                    <a:schemeClr val="bg1"/>
                  </a:solidFill>
                  <a:latin typeface="Arial" panose="020B0604020202020204" pitchFamily="34" charset="0"/>
                  <a:cs typeface="Arial" panose="020B0604020202020204" pitchFamily="34" charset="0"/>
                  <a:sym typeface="+mn-lt"/>
                </a:rPr>
                <a:t>C</a:t>
              </a:r>
              <a:endParaRPr lang="zh-CN" altLang="en-US" sz="4800" b="1" spc="150" dirty="0">
                <a:solidFill>
                  <a:schemeClr val="bg1"/>
                </a:solidFill>
                <a:latin typeface="Arial" panose="020B0604020202020204" pitchFamily="34" charset="0"/>
                <a:cs typeface="Arial" panose="020B0604020202020204" pitchFamily="34" charset="0"/>
                <a:sym typeface="+mn-lt"/>
              </a:endParaRPr>
            </a:p>
          </p:txBody>
        </p:sp>
        <p:sp>
          <p:nvSpPr>
            <p:cNvPr id="20" name="TextBox 19">
              <a:extLst>
                <a:ext uri="{FF2B5EF4-FFF2-40B4-BE49-F238E27FC236}">
                  <a16:creationId xmlns:a16="http://schemas.microsoft.com/office/drawing/2014/main" id="{A6A2643C-60BA-4097-929A-7A67C11F7624}"/>
                </a:ext>
              </a:extLst>
            </p:cNvPr>
            <p:cNvSpPr txBox="1"/>
            <p:nvPr/>
          </p:nvSpPr>
          <p:spPr>
            <a:xfrm>
              <a:off x="6643539" y="4783940"/>
              <a:ext cx="943427" cy="897233"/>
            </a:xfrm>
            <a:prstGeom prst="rect">
              <a:avLst/>
            </a:prstGeom>
            <a:noFill/>
          </p:spPr>
          <p:txBody>
            <a:bodyPr wrap="square">
              <a:spAutoFit/>
            </a:bodyPr>
            <a:lstStyle/>
            <a:p>
              <a:pPr algn="ctr">
                <a:lnSpc>
                  <a:spcPct val="120000"/>
                </a:lnSpc>
              </a:pPr>
              <a:r>
                <a:rPr lang="en-US" altLang="zh-CN" sz="4800" b="1" spc="150" dirty="0">
                  <a:solidFill>
                    <a:schemeClr val="bg1"/>
                  </a:solidFill>
                  <a:latin typeface="Arial" panose="020B0604020202020204" pitchFamily="34" charset="0"/>
                  <a:cs typeface="Arial" panose="020B0604020202020204" pitchFamily="34" charset="0"/>
                  <a:sym typeface="+mn-lt"/>
                </a:rPr>
                <a:t>D</a:t>
              </a:r>
              <a:endParaRPr lang="zh-CN" altLang="en-US" sz="4800" b="1" spc="150" dirty="0">
                <a:solidFill>
                  <a:schemeClr val="bg1"/>
                </a:solidFill>
                <a:latin typeface="Arial" panose="020B0604020202020204" pitchFamily="34" charset="0"/>
                <a:cs typeface="Arial" panose="020B0604020202020204" pitchFamily="34" charset="0"/>
                <a:sym typeface="+mn-lt"/>
              </a:endParaRPr>
            </a:p>
          </p:txBody>
        </p:sp>
      </p:grpSp>
      <p:sp>
        <p:nvSpPr>
          <p:cNvPr id="34" name="文本框 13">
            <a:extLst>
              <a:ext uri="{FF2B5EF4-FFF2-40B4-BE49-F238E27FC236}">
                <a16:creationId xmlns:a16="http://schemas.microsoft.com/office/drawing/2014/main" id="{73734297-263F-4055-A355-5CA444D1DFFE}"/>
              </a:ext>
            </a:extLst>
          </p:cNvPr>
          <p:cNvSpPr txBox="1"/>
          <p:nvPr/>
        </p:nvSpPr>
        <p:spPr>
          <a:xfrm>
            <a:off x="2208629" y="677124"/>
            <a:ext cx="739784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defRPr/>
            </a:pPr>
            <a:r>
              <a:rPr lang="en-US" altLang="zh-CN" sz="4000" b="1">
                <a:solidFill>
                  <a:srgbClr val="FF0000"/>
                </a:solidFill>
                <a:sym typeface="+mn-lt"/>
              </a:rPr>
              <a:t>Câu 1: </a:t>
            </a:r>
            <a:r>
              <a:rPr lang="en-US" altLang="zh-CN" sz="4000">
                <a:solidFill>
                  <a:srgbClr val="595959"/>
                </a:solidFill>
                <a:sym typeface="+mn-lt"/>
              </a:rPr>
              <a:t>Chọn đáp án đúng nhất</a:t>
            </a:r>
          </a:p>
        </p:txBody>
      </p:sp>
      <p:sp>
        <p:nvSpPr>
          <p:cNvPr id="36" name="Synergistically utilize technically sound portals with frictionless chains. Dramatically customize…">
            <a:extLst>
              <a:ext uri="{FF2B5EF4-FFF2-40B4-BE49-F238E27FC236}">
                <a16:creationId xmlns:a16="http://schemas.microsoft.com/office/drawing/2014/main" id="{64B96BA4-93C4-442D-A28A-2AAE45D887B3}"/>
              </a:ext>
            </a:extLst>
          </p:cNvPr>
          <p:cNvSpPr txBox="1"/>
          <p:nvPr/>
        </p:nvSpPr>
        <p:spPr>
          <a:xfrm>
            <a:off x="4926261" y="5903877"/>
            <a:ext cx="2507084"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309563" hangingPunct="0">
              <a:defRPr sz="2000" b="0">
                <a:solidFill>
                  <a:srgbClr val="1C1F25"/>
                </a:solidFill>
                <a:latin typeface="Roboto Bold"/>
                <a:ea typeface="Roboto Bold"/>
                <a:cs typeface="Roboto Bold"/>
                <a:sym typeface="Roboto Bold"/>
              </a:defRPr>
            </a:pPr>
            <a:r>
              <a:rPr lang="en-US" sz="3600" b="1" dirty="0" err="1">
                <a:solidFill>
                  <a:srgbClr val="FF0000"/>
                </a:solidFill>
                <a:latin typeface="Arial" panose="020B0604020202020204" pitchFamily="34" charset="0"/>
                <a:cs typeface="Arial" panose="020B0604020202020204" pitchFamily="34" charset="0"/>
                <a:sym typeface="+mn-lt"/>
              </a:rPr>
              <a:t>Đáp</a:t>
            </a:r>
            <a:r>
              <a:rPr lang="en-US" sz="3600" b="1" dirty="0">
                <a:solidFill>
                  <a:srgbClr val="FF0000"/>
                </a:solidFill>
                <a:latin typeface="Arial" panose="020B0604020202020204" pitchFamily="34" charset="0"/>
                <a:cs typeface="Arial" panose="020B0604020202020204" pitchFamily="34" charset="0"/>
                <a:sym typeface="+mn-lt"/>
              </a:rPr>
              <a:t> </a:t>
            </a:r>
            <a:r>
              <a:rPr lang="en-US" sz="3600" b="1" dirty="0" err="1">
                <a:solidFill>
                  <a:srgbClr val="FF0000"/>
                </a:solidFill>
                <a:latin typeface="Arial" panose="020B0604020202020204" pitchFamily="34" charset="0"/>
                <a:cs typeface="Arial" panose="020B0604020202020204" pitchFamily="34" charset="0"/>
                <a:sym typeface="+mn-lt"/>
              </a:rPr>
              <a:t>án</a:t>
            </a:r>
            <a:r>
              <a:rPr lang="en-US" sz="3600" b="1" dirty="0">
                <a:solidFill>
                  <a:srgbClr val="FF0000"/>
                </a:solidFill>
                <a:latin typeface="Arial" panose="020B0604020202020204" pitchFamily="34" charset="0"/>
                <a:cs typeface="Arial" panose="020B0604020202020204" pitchFamily="34" charset="0"/>
                <a:sym typeface="+mn-lt"/>
              </a:rPr>
              <a:t>: A </a:t>
            </a:r>
            <a:endParaRPr lang="en-US" altLang="zh-CN" sz="3600" b="1" dirty="0">
              <a:solidFill>
                <a:srgbClr val="FF0000"/>
              </a:solidFill>
              <a:latin typeface="Arial" panose="020B0604020202020204" pitchFamily="34" charset="0"/>
              <a:cs typeface="Arial" panose="020B0604020202020204" pitchFamily="34" charset="0"/>
              <a:sym typeface="+mn-lt"/>
            </a:endParaRPr>
          </a:p>
        </p:txBody>
      </p:sp>
    </p:spTree>
    <p:custDataLst>
      <p:tags r:id="rId1"/>
    </p:custDataLst>
    <p:extLst>
      <p:ext uri="{BB962C8B-B14F-4D97-AF65-F5344CB8AC3E}">
        <p14:creationId xmlns:p14="http://schemas.microsoft.com/office/powerpoint/2010/main" val="916742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矩形 1">
            <a:extLst>
              <a:ext uri="{FF2B5EF4-FFF2-40B4-BE49-F238E27FC236}">
                <a16:creationId xmlns:a16="http://schemas.microsoft.com/office/drawing/2014/main" id="{1225A1DF-ABE4-446F-8D8C-9E3E613893DD}"/>
              </a:ext>
            </a:extLst>
          </p:cNvPr>
          <p:cNvSpPr/>
          <p:nvPr>
            <p:custDataLst>
              <p:tags r:id="rId1"/>
            </p:custDataLst>
          </p:nvPr>
        </p:nvSpPr>
        <p:spPr>
          <a:xfrm>
            <a:off x="6347271" y="1186960"/>
            <a:ext cx="4838741" cy="4484078"/>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9" name="Group 8">
            <a:extLst>
              <a:ext uri="{FF2B5EF4-FFF2-40B4-BE49-F238E27FC236}">
                <a16:creationId xmlns:a16="http://schemas.microsoft.com/office/drawing/2014/main" id="{B22D8C42-BACF-425D-8D8F-9E13D06F9072}"/>
              </a:ext>
            </a:extLst>
          </p:cNvPr>
          <p:cNvGrpSpPr/>
          <p:nvPr/>
        </p:nvGrpSpPr>
        <p:grpSpPr>
          <a:xfrm>
            <a:off x="684459" y="1724099"/>
            <a:ext cx="4838741" cy="3409801"/>
            <a:chOff x="684459" y="1724099"/>
            <a:chExt cx="4838741" cy="3409801"/>
          </a:xfrm>
        </p:grpSpPr>
        <p:sp>
          <p:nvSpPr>
            <p:cNvPr id="4" name="PA-矩形 6">
              <a:extLst>
                <a:ext uri="{FF2B5EF4-FFF2-40B4-BE49-F238E27FC236}">
                  <a16:creationId xmlns:a16="http://schemas.microsoft.com/office/drawing/2014/main" id="{B5944B1E-6A51-4281-8EB0-7A690F0B5177}"/>
                </a:ext>
              </a:extLst>
            </p:cNvPr>
            <p:cNvSpPr/>
            <p:nvPr>
              <p:custDataLst>
                <p:tags r:id="rId2"/>
              </p:custDataLst>
            </p:nvPr>
          </p:nvSpPr>
          <p:spPr>
            <a:xfrm>
              <a:off x="684459" y="1724099"/>
              <a:ext cx="4838741" cy="3409801"/>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PA-文本框 8">
              <a:extLst>
                <a:ext uri="{FF2B5EF4-FFF2-40B4-BE49-F238E27FC236}">
                  <a16:creationId xmlns:a16="http://schemas.microsoft.com/office/drawing/2014/main" id="{5B7F30ED-DBF5-415B-B745-8E57728B6B51}"/>
                </a:ext>
              </a:extLst>
            </p:cNvPr>
            <p:cNvSpPr txBox="1"/>
            <p:nvPr>
              <p:custDataLst>
                <p:tags r:id="rId3"/>
              </p:custDataLst>
            </p:nvPr>
          </p:nvSpPr>
          <p:spPr>
            <a:xfrm>
              <a:off x="883871" y="2099464"/>
              <a:ext cx="4439920" cy="2677656"/>
            </a:xfrm>
            <a:prstGeom prst="rect">
              <a:avLst/>
            </a:prstGeom>
            <a:noFill/>
          </p:spPr>
          <p:txBody>
            <a:bodyPr wrap="square" rtlCol="0">
              <a:spAutoFit/>
            </a:bodyPr>
            <a:lstStyle/>
            <a:p>
              <a:pPr algn="just"/>
              <a:r>
                <a:rPr lang="vi-VN" altLang="zh-CN" sz="2800" i="1" dirty="0">
                  <a:latin typeface="Arial" panose="020B0604020202020204" pitchFamily="34" charset="0"/>
                  <a:cs typeface="Arial" panose="020B0604020202020204" pitchFamily="34" charset="0"/>
                  <a:sym typeface="+mn-lt"/>
                </a:rPr>
                <a:t>Mọi vật thể tự nhiên hay nhân tạo đều được tạo thành từ một số loại hạt vô cùng nhỏ bé gọi là nguyên tử. Vậy nguyên tử có cấu tạo như thế nào?</a:t>
              </a:r>
              <a:endParaRPr lang="zh-CN" altLang="en-US" sz="2800" i="1" dirty="0">
                <a:latin typeface="Arial" panose="020B0604020202020204" pitchFamily="34" charset="0"/>
                <a:cs typeface="Arial" panose="020B0604020202020204" pitchFamily="34" charset="0"/>
                <a:sym typeface="+mn-lt"/>
              </a:endParaRPr>
            </a:p>
          </p:txBody>
        </p:sp>
      </p:grpSp>
    </p:spTree>
    <p:extLst>
      <p:ext uri="{BB962C8B-B14F-4D97-AF65-F5344CB8AC3E}">
        <p14:creationId xmlns:p14="http://schemas.microsoft.com/office/powerpoint/2010/main" val="273000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PA-组合 34"/>
          <p:cNvGrpSpPr/>
          <p:nvPr>
            <p:custDataLst>
              <p:tags r:id="rId2"/>
            </p:custDataLst>
          </p:nvPr>
        </p:nvGrpSpPr>
        <p:grpSpPr>
          <a:xfrm>
            <a:off x="-76200" y="225425"/>
            <a:ext cx="986155" cy="387985"/>
            <a:chOff x="11103" y="6584"/>
            <a:chExt cx="10927" cy="4296"/>
          </a:xfrm>
        </p:grpSpPr>
        <p:pic>
          <p:nvPicPr>
            <p:cNvPr id="10" name="PA-图片 9" descr="资源 2"/>
            <p:cNvPicPr>
              <a:picLocks noChangeAspect="1"/>
            </p:cNvPicPr>
            <p:nvPr>
              <p:custDataLst>
                <p:tags r:id="rId11"/>
              </p:custDataLst>
            </p:nvPr>
          </p:nvPicPr>
          <p:blipFill>
            <a:blip r:embed="rId15"/>
            <a:srcRect l="-6114" t="-37553"/>
            <a:stretch>
              <a:fillRect/>
            </a:stretch>
          </p:blipFill>
          <p:spPr>
            <a:xfrm rot="21000000">
              <a:off x="11103" y="6584"/>
              <a:ext cx="9742" cy="4125"/>
            </a:xfrm>
            <a:prstGeom prst="rect">
              <a:avLst/>
            </a:prstGeom>
          </p:spPr>
        </p:pic>
        <p:pic>
          <p:nvPicPr>
            <p:cNvPr id="11" name="PA-图片 10" descr="资源 3"/>
            <p:cNvPicPr>
              <a:picLocks noChangeAspect="1"/>
            </p:cNvPicPr>
            <p:nvPr>
              <p:custDataLst>
                <p:tags r:id="rId12"/>
              </p:custDataLst>
            </p:nvPr>
          </p:nvPicPr>
          <p:blipFill>
            <a:blip r:embed="rId16"/>
            <a:stretch>
              <a:fillRect/>
            </a:stretch>
          </p:blipFill>
          <p:spPr>
            <a:xfrm rot="21000000">
              <a:off x="11730" y="8360"/>
              <a:ext cx="10300" cy="2520"/>
            </a:xfrm>
            <a:prstGeom prst="rect">
              <a:avLst/>
            </a:prstGeom>
          </p:spPr>
        </p:pic>
      </p:grpSp>
      <p:sp>
        <p:nvSpPr>
          <p:cNvPr id="6" name="PA-文本框 8">
            <a:extLst>
              <a:ext uri="{FF2B5EF4-FFF2-40B4-BE49-F238E27FC236}">
                <a16:creationId xmlns:a16="http://schemas.microsoft.com/office/drawing/2014/main" id="{54991D34-AB64-44AC-B657-67B2305B39F4}"/>
              </a:ext>
            </a:extLst>
          </p:cNvPr>
          <p:cNvSpPr txBox="1"/>
          <p:nvPr>
            <p:custDataLst>
              <p:tags r:id="rId3"/>
            </p:custDataLst>
          </p:nvPr>
        </p:nvSpPr>
        <p:spPr>
          <a:xfrm>
            <a:off x="1144915" y="1797813"/>
            <a:ext cx="1842222" cy="707886"/>
          </a:xfrm>
          <a:prstGeom prst="rect">
            <a:avLst/>
          </a:prstGeom>
          <a:noFill/>
        </p:spPr>
        <p:txBody>
          <a:bodyPr wrap="square" rtlCol="0">
            <a:spAutoFit/>
          </a:bodyPr>
          <a:lstStyle/>
          <a:p>
            <a:pPr algn="ctr"/>
            <a:r>
              <a:rPr lang="en-US" altLang="zh-CN" sz="4000" b="1" dirty="0">
                <a:solidFill>
                  <a:srgbClr val="FF0000"/>
                </a:solidFill>
                <a:latin typeface="Arial" panose="020B0604020202020204" pitchFamily="34" charset="0"/>
                <a:cs typeface="Arial" panose="020B0604020202020204" pitchFamily="34" charset="0"/>
                <a:sym typeface="+mn-lt"/>
              </a:rPr>
              <a:t>A</a:t>
            </a:r>
            <a:endParaRPr lang="zh-CN" altLang="en-US" sz="4000" b="1" dirty="0">
              <a:solidFill>
                <a:srgbClr val="FF0000"/>
              </a:solidFill>
              <a:latin typeface="Arial" panose="020B0604020202020204" pitchFamily="34" charset="0"/>
              <a:cs typeface="Arial" panose="020B0604020202020204" pitchFamily="34" charset="0"/>
              <a:sym typeface="+mn-lt"/>
            </a:endParaRPr>
          </a:p>
        </p:txBody>
      </p:sp>
      <p:sp>
        <p:nvSpPr>
          <p:cNvPr id="7" name="PA-文本框 9">
            <a:extLst>
              <a:ext uri="{FF2B5EF4-FFF2-40B4-BE49-F238E27FC236}">
                <a16:creationId xmlns:a16="http://schemas.microsoft.com/office/drawing/2014/main" id="{BA291C6D-A82E-4355-A408-D940AE52C779}"/>
              </a:ext>
            </a:extLst>
          </p:cNvPr>
          <p:cNvSpPr txBox="1"/>
          <p:nvPr>
            <p:custDataLst>
              <p:tags r:id="rId4"/>
            </p:custDataLst>
          </p:nvPr>
        </p:nvSpPr>
        <p:spPr>
          <a:xfrm>
            <a:off x="445170" y="2708632"/>
            <a:ext cx="3241712" cy="2062103"/>
          </a:xfrm>
          <a:prstGeom prst="rect">
            <a:avLst/>
          </a:prstGeom>
          <a:solidFill>
            <a:schemeClr val="accent2">
              <a:lumMod val="60000"/>
              <a:lumOff val="40000"/>
            </a:schemeClr>
          </a:solidFill>
        </p:spPr>
        <p:txBody>
          <a:bodyPr wrap="square" rtlCol="0">
            <a:spAutoFit/>
          </a:bodyPr>
          <a:lstStyle/>
          <a:p>
            <a:pPr algn="ctr" eaLnBrk="1" hangingPunct="1">
              <a:buFont typeface="Arial" panose="020B0604020202020204" pitchFamily="34" charset="0"/>
              <a:buNone/>
            </a:pPr>
            <a:r>
              <a:rPr lang="vi-VN" altLang="vi-VN" sz="3200" dirty="0">
                <a:latin typeface="Arial" panose="020B0604020202020204" pitchFamily="34" charset="0"/>
                <a:cs typeface="Arial" panose="020B0604020202020204" pitchFamily="34" charset="0"/>
              </a:rPr>
              <a:t>Khối lượng của hạt nhân được coi là khối lượng của nguyên tử</a:t>
            </a:r>
            <a:endParaRPr lang="zh-CN" altLang="en-US" sz="3200" b="1" dirty="0">
              <a:solidFill>
                <a:srgbClr val="595959"/>
              </a:solidFill>
              <a:latin typeface="Arial" panose="020B0604020202020204" pitchFamily="34" charset="0"/>
              <a:cs typeface="Arial" panose="020B0604020202020204" pitchFamily="34" charset="0"/>
              <a:sym typeface="+mn-lt"/>
            </a:endParaRPr>
          </a:p>
        </p:txBody>
      </p:sp>
      <p:sp>
        <p:nvSpPr>
          <p:cNvPr id="9" name="PA-文本框 13">
            <a:extLst>
              <a:ext uri="{FF2B5EF4-FFF2-40B4-BE49-F238E27FC236}">
                <a16:creationId xmlns:a16="http://schemas.microsoft.com/office/drawing/2014/main" id="{02FF02E6-7E3A-4AEA-9887-D0CE3E87D822}"/>
              </a:ext>
            </a:extLst>
          </p:cNvPr>
          <p:cNvSpPr txBox="1"/>
          <p:nvPr>
            <p:custDataLst>
              <p:tags r:id="rId5"/>
            </p:custDataLst>
          </p:nvPr>
        </p:nvSpPr>
        <p:spPr>
          <a:xfrm>
            <a:off x="4097111" y="1797813"/>
            <a:ext cx="1842222" cy="707886"/>
          </a:xfrm>
          <a:prstGeom prst="rect">
            <a:avLst/>
          </a:prstGeom>
          <a:noFill/>
        </p:spPr>
        <p:txBody>
          <a:bodyPr wrap="square" rtlCol="0">
            <a:spAutoFit/>
          </a:bodyPr>
          <a:lstStyle/>
          <a:p>
            <a:pPr algn="ctr"/>
            <a:r>
              <a:rPr lang="en-US" altLang="zh-CN" sz="4000" b="1" dirty="0">
                <a:solidFill>
                  <a:srgbClr val="FF0000"/>
                </a:solidFill>
                <a:latin typeface="Arial" panose="020B0604020202020204" pitchFamily="34" charset="0"/>
                <a:cs typeface="Arial" panose="020B0604020202020204" pitchFamily="34" charset="0"/>
                <a:sym typeface="+mn-lt"/>
              </a:rPr>
              <a:t>B</a:t>
            </a:r>
            <a:endParaRPr lang="zh-CN" altLang="en-US" sz="4000" b="1" dirty="0">
              <a:solidFill>
                <a:srgbClr val="FF0000"/>
              </a:solidFill>
              <a:latin typeface="Arial" panose="020B0604020202020204" pitchFamily="34" charset="0"/>
              <a:cs typeface="Arial" panose="020B0604020202020204" pitchFamily="34" charset="0"/>
              <a:sym typeface="+mn-lt"/>
            </a:endParaRPr>
          </a:p>
        </p:txBody>
      </p:sp>
      <p:sp>
        <p:nvSpPr>
          <p:cNvPr id="12" name="PA-文本框 14">
            <a:extLst>
              <a:ext uri="{FF2B5EF4-FFF2-40B4-BE49-F238E27FC236}">
                <a16:creationId xmlns:a16="http://schemas.microsoft.com/office/drawing/2014/main" id="{A6A5236D-B774-4027-A03B-878B91801759}"/>
              </a:ext>
            </a:extLst>
          </p:cNvPr>
          <p:cNvSpPr txBox="1"/>
          <p:nvPr>
            <p:custDataLst>
              <p:tags r:id="rId6"/>
            </p:custDataLst>
          </p:nvPr>
        </p:nvSpPr>
        <p:spPr>
          <a:xfrm>
            <a:off x="3686882" y="2708632"/>
            <a:ext cx="2574925" cy="584775"/>
          </a:xfrm>
          <a:prstGeom prst="rect">
            <a:avLst/>
          </a:prstGeom>
          <a:solidFill>
            <a:schemeClr val="accent2">
              <a:lumMod val="60000"/>
              <a:lumOff val="40000"/>
            </a:schemeClr>
          </a:solidFill>
        </p:spPr>
        <p:txBody>
          <a:bodyPr wrap="square" rtlCol="0">
            <a:spAutoFit/>
          </a:bodyPr>
          <a:lstStyle/>
          <a:p>
            <a:pPr algn="ctr" eaLnBrk="1" hangingPunct="1">
              <a:buFont typeface="Arial" panose="020B0604020202020204" pitchFamily="34" charset="0"/>
              <a:buNone/>
            </a:pPr>
            <a:r>
              <a:rPr lang="vi-VN" altLang="vi-VN" sz="3200" dirty="0">
                <a:latin typeface="Arial" panose="020B0604020202020204" pitchFamily="34" charset="0"/>
                <a:cs typeface="Arial" panose="020B0604020202020204" pitchFamily="34" charset="0"/>
              </a:rPr>
              <a:t>Số p = số e</a:t>
            </a:r>
            <a:endParaRPr lang="zh-CN" altLang="en-US" sz="3200" b="1" dirty="0">
              <a:solidFill>
                <a:srgbClr val="595959"/>
              </a:solidFill>
              <a:latin typeface="Arial" panose="020B0604020202020204" pitchFamily="34" charset="0"/>
              <a:cs typeface="Arial" panose="020B0604020202020204" pitchFamily="34" charset="0"/>
              <a:sym typeface="+mn-lt"/>
            </a:endParaRPr>
          </a:p>
        </p:txBody>
      </p:sp>
      <p:sp>
        <p:nvSpPr>
          <p:cNvPr id="14" name="PA-文本框 17">
            <a:extLst>
              <a:ext uri="{FF2B5EF4-FFF2-40B4-BE49-F238E27FC236}">
                <a16:creationId xmlns:a16="http://schemas.microsoft.com/office/drawing/2014/main" id="{6A69F59B-A8AB-4884-9570-358AA6F5D464}"/>
              </a:ext>
            </a:extLst>
          </p:cNvPr>
          <p:cNvSpPr txBox="1"/>
          <p:nvPr>
            <p:custDataLst>
              <p:tags r:id="rId7"/>
            </p:custDataLst>
          </p:nvPr>
        </p:nvSpPr>
        <p:spPr>
          <a:xfrm>
            <a:off x="6672036" y="1826900"/>
            <a:ext cx="1842222" cy="707886"/>
          </a:xfrm>
          <a:prstGeom prst="rect">
            <a:avLst/>
          </a:prstGeom>
          <a:noFill/>
        </p:spPr>
        <p:txBody>
          <a:bodyPr wrap="square" rtlCol="0">
            <a:spAutoFit/>
          </a:bodyPr>
          <a:lstStyle/>
          <a:p>
            <a:pPr algn="ctr"/>
            <a:r>
              <a:rPr lang="en-US" altLang="zh-CN" sz="4000" b="1" dirty="0">
                <a:solidFill>
                  <a:srgbClr val="FF0000"/>
                </a:solidFill>
                <a:latin typeface="Arial" panose="020B0604020202020204" pitchFamily="34" charset="0"/>
                <a:cs typeface="Arial" panose="020B0604020202020204" pitchFamily="34" charset="0"/>
                <a:sym typeface="+mn-lt"/>
              </a:rPr>
              <a:t>C</a:t>
            </a:r>
            <a:endParaRPr lang="zh-CN" altLang="en-US" sz="4000" b="1" dirty="0">
              <a:solidFill>
                <a:srgbClr val="FF0000"/>
              </a:solidFill>
              <a:latin typeface="Arial" panose="020B0604020202020204" pitchFamily="34" charset="0"/>
              <a:cs typeface="Arial" panose="020B0604020202020204" pitchFamily="34" charset="0"/>
              <a:sym typeface="+mn-lt"/>
            </a:endParaRPr>
          </a:p>
        </p:txBody>
      </p:sp>
      <p:sp>
        <p:nvSpPr>
          <p:cNvPr id="15" name="PA-文本框 18">
            <a:extLst>
              <a:ext uri="{FF2B5EF4-FFF2-40B4-BE49-F238E27FC236}">
                <a16:creationId xmlns:a16="http://schemas.microsoft.com/office/drawing/2014/main" id="{5E246E01-C829-47EB-AC38-E5BA4307A701}"/>
              </a:ext>
            </a:extLst>
          </p:cNvPr>
          <p:cNvSpPr txBox="1"/>
          <p:nvPr>
            <p:custDataLst>
              <p:tags r:id="rId8"/>
            </p:custDataLst>
          </p:nvPr>
        </p:nvSpPr>
        <p:spPr>
          <a:xfrm>
            <a:off x="6261807" y="2708633"/>
            <a:ext cx="2574925" cy="1569660"/>
          </a:xfrm>
          <a:prstGeom prst="rect">
            <a:avLst/>
          </a:prstGeom>
          <a:solidFill>
            <a:schemeClr val="accent2">
              <a:lumMod val="60000"/>
              <a:lumOff val="40000"/>
            </a:schemeClr>
          </a:solidFill>
        </p:spPr>
        <p:txBody>
          <a:bodyPr wrap="square" rtlCol="0">
            <a:spAutoFit/>
          </a:bodyPr>
          <a:lstStyle/>
          <a:p>
            <a:pPr algn="ctr" eaLnBrk="1" hangingPunct="1">
              <a:buFont typeface="Arial" panose="020B0604020202020204" pitchFamily="34" charset="0"/>
              <a:buNone/>
            </a:pPr>
            <a:r>
              <a:rPr lang="vi-VN" altLang="vi-VN" sz="3200" dirty="0">
                <a:latin typeface="Arial" panose="020B0604020202020204" pitchFamily="34" charset="0"/>
                <a:cs typeface="Arial" panose="020B0604020202020204" pitchFamily="34" charset="0"/>
              </a:rPr>
              <a:t>Hạt nhân tạo bởi proton và neutron</a:t>
            </a:r>
            <a:endParaRPr lang="zh-CN" altLang="en-US" sz="3200" b="1" dirty="0">
              <a:solidFill>
                <a:srgbClr val="595959"/>
              </a:solidFill>
              <a:latin typeface="Arial" panose="020B0604020202020204" pitchFamily="34" charset="0"/>
              <a:cs typeface="Arial" panose="020B0604020202020204" pitchFamily="34" charset="0"/>
              <a:sym typeface="+mn-lt"/>
            </a:endParaRPr>
          </a:p>
        </p:txBody>
      </p:sp>
      <p:sp>
        <p:nvSpPr>
          <p:cNvPr id="17" name="PA-文本框 17">
            <a:extLst>
              <a:ext uri="{FF2B5EF4-FFF2-40B4-BE49-F238E27FC236}">
                <a16:creationId xmlns:a16="http://schemas.microsoft.com/office/drawing/2014/main" id="{21B2D000-69DE-42A3-B3E1-25DED0C135D4}"/>
              </a:ext>
            </a:extLst>
          </p:cNvPr>
          <p:cNvSpPr txBox="1"/>
          <p:nvPr>
            <p:custDataLst>
              <p:tags r:id="rId9"/>
            </p:custDataLst>
          </p:nvPr>
        </p:nvSpPr>
        <p:spPr>
          <a:xfrm>
            <a:off x="9246961" y="1826901"/>
            <a:ext cx="1842222" cy="707886"/>
          </a:xfrm>
          <a:prstGeom prst="rect">
            <a:avLst/>
          </a:prstGeom>
          <a:noFill/>
        </p:spPr>
        <p:txBody>
          <a:bodyPr wrap="square" rtlCol="0">
            <a:spAutoFit/>
          </a:bodyPr>
          <a:lstStyle/>
          <a:p>
            <a:pPr algn="ctr"/>
            <a:r>
              <a:rPr lang="en-US" altLang="zh-CN" sz="4000" b="1" dirty="0">
                <a:solidFill>
                  <a:srgbClr val="FF0000"/>
                </a:solidFill>
                <a:latin typeface="Arial" panose="020B0604020202020204" pitchFamily="34" charset="0"/>
                <a:cs typeface="Arial" panose="020B0604020202020204" pitchFamily="34" charset="0"/>
                <a:sym typeface="+mn-lt"/>
              </a:rPr>
              <a:t>D</a:t>
            </a:r>
            <a:endParaRPr lang="zh-CN" altLang="en-US" sz="4000" b="1" dirty="0">
              <a:solidFill>
                <a:srgbClr val="FF0000"/>
              </a:solidFill>
              <a:latin typeface="Arial" panose="020B0604020202020204" pitchFamily="34" charset="0"/>
              <a:cs typeface="Arial" panose="020B0604020202020204" pitchFamily="34" charset="0"/>
              <a:sym typeface="+mn-lt"/>
            </a:endParaRPr>
          </a:p>
        </p:txBody>
      </p:sp>
      <p:sp>
        <p:nvSpPr>
          <p:cNvPr id="18" name="PA-文本框 18">
            <a:extLst>
              <a:ext uri="{FF2B5EF4-FFF2-40B4-BE49-F238E27FC236}">
                <a16:creationId xmlns:a16="http://schemas.microsoft.com/office/drawing/2014/main" id="{20A1A3C9-669C-496A-9E62-460BD96759B9}"/>
              </a:ext>
            </a:extLst>
          </p:cNvPr>
          <p:cNvSpPr txBox="1"/>
          <p:nvPr>
            <p:custDataLst>
              <p:tags r:id="rId10"/>
            </p:custDataLst>
          </p:nvPr>
        </p:nvSpPr>
        <p:spPr>
          <a:xfrm>
            <a:off x="8836732" y="2708633"/>
            <a:ext cx="2574925" cy="1569660"/>
          </a:xfrm>
          <a:prstGeom prst="rect">
            <a:avLst/>
          </a:prstGeom>
          <a:solidFill>
            <a:schemeClr val="accent2">
              <a:lumMod val="60000"/>
              <a:lumOff val="40000"/>
            </a:schemeClr>
          </a:solidFill>
        </p:spPr>
        <p:txBody>
          <a:bodyPr wrap="square" rtlCol="0">
            <a:spAutoFit/>
          </a:bodyPr>
          <a:lstStyle/>
          <a:p>
            <a:pPr algn="ctr" eaLnBrk="1" hangingPunct="1">
              <a:buFont typeface="Arial" panose="020B0604020202020204" pitchFamily="34" charset="0"/>
              <a:buNone/>
            </a:pPr>
            <a:r>
              <a:rPr lang="vi-VN" altLang="vi-VN" sz="3200" dirty="0">
                <a:latin typeface="Arial" panose="020B0604020202020204" pitchFamily="34" charset="0"/>
                <a:cs typeface="Arial" panose="020B0604020202020204" pitchFamily="34" charset="0"/>
              </a:rPr>
              <a:t>Oxygen có số p khác số e</a:t>
            </a:r>
            <a:endParaRPr lang="zh-CN" altLang="en-US" sz="3200" b="1" dirty="0">
              <a:solidFill>
                <a:srgbClr val="595959"/>
              </a:solidFill>
              <a:latin typeface="Arial" panose="020B0604020202020204" pitchFamily="34" charset="0"/>
              <a:cs typeface="Arial" panose="020B0604020202020204" pitchFamily="34" charset="0"/>
              <a:sym typeface="+mn-lt"/>
            </a:endParaRPr>
          </a:p>
        </p:txBody>
      </p:sp>
      <p:sp>
        <p:nvSpPr>
          <p:cNvPr id="19" name="文本框 13">
            <a:extLst>
              <a:ext uri="{FF2B5EF4-FFF2-40B4-BE49-F238E27FC236}">
                <a16:creationId xmlns:a16="http://schemas.microsoft.com/office/drawing/2014/main" id="{4450BF50-FB60-4F7A-BC6E-2AC4D03848B3}"/>
              </a:ext>
            </a:extLst>
          </p:cNvPr>
          <p:cNvSpPr txBox="1"/>
          <p:nvPr/>
        </p:nvSpPr>
        <p:spPr>
          <a:xfrm>
            <a:off x="2585535" y="677125"/>
            <a:ext cx="7020933" cy="707886"/>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defRPr/>
            </a:pPr>
            <a:r>
              <a:rPr lang="en-US" altLang="zh-CN" sz="4000" b="1">
                <a:solidFill>
                  <a:srgbClr val="FF0000"/>
                </a:solidFill>
                <a:sym typeface="+mn-lt"/>
              </a:rPr>
              <a:t>Câu 2: </a:t>
            </a:r>
            <a:r>
              <a:rPr lang="en-US" altLang="zh-CN" sz="4000">
                <a:solidFill>
                  <a:srgbClr val="595959"/>
                </a:solidFill>
                <a:sym typeface="+mn-lt"/>
              </a:rPr>
              <a:t>Chọn đáp án sai</a:t>
            </a:r>
          </a:p>
        </p:txBody>
      </p:sp>
      <p:sp>
        <p:nvSpPr>
          <p:cNvPr id="20" name="Synergistically utilize technically sound portals with frictionless chains. Dramatically customize…">
            <a:extLst>
              <a:ext uri="{FF2B5EF4-FFF2-40B4-BE49-F238E27FC236}">
                <a16:creationId xmlns:a16="http://schemas.microsoft.com/office/drawing/2014/main" id="{FA50AF5E-38E5-4AF2-8F87-315811DE09BD}"/>
              </a:ext>
            </a:extLst>
          </p:cNvPr>
          <p:cNvSpPr txBox="1"/>
          <p:nvPr/>
        </p:nvSpPr>
        <p:spPr>
          <a:xfrm>
            <a:off x="621547" y="5763200"/>
            <a:ext cx="2507084"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309563" hangingPunct="0">
              <a:defRPr sz="2000" b="0">
                <a:solidFill>
                  <a:srgbClr val="1C1F25"/>
                </a:solidFill>
                <a:latin typeface="Roboto Bold"/>
                <a:ea typeface="Roboto Bold"/>
                <a:cs typeface="Roboto Bold"/>
                <a:sym typeface="Roboto Bold"/>
              </a:defRPr>
            </a:pPr>
            <a:r>
              <a:rPr lang="en-US" sz="3600" b="1" dirty="0" err="1">
                <a:solidFill>
                  <a:srgbClr val="FF0000"/>
                </a:solidFill>
                <a:latin typeface="Arial" panose="020B0604020202020204" pitchFamily="34" charset="0"/>
                <a:cs typeface="Arial" panose="020B0604020202020204" pitchFamily="34" charset="0"/>
                <a:sym typeface="+mn-lt"/>
              </a:rPr>
              <a:t>Đáp</a:t>
            </a:r>
            <a:r>
              <a:rPr lang="en-US" sz="3600" b="1" dirty="0">
                <a:solidFill>
                  <a:srgbClr val="FF0000"/>
                </a:solidFill>
                <a:latin typeface="Arial" panose="020B0604020202020204" pitchFamily="34" charset="0"/>
                <a:cs typeface="Arial" panose="020B0604020202020204" pitchFamily="34" charset="0"/>
                <a:sym typeface="+mn-lt"/>
              </a:rPr>
              <a:t> </a:t>
            </a:r>
            <a:r>
              <a:rPr lang="en-US" sz="3600" b="1" dirty="0" err="1">
                <a:solidFill>
                  <a:srgbClr val="FF0000"/>
                </a:solidFill>
                <a:latin typeface="Arial" panose="020B0604020202020204" pitchFamily="34" charset="0"/>
                <a:cs typeface="Arial" panose="020B0604020202020204" pitchFamily="34" charset="0"/>
                <a:sym typeface="+mn-lt"/>
              </a:rPr>
              <a:t>án</a:t>
            </a:r>
            <a:r>
              <a:rPr lang="en-US" sz="3600" b="1" dirty="0">
                <a:solidFill>
                  <a:srgbClr val="FF0000"/>
                </a:solidFill>
                <a:latin typeface="Arial" panose="020B0604020202020204" pitchFamily="34" charset="0"/>
                <a:cs typeface="Arial" panose="020B0604020202020204" pitchFamily="34" charset="0"/>
                <a:sym typeface="+mn-lt"/>
              </a:rPr>
              <a:t>: D</a:t>
            </a:r>
            <a:endParaRPr lang="en-US" altLang="zh-CN" sz="3600" b="1" dirty="0">
              <a:solidFill>
                <a:srgbClr val="FF0000"/>
              </a:solidFill>
              <a:latin typeface="Arial" panose="020B0604020202020204" pitchFamily="34" charset="0"/>
              <a:cs typeface="Arial" panose="020B0604020202020204" pitchFamily="34" charset="0"/>
              <a:sym typeface="+mn-lt"/>
            </a:endParaRPr>
          </a:p>
        </p:txBody>
      </p:sp>
    </p:spTree>
    <p:custDataLst>
      <p:tags r:id="rId1"/>
    </p:custDataLst>
    <p:extLst>
      <p:ext uri="{BB962C8B-B14F-4D97-AF65-F5344CB8AC3E}">
        <p14:creationId xmlns:p14="http://schemas.microsoft.com/office/powerpoint/2010/main" val="3220410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12" grpId="0" animBg="1"/>
      <p:bldP spid="14" grpId="0"/>
      <p:bldP spid="15" grpId="0" animBg="1"/>
      <p:bldP spid="17" grpId="0"/>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PA-组合 47"/>
          <p:cNvGrpSpPr/>
          <p:nvPr>
            <p:custDataLst>
              <p:tags r:id="rId2"/>
            </p:custDataLst>
          </p:nvPr>
        </p:nvGrpSpPr>
        <p:grpSpPr>
          <a:xfrm>
            <a:off x="622935" y="3119120"/>
            <a:ext cx="2486660" cy="979805"/>
            <a:chOff x="981" y="4912"/>
            <a:chExt cx="3916" cy="1543"/>
          </a:xfrm>
        </p:grpSpPr>
        <p:sp>
          <p:nvSpPr>
            <p:cNvPr id="3" name="PA-五边形 2"/>
            <p:cNvSpPr/>
            <p:nvPr>
              <p:custDataLst>
                <p:tags r:id="rId15"/>
              </p:custDataLst>
            </p:nvPr>
          </p:nvSpPr>
          <p:spPr>
            <a:xfrm>
              <a:off x="981" y="4912"/>
              <a:ext cx="3916" cy="1543"/>
            </a:xfrm>
            <a:prstGeom prst="homePlate">
              <a:avLst/>
            </a:prstGeom>
            <a:solidFill>
              <a:srgbClr val="01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4" name="PA-文本框 3"/>
            <p:cNvSpPr txBox="1"/>
            <p:nvPr>
              <p:custDataLst>
                <p:tags r:id="rId16"/>
              </p:custDataLst>
            </p:nvPr>
          </p:nvSpPr>
          <p:spPr>
            <a:xfrm>
              <a:off x="2114" y="5126"/>
              <a:ext cx="874" cy="1115"/>
            </a:xfrm>
            <a:prstGeom prst="rect">
              <a:avLst/>
            </a:prstGeom>
            <a:noFill/>
          </p:spPr>
          <p:txBody>
            <a:bodyPr wrap="none" rtlCol="0">
              <a:spAutoFit/>
            </a:bodyPr>
            <a:lstStyle/>
            <a:p>
              <a:pPr algn="ctr"/>
              <a:r>
                <a:rPr lang="en-US" altLang="zh-CN" sz="4000" b="1" dirty="0">
                  <a:solidFill>
                    <a:schemeClr val="bg1"/>
                  </a:solidFill>
                  <a:latin typeface="Arial" panose="020B0604020202020204" pitchFamily="34" charset="0"/>
                  <a:cs typeface="Arial" panose="020B0604020202020204" pitchFamily="34" charset="0"/>
                  <a:sym typeface="+mn-lt"/>
                </a:rPr>
                <a:t>A</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grpSp>
        <p:nvGrpSpPr>
          <p:cNvPr id="49" name="PA-组合 48"/>
          <p:cNvGrpSpPr/>
          <p:nvPr>
            <p:custDataLst>
              <p:tags r:id="rId3"/>
            </p:custDataLst>
          </p:nvPr>
        </p:nvGrpSpPr>
        <p:grpSpPr>
          <a:xfrm>
            <a:off x="3484880" y="3119120"/>
            <a:ext cx="2486660" cy="979805"/>
            <a:chOff x="5488" y="4912"/>
            <a:chExt cx="3916" cy="1543"/>
          </a:xfrm>
        </p:grpSpPr>
        <p:sp>
          <p:nvSpPr>
            <p:cNvPr id="8" name="PA-五边形 7"/>
            <p:cNvSpPr/>
            <p:nvPr>
              <p:custDataLst>
                <p:tags r:id="rId13"/>
              </p:custDataLst>
            </p:nvPr>
          </p:nvSpPr>
          <p:spPr>
            <a:xfrm>
              <a:off x="5488" y="4912"/>
              <a:ext cx="3916" cy="1543"/>
            </a:xfrm>
            <a:prstGeom prst="homePlate">
              <a:avLst/>
            </a:prstGeom>
            <a:solidFill>
              <a:srgbClr val="046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12" name="PA-文本框 11"/>
            <p:cNvSpPr txBox="1"/>
            <p:nvPr>
              <p:custDataLst>
                <p:tags r:id="rId14"/>
              </p:custDataLst>
            </p:nvPr>
          </p:nvSpPr>
          <p:spPr>
            <a:xfrm>
              <a:off x="6867" y="5126"/>
              <a:ext cx="874" cy="1115"/>
            </a:xfrm>
            <a:prstGeom prst="rect">
              <a:avLst/>
            </a:prstGeom>
            <a:noFill/>
          </p:spPr>
          <p:txBody>
            <a:bodyPr wrap="none" rtlCol="0">
              <a:spAutoFit/>
            </a:bodyPr>
            <a:lstStyle/>
            <a:p>
              <a:pPr algn="ctr"/>
              <a:r>
                <a:rPr lang="en-US" altLang="zh-CN" sz="4000" b="1" dirty="0">
                  <a:solidFill>
                    <a:schemeClr val="bg1"/>
                  </a:solidFill>
                  <a:latin typeface="Arial" panose="020B0604020202020204" pitchFamily="34" charset="0"/>
                  <a:cs typeface="Arial" panose="020B0604020202020204" pitchFamily="34" charset="0"/>
                  <a:sym typeface="+mn-lt"/>
                </a:rPr>
                <a:t>B</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grpSp>
        <p:nvGrpSpPr>
          <p:cNvPr id="50" name="PA-组合 49"/>
          <p:cNvGrpSpPr/>
          <p:nvPr>
            <p:custDataLst>
              <p:tags r:id="rId4"/>
            </p:custDataLst>
          </p:nvPr>
        </p:nvGrpSpPr>
        <p:grpSpPr>
          <a:xfrm>
            <a:off x="6239510" y="3119120"/>
            <a:ext cx="2486660" cy="979805"/>
            <a:chOff x="9826" y="4912"/>
            <a:chExt cx="3916" cy="1543"/>
          </a:xfrm>
        </p:grpSpPr>
        <p:sp>
          <p:nvSpPr>
            <p:cNvPr id="9" name="PA-五边形 8"/>
            <p:cNvSpPr/>
            <p:nvPr>
              <p:custDataLst>
                <p:tags r:id="rId11"/>
              </p:custDataLst>
            </p:nvPr>
          </p:nvSpPr>
          <p:spPr>
            <a:xfrm>
              <a:off x="9826" y="4912"/>
              <a:ext cx="3916" cy="1543"/>
            </a:xfrm>
            <a:prstGeom prst="homePlate">
              <a:avLst/>
            </a:prstGeom>
            <a:solidFill>
              <a:srgbClr val="068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13" name="PA-文本框 12"/>
            <p:cNvSpPr txBox="1"/>
            <p:nvPr>
              <p:custDataLst>
                <p:tags r:id="rId12"/>
              </p:custDataLst>
            </p:nvPr>
          </p:nvSpPr>
          <p:spPr>
            <a:xfrm>
              <a:off x="11120" y="5192"/>
              <a:ext cx="874" cy="1115"/>
            </a:xfrm>
            <a:prstGeom prst="rect">
              <a:avLst/>
            </a:prstGeom>
            <a:noFill/>
          </p:spPr>
          <p:txBody>
            <a:bodyPr wrap="none" rtlCol="0">
              <a:spAutoFit/>
            </a:bodyPr>
            <a:lstStyle/>
            <a:p>
              <a:pPr algn="ctr"/>
              <a:r>
                <a:rPr lang="en-US" altLang="zh-CN" sz="4000" b="1" dirty="0">
                  <a:solidFill>
                    <a:schemeClr val="bg1"/>
                  </a:solidFill>
                  <a:latin typeface="Arial" panose="020B0604020202020204" pitchFamily="34" charset="0"/>
                  <a:cs typeface="Arial" panose="020B0604020202020204" pitchFamily="34" charset="0"/>
                  <a:sym typeface="+mn-lt"/>
                </a:rPr>
                <a:t>C</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grpSp>
        <p:nvGrpSpPr>
          <p:cNvPr id="51" name="PA-组合 50"/>
          <p:cNvGrpSpPr/>
          <p:nvPr>
            <p:custDataLst>
              <p:tags r:id="rId5"/>
            </p:custDataLst>
          </p:nvPr>
        </p:nvGrpSpPr>
        <p:grpSpPr>
          <a:xfrm>
            <a:off x="9065897" y="3119120"/>
            <a:ext cx="2486660" cy="979805"/>
            <a:chOff x="14141" y="4912"/>
            <a:chExt cx="3916" cy="1543"/>
          </a:xfrm>
        </p:grpSpPr>
        <p:sp>
          <p:nvSpPr>
            <p:cNvPr id="10" name="PA-五边形 9"/>
            <p:cNvSpPr/>
            <p:nvPr>
              <p:custDataLst>
                <p:tags r:id="rId9"/>
              </p:custDataLst>
            </p:nvPr>
          </p:nvSpPr>
          <p:spPr>
            <a:xfrm>
              <a:off x="14141" y="4912"/>
              <a:ext cx="3916" cy="1543"/>
            </a:xfrm>
            <a:prstGeom prst="homePlate">
              <a:avLst/>
            </a:prstGeom>
            <a:solidFill>
              <a:srgbClr val="0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14" name="PA-文本框 13"/>
            <p:cNvSpPr txBox="1"/>
            <p:nvPr>
              <p:custDataLst>
                <p:tags r:id="rId10"/>
              </p:custDataLst>
            </p:nvPr>
          </p:nvSpPr>
          <p:spPr>
            <a:xfrm>
              <a:off x="15468" y="5192"/>
              <a:ext cx="874" cy="1115"/>
            </a:xfrm>
            <a:prstGeom prst="rect">
              <a:avLst/>
            </a:prstGeom>
            <a:noFill/>
          </p:spPr>
          <p:txBody>
            <a:bodyPr wrap="none" rtlCol="0">
              <a:spAutoFit/>
            </a:bodyPr>
            <a:lstStyle/>
            <a:p>
              <a:pPr algn="ctr"/>
              <a:r>
                <a:rPr lang="en-US" altLang="zh-CN" sz="4000" b="1" dirty="0">
                  <a:solidFill>
                    <a:schemeClr val="bg1"/>
                  </a:solidFill>
                  <a:latin typeface="Arial" panose="020B0604020202020204" pitchFamily="34" charset="0"/>
                  <a:cs typeface="Arial" panose="020B0604020202020204" pitchFamily="34" charset="0"/>
                  <a:sym typeface="+mn-lt"/>
                </a:rPr>
                <a:t>D</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grpSp>
        <p:nvGrpSpPr>
          <p:cNvPr id="32" name="PA-组合 34">
            <a:extLst>
              <a:ext uri="{FF2B5EF4-FFF2-40B4-BE49-F238E27FC236}">
                <a16:creationId xmlns:a16="http://schemas.microsoft.com/office/drawing/2014/main" id="{7FCC2051-687A-41B4-83CF-37F80E94D665}"/>
              </a:ext>
            </a:extLst>
          </p:cNvPr>
          <p:cNvGrpSpPr/>
          <p:nvPr>
            <p:custDataLst>
              <p:tags r:id="rId6"/>
            </p:custDataLst>
          </p:nvPr>
        </p:nvGrpSpPr>
        <p:grpSpPr>
          <a:xfrm>
            <a:off x="-76200" y="225425"/>
            <a:ext cx="986155" cy="387985"/>
            <a:chOff x="11103" y="6584"/>
            <a:chExt cx="10927" cy="4296"/>
          </a:xfrm>
        </p:grpSpPr>
        <p:pic>
          <p:nvPicPr>
            <p:cNvPr id="33" name="PA-图片 5" descr="资源 2">
              <a:extLst>
                <a:ext uri="{FF2B5EF4-FFF2-40B4-BE49-F238E27FC236}">
                  <a16:creationId xmlns:a16="http://schemas.microsoft.com/office/drawing/2014/main" id="{7FDE1EB6-C9EA-407B-A4C1-4C7B471DA68B}"/>
                </a:ext>
              </a:extLst>
            </p:cNvPr>
            <p:cNvPicPr>
              <a:picLocks noChangeAspect="1"/>
            </p:cNvPicPr>
            <p:nvPr>
              <p:custDataLst>
                <p:tags r:id="rId7"/>
              </p:custDataLst>
            </p:nvPr>
          </p:nvPicPr>
          <p:blipFill>
            <a:blip r:embed="rId19"/>
            <a:srcRect l="-6114" t="-37553"/>
            <a:stretch>
              <a:fillRect/>
            </a:stretch>
          </p:blipFill>
          <p:spPr>
            <a:xfrm rot="21000000">
              <a:off x="11103" y="6584"/>
              <a:ext cx="9742" cy="4125"/>
            </a:xfrm>
            <a:prstGeom prst="rect">
              <a:avLst/>
            </a:prstGeom>
          </p:spPr>
        </p:pic>
        <p:pic>
          <p:nvPicPr>
            <p:cNvPr id="34" name="PA-图片 10" descr="资源 3">
              <a:extLst>
                <a:ext uri="{FF2B5EF4-FFF2-40B4-BE49-F238E27FC236}">
                  <a16:creationId xmlns:a16="http://schemas.microsoft.com/office/drawing/2014/main" id="{E7C2FD55-2A43-49B7-9762-695EFC435DA1}"/>
                </a:ext>
              </a:extLst>
            </p:cNvPr>
            <p:cNvPicPr>
              <a:picLocks noChangeAspect="1"/>
            </p:cNvPicPr>
            <p:nvPr>
              <p:custDataLst>
                <p:tags r:id="rId8"/>
              </p:custDataLst>
            </p:nvPr>
          </p:nvPicPr>
          <p:blipFill>
            <a:blip r:embed="rId20"/>
            <a:stretch>
              <a:fillRect/>
            </a:stretch>
          </p:blipFill>
          <p:spPr>
            <a:xfrm rot="21000000">
              <a:off x="11730" y="8360"/>
              <a:ext cx="10300" cy="2520"/>
            </a:xfrm>
            <a:prstGeom prst="rect">
              <a:avLst/>
            </a:prstGeom>
          </p:spPr>
        </p:pic>
      </p:grpSp>
      <p:sp>
        <p:nvSpPr>
          <p:cNvPr id="22" name="文本框 13">
            <a:extLst>
              <a:ext uri="{FF2B5EF4-FFF2-40B4-BE49-F238E27FC236}">
                <a16:creationId xmlns:a16="http://schemas.microsoft.com/office/drawing/2014/main" id="{2C80B5D7-67A6-4908-B1F7-B24C1E0BCADF}"/>
              </a:ext>
            </a:extLst>
          </p:cNvPr>
          <p:cNvSpPr txBox="1"/>
          <p:nvPr/>
        </p:nvSpPr>
        <p:spPr>
          <a:xfrm>
            <a:off x="1036489" y="812325"/>
            <a:ext cx="10091055"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US" altLang="zh-CN" sz="4000" b="1" dirty="0" err="1">
                <a:solidFill>
                  <a:srgbClr val="FF0000"/>
                </a:solidFill>
                <a:sym typeface="+mn-lt"/>
              </a:rPr>
              <a:t>Câu</a:t>
            </a:r>
            <a:r>
              <a:rPr lang="en-US" altLang="zh-CN" sz="4000" b="1" dirty="0">
                <a:solidFill>
                  <a:srgbClr val="FF0000"/>
                </a:solidFill>
                <a:sym typeface="+mn-lt"/>
              </a:rPr>
              <a:t> 3: </a:t>
            </a:r>
            <a:r>
              <a:rPr lang="en-US" altLang="zh-CN" sz="4000" dirty="0" err="1"/>
              <a:t>Hạt</a:t>
            </a:r>
            <a:r>
              <a:rPr lang="en-US" altLang="zh-CN" sz="4000" dirty="0"/>
              <a:t> </a:t>
            </a:r>
            <a:r>
              <a:rPr lang="en-US" altLang="zh-CN" sz="4000" dirty="0" err="1"/>
              <a:t>nào</a:t>
            </a:r>
            <a:r>
              <a:rPr lang="en-US" altLang="zh-CN" sz="4000" dirty="0"/>
              <a:t> </a:t>
            </a:r>
            <a:r>
              <a:rPr lang="en-US" altLang="zh-CN" sz="4000" dirty="0" err="1"/>
              <a:t>có</a:t>
            </a:r>
            <a:r>
              <a:rPr lang="en-US" altLang="zh-CN" sz="4000" dirty="0"/>
              <a:t> </a:t>
            </a:r>
            <a:r>
              <a:rPr lang="en-US" altLang="zh-CN" sz="4000" dirty="0" err="1"/>
              <a:t>khối</a:t>
            </a:r>
            <a:r>
              <a:rPr lang="en-US" altLang="zh-CN" sz="4000" dirty="0"/>
              <a:t> </a:t>
            </a:r>
            <a:r>
              <a:rPr lang="en-US" altLang="zh-CN" sz="4000" dirty="0" err="1"/>
              <a:t>lượng</a:t>
            </a:r>
            <a:r>
              <a:rPr lang="en-US" altLang="zh-CN" sz="4000" dirty="0"/>
              <a:t> </a:t>
            </a:r>
            <a:r>
              <a:rPr lang="en-US" altLang="zh-CN" sz="4000" dirty="0" err="1"/>
              <a:t>nhỏ</a:t>
            </a:r>
            <a:r>
              <a:rPr lang="en-US" altLang="zh-CN" sz="4000" dirty="0"/>
              <a:t> </a:t>
            </a:r>
            <a:r>
              <a:rPr lang="en-US" altLang="zh-CN" sz="4000" dirty="0" err="1"/>
              <a:t>hơn</a:t>
            </a:r>
            <a:r>
              <a:rPr lang="en-US" altLang="zh-CN" sz="4000" dirty="0"/>
              <a:t> </a:t>
            </a:r>
            <a:r>
              <a:rPr lang="en-US" altLang="zh-CN" sz="4000" dirty="0" err="1"/>
              <a:t>rất</a:t>
            </a:r>
            <a:r>
              <a:rPr lang="en-US" altLang="zh-CN" sz="4000" dirty="0"/>
              <a:t> </a:t>
            </a:r>
            <a:r>
              <a:rPr lang="en-US" altLang="zh-CN" sz="4000" dirty="0" err="1"/>
              <a:t>nhiều</a:t>
            </a:r>
            <a:r>
              <a:rPr lang="en-US" altLang="zh-CN" sz="4000" dirty="0"/>
              <a:t> so </a:t>
            </a:r>
            <a:r>
              <a:rPr lang="en-US" altLang="zh-CN" sz="4000" dirty="0" err="1"/>
              <a:t>với</a:t>
            </a:r>
            <a:r>
              <a:rPr lang="en-US" altLang="zh-CN" sz="4000" dirty="0"/>
              <a:t> </a:t>
            </a:r>
            <a:r>
              <a:rPr lang="en-US" altLang="zh-CN" sz="4000" dirty="0" err="1"/>
              <a:t>các</a:t>
            </a:r>
            <a:r>
              <a:rPr lang="en-US" altLang="zh-CN" sz="4000" dirty="0"/>
              <a:t> </a:t>
            </a:r>
            <a:r>
              <a:rPr lang="en-US" altLang="zh-CN" sz="4000" dirty="0" err="1"/>
              <a:t>hạt</a:t>
            </a:r>
            <a:r>
              <a:rPr lang="en-US" altLang="zh-CN" sz="4000" dirty="0"/>
              <a:t> </a:t>
            </a:r>
            <a:r>
              <a:rPr lang="en-US" altLang="zh-CN" sz="4000" dirty="0" err="1"/>
              <a:t>còn</a:t>
            </a:r>
            <a:r>
              <a:rPr lang="en-US" altLang="zh-CN" sz="4000" dirty="0"/>
              <a:t> </a:t>
            </a:r>
            <a:r>
              <a:rPr lang="en-US" altLang="zh-CN" sz="4000" dirty="0" err="1"/>
              <a:t>lại</a:t>
            </a:r>
            <a:r>
              <a:rPr lang="en-US" altLang="zh-CN" sz="4000" dirty="0"/>
              <a:t> </a:t>
            </a:r>
            <a:r>
              <a:rPr lang="en-US" altLang="zh-CN" sz="4000" dirty="0" err="1"/>
              <a:t>trong</a:t>
            </a:r>
            <a:r>
              <a:rPr lang="en-US" altLang="zh-CN" sz="4000" dirty="0"/>
              <a:t> </a:t>
            </a:r>
            <a:r>
              <a:rPr lang="en-US" altLang="zh-CN" sz="4000" dirty="0" err="1"/>
              <a:t>nguyên</a:t>
            </a:r>
            <a:r>
              <a:rPr lang="en-US" altLang="zh-CN" sz="4000" dirty="0"/>
              <a:t> </a:t>
            </a:r>
            <a:r>
              <a:rPr lang="en-US" altLang="zh-CN" sz="4000" dirty="0" err="1"/>
              <a:t>tử</a:t>
            </a:r>
            <a:r>
              <a:rPr lang="en-US" altLang="zh-CN" sz="4000" dirty="0"/>
              <a:t>?</a:t>
            </a:r>
            <a:endParaRPr lang="en-US" altLang="zh-CN" sz="4000" dirty="0">
              <a:solidFill>
                <a:srgbClr val="595959"/>
              </a:solidFill>
              <a:sym typeface="+mn-lt"/>
            </a:endParaRPr>
          </a:p>
        </p:txBody>
      </p:sp>
      <p:sp>
        <p:nvSpPr>
          <p:cNvPr id="23" name="Synergistically utilize technically sound portals with frictionless chains. Dramatically customize…">
            <a:extLst>
              <a:ext uri="{FF2B5EF4-FFF2-40B4-BE49-F238E27FC236}">
                <a16:creationId xmlns:a16="http://schemas.microsoft.com/office/drawing/2014/main" id="{4F52158D-64C7-4630-87D7-FB09DDA9BEE7}"/>
              </a:ext>
            </a:extLst>
          </p:cNvPr>
          <p:cNvSpPr txBox="1"/>
          <p:nvPr/>
        </p:nvSpPr>
        <p:spPr>
          <a:xfrm>
            <a:off x="621547" y="5763200"/>
            <a:ext cx="2507084"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309563" hangingPunct="0">
              <a:defRPr sz="2000" b="0">
                <a:solidFill>
                  <a:srgbClr val="1C1F25"/>
                </a:solidFill>
                <a:latin typeface="Roboto Bold"/>
                <a:ea typeface="Roboto Bold"/>
                <a:cs typeface="Roboto Bold"/>
                <a:sym typeface="Roboto Bold"/>
              </a:defRPr>
            </a:pPr>
            <a:r>
              <a:rPr lang="en-US" sz="3600" b="1" dirty="0" err="1">
                <a:solidFill>
                  <a:srgbClr val="FF0000"/>
                </a:solidFill>
                <a:latin typeface="Arial" panose="020B0604020202020204" pitchFamily="34" charset="0"/>
                <a:cs typeface="Arial" panose="020B0604020202020204" pitchFamily="34" charset="0"/>
                <a:sym typeface="+mn-lt"/>
              </a:rPr>
              <a:t>Đáp</a:t>
            </a:r>
            <a:r>
              <a:rPr lang="en-US" sz="3600" b="1" dirty="0">
                <a:solidFill>
                  <a:srgbClr val="FF0000"/>
                </a:solidFill>
                <a:latin typeface="Arial" panose="020B0604020202020204" pitchFamily="34" charset="0"/>
                <a:cs typeface="Arial" panose="020B0604020202020204" pitchFamily="34" charset="0"/>
                <a:sym typeface="+mn-lt"/>
              </a:rPr>
              <a:t> </a:t>
            </a:r>
            <a:r>
              <a:rPr lang="en-US" sz="3600" b="1" dirty="0" err="1">
                <a:solidFill>
                  <a:srgbClr val="FF0000"/>
                </a:solidFill>
                <a:latin typeface="Arial" panose="020B0604020202020204" pitchFamily="34" charset="0"/>
                <a:cs typeface="Arial" panose="020B0604020202020204" pitchFamily="34" charset="0"/>
                <a:sym typeface="+mn-lt"/>
              </a:rPr>
              <a:t>án</a:t>
            </a:r>
            <a:r>
              <a:rPr lang="en-US" sz="3600" b="1" dirty="0">
                <a:solidFill>
                  <a:srgbClr val="FF0000"/>
                </a:solidFill>
                <a:latin typeface="Arial" panose="020B0604020202020204" pitchFamily="34" charset="0"/>
                <a:cs typeface="Arial" panose="020B0604020202020204" pitchFamily="34" charset="0"/>
                <a:sym typeface="+mn-lt"/>
              </a:rPr>
              <a:t>: C</a:t>
            </a:r>
            <a:endParaRPr lang="en-US" altLang="zh-CN" sz="3600" b="1" dirty="0">
              <a:solidFill>
                <a:srgbClr val="FF0000"/>
              </a:solidFill>
              <a:latin typeface="Arial" panose="020B0604020202020204" pitchFamily="34" charset="0"/>
              <a:cs typeface="Arial" panose="020B0604020202020204" pitchFamily="34" charset="0"/>
              <a:sym typeface="+mn-lt"/>
            </a:endParaRPr>
          </a:p>
        </p:txBody>
      </p:sp>
      <p:sp>
        <p:nvSpPr>
          <p:cNvPr id="24" name="TextBox 43">
            <a:extLst>
              <a:ext uri="{FF2B5EF4-FFF2-40B4-BE49-F238E27FC236}">
                <a16:creationId xmlns:a16="http://schemas.microsoft.com/office/drawing/2014/main" id="{CA0D7E2A-DD8A-4883-8AF4-02525AECE38E}"/>
              </a:ext>
            </a:extLst>
          </p:cNvPr>
          <p:cNvSpPr txBox="1"/>
          <p:nvPr/>
        </p:nvSpPr>
        <p:spPr>
          <a:xfrm>
            <a:off x="964813" y="4556113"/>
            <a:ext cx="1511632" cy="615425"/>
          </a:xfrm>
          <a:prstGeom prst="rect">
            <a:avLst/>
          </a:prstGeom>
          <a:solidFill>
            <a:srgbClr val="FFFFCC"/>
          </a:solidFill>
        </p:spPr>
        <p:txBody>
          <a:bodyPr wrap="none" lIns="0" tIns="0" rIns="0" bIns="0">
            <a:spAutoFit/>
          </a:bodyPr>
          <a:lstStyle/>
          <a:p>
            <a:pPr algn="ctr">
              <a:buClr>
                <a:srgbClr val="000000"/>
              </a:buClr>
              <a:defRPr/>
            </a:pPr>
            <a:r>
              <a:rPr lang="vi-VN" sz="3999" kern="0" dirty="0">
                <a:latin typeface="Arial" panose="020B0604020202020204" pitchFamily="34" charset="0"/>
                <a:sym typeface="Arial"/>
              </a:rPr>
              <a:t>Proton</a:t>
            </a:r>
            <a:endParaRPr lang="zh-CN" altLang="en-US" sz="3999" b="1" kern="0" dirty="0">
              <a:solidFill>
                <a:schemeClr val="tx1">
                  <a:lumMod val="85000"/>
                  <a:lumOff val="15000"/>
                </a:schemeClr>
              </a:solidFill>
              <a:latin typeface="Arial" panose="020B0604020202020204" pitchFamily="34" charset="0"/>
              <a:sym typeface="+mn-lt"/>
            </a:endParaRPr>
          </a:p>
        </p:txBody>
      </p:sp>
      <p:sp>
        <p:nvSpPr>
          <p:cNvPr id="25" name="TextBox 46">
            <a:extLst>
              <a:ext uri="{FF2B5EF4-FFF2-40B4-BE49-F238E27FC236}">
                <a16:creationId xmlns:a16="http://schemas.microsoft.com/office/drawing/2014/main" id="{96426785-931E-43C9-AC69-E95C2EF5EEE1}"/>
              </a:ext>
            </a:extLst>
          </p:cNvPr>
          <p:cNvSpPr txBox="1"/>
          <p:nvPr/>
        </p:nvSpPr>
        <p:spPr>
          <a:xfrm>
            <a:off x="3815299" y="4556114"/>
            <a:ext cx="1825821" cy="615425"/>
          </a:xfrm>
          <a:prstGeom prst="rect">
            <a:avLst/>
          </a:prstGeom>
          <a:solidFill>
            <a:srgbClr val="FFFFCC"/>
          </a:solidFill>
        </p:spPr>
        <p:txBody>
          <a:bodyPr wrap="none" lIns="0" tIns="0" rIns="0" bIns="0">
            <a:spAutoFit/>
          </a:bodyPr>
          <a:lstStyle/>
          <a:p>
            <a:pPr algn="ctr">
              <a:buClr>
                <a:srgbClr val="000000"/>
              </a:buClr>
              <a:defRPr/>
            </a:pPr>
            <a:r>
              <a:rPr lang="vi-VN" sz="3999" kern="0" dirty="0">
                <a:latin typeface="Arial" panose="020B0604020202020204" pitchFamily="34" charset="0"/>
                <a:sym typeface="Arial"/>
              </a:rPr>
              <a:t>Neutron</a:t>
            </a:r>
            <a:endParaRPr lang="zh-CN" altLang="en-US" sz="3999" b="1" kern="0" dirty="0">
              <a:solidFill>
                <a:schemeClr val="tx1">
                  <a:lumMod val="85000"/>
                  <a:lumOff val="15000"/>
                </a:schemeClr>
              </a:solidFill>
              <a:latin typeface="Arial" panose="020B0604020202020204" pitchFamily="34" charset="0"/>
              <a:sym typeface="+mn-lt"/>
            </a:endParaRPr>
          </a:p>
        </p:txBody>
      </p:sp>
      <p:sp>
        <p:nvSpPr>
          <p:cNvPr id="26" name="TextBox 49">
            <a:extLst>
              <a:ext uri="{FF2B5EF4-FFF2-40B4-BE49-F238E27FC236}">
                <a16:creationId xmlns:a16="http://schemas.microsoft.com/office/drawing/2014/main" id="{089DF893-25A5-4F60-88DE-B9CB8045D939}"/>
              </a:ext>
            </a:extLst>
          </p:cNvPr>
          <p:cNvSpPr txBox="1"/>
          <p:nvPr/>
        </p:nvSpPr>
        <p:spPr>
          <a:xfrm>
            <a:off x="6541877" y="4556114"/>
            <a:ext cx="1881925" cy="615425"/>
          </a:xfrm>
          <a:prstGeom prst="rect">
            <a:avLst/>
          </a:prstGeom>
          <a:solidFill>
            <a:srgbClr val="FFFFCC"/>
          </a:solidFill>
        </p:spPr>
        <p:txBody>
          <a:bodyPr wrap="none" lIns="0" tIns="0" rIns="0" bIns="0">
            <a:spAutoFit/>
          </a:bodyPr>
          <a:lstStyle/>
          <a:p>
            <a:pPr algn="ctr">
              <a:buClr>
                <a:srgbClr val="000000"/>
              </a:buClr>
              <a:defRPr/>
            </a:pPr>
            <a:r>
              <a:rPr lang="en-US" altLang="zh-CN" sz="3999" kern="0" dirty="0">
                <a:solidFill>
                  <a:schemeClr val="tx1">
                    <a:lumMod val="85000"/>
                    <a:lumOff val="15000"/>
                  </a:schemeClr>
                </a:solidFill>
                <a:latin typeface="Arial" panose="020B0604020202020204" pitchFamily="34" charset="0"/>
                <a:sym typeface="+mn-lt"/>
              </a:rPr>
              <a:t>Electron</a:t>
            </a:r>
            <a:endParaRPr lang="zh-CN" altLang="en-US" sz="3999" kern="0" dirty="0">
              <a:solidFill>
                <a:schemeClr val="tx1">
                  <a:lumMod val="85000"/>
                  <a:lumOff val="15000"/>
                </a:schemeClr>
              </a:solidFill>
              <a:latin typeface="Arial" panose="020B0604020202020204" pitchFamily="34" charset="0"/>
              <a:sym typeface="+mn-lt"/>
            </a:endParaRPr>
          </a:p>
        </p:txBody>
      </p:sp>
      <p:sp>
        <p:nvSpPr>
          <p:cNvPr id="27" name="TextBox 52">
            <a:extLst>
              <a:ext uri="{FF2B5EF4-FFF2-40B4-BE49-F238E27FC236}">
                <a16:creationId xmlns:a16="http://schemas.microsoft.com/office/drawing/2014/main" id="{4707F013-08AA-4B5E-B3BD-5222A7A230C6}"/>
              </a:ext>
            </a:extLst>
          </p:cNvPr>
          <p:cNvSpPr txBox="1"/>
          <p:nvPr/>
        </p:nvSpPr>
        <p:spPr>
          <a:xfrm>
            <a:off x="9144886" y="4590223"/>
            <a:ext cx="2082301" cy="615425"/>
          </a:xfrm>
          <a:prstGeom prst="rect">
            <a:avLst/>
          </a:prstGeom>
          <a:solidFill>
            <a:srgbClr val="FFFFCC"/>
          </a:solidFill>
        </p:spPr>
        <p:txBody>
          <a:bodyPr wrap="none" lIns="0" tIns="0" rIns="0" bIns="0">
            <a:spAutoFit/>
          </a:bodyPr>
          <a:lstStyle/>
          <a:p>
            <a:pPr algn="ctr" defTabSz="457051">
              <a:buSzPct val="25000"/>
              <a:defRPr/>
            </a:pPr>
            <a:r>
              <a:rPr lang="vi-VN" sz="3999" kern="0" dirty="0">
                <a:ea typeface="Arial"/>
                <a:sym typeface="Arial"/>
              </a:rPr>
              <a:t>Hạt nhân</a:t>
            </a:r>
            <a:endParaRPr lang="zh-CN" altLang="en-US" sz="3999" b="1" dirty="0">
              <a:solidFill>
                <a:prstClr val="black">
                  <a:lumMod val="65000"/>
                  <a:lumOff val="35000"/>
                </a:prstClr>
              </a:solidFill>
              <a:ea typeface="Arial"/>
              <a:sym typeface="+mn-lt"/>
            </a:endParaRPr>
          </a:p>
        </p:txBody>
      </p:sp>
    </p:spTree>
    <p:custDataLst>
      <p:tags r:id="rId1"/>
    </p:custDataLst>
    <p:extLst>
      <p:ext uri="{BB962C8B-B14F-4D97-AF65-F5344CB8AC3E}">
        <p14:creationId xmlns:p14="http://schemas.microsoft.com/office/powerpoint/2010/main" val="1304416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800" decel="100000"/>
                                        <p:tgtEl>
                                          <p:spTgt spid="48"/>
                                        </p:tgtEl>
                                      </p:cBhvr>
                                    </p:animEffect>
                                    <p:anim calcmode="lin" valueType="num">
                                      <p:cBhvr>
                                        <p:cTn id="13" dur="800" decel="100000" fill="hold"/>
                                        <p:tgtEl>
                                          <p:spTgt spid="48"/>
                                        </p:tgtEl>
                                        <p:attrNameLst>
                                          <p:attrName>style.rotation</p:attrName>
                                        </p:attrNameLst>
                                      </p:cBhvr>
                                      <p:tavLst>
                                        <p:tav tm="0">
                                          <p:val>
                                            <p:fltVal val="-90"/>
                                          </p:val>
                                        </p:tav>
                                        <p:tav tm="100000">
                                          <p:val>
                                            <p:fltVal val="0"/>
                                          </p:val>
                                        </p:tav>
                                      </p:tavLst>
                                    </p:anim>
                                    <p:anim calcmode="lin" valueType="num">
                                      <p:cBhvr>
                                        <p:cTn id="14" dur="800" decel="100000" fill="hold"/>
                                        <p:tgtEl>
                                          <p:spTgt spid="48"/>
                                        </p:tgtEl>
                                        <p:attrNameLst>
                                          <p:attrName>ppt_x</p:attrName>
                                        </p:attrNameLst>
                                      </p:cBhvr>
                                      <p:tavLst>
                                        <p:tav tm="0">
                                          <p:val>
                                            <p:strVal val="#ppt_x+0.4"/>
                                          </p:val>
                                        </p:tav>
                                        <p:tav tm="100000">
                                          <p:val>
                                            <p:strVal val="#ppt_x-0.05"/>
                                          </p:val>
                                        </p:tav>
                                      </p:tavLst>
                                    </p:anim>
                                    <p:anim calcmode="lin" valueType="num">
                                      <p:cBhvr>
                                        <p:cTn id="15" dur="800" decel="100000" fill="hold"/>
                                        <p:tgtEl>
                                          <p:spTgt spid="48"/>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8"/>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8"/>
                                        </p:tgtEl>
                                        <p:attrNameLst>
                                          <p:attrName>ppt_y</p:attrName>
                                        </p:attrNameLst>
                                      </p:cBhvr>
                                      <p:tavLst>
                                        <p:tav tm="0">
                                          <p:val>
                                            <p:strVal val="#ppt_y+0.1"/>
                                          </p:val>
                                        </p:tav>
                                        <p:tav tm="100000">
                                          <p:val>
                                            <p:strVal val="#ppt_y"/>
                                          </p:val>
                                        </p:tav>
                                      </p:tavLst>
                                    </p:anim>
                                  </p:childTnLst>
                                </p:cTn>
                              </p:par>
                            </p:childTnLst>
                          </p:cTn>
                        </p:par>
                        <p:par>
                          <p:cTn id="18" fill="hold">
                            <p:stCondLst>
                              <p:cond delay="1000"/>
                            </p:stCondLst>
                            <p:childTnLst>
                              <p:par>
                                <p:cTn id="19" presetID="30" presetClass="entr" presetSubtype="0"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800" decel="100000"/>
                                        <p:tgtEl>
                                          <p:spTgt spid="49"/>
                                        </p:tgtEl>
                                      </p:cBhvr>
                                    </p:animEffect>
                                    <p:anim calcmode="lin" valueType="num">
                                      <p:cBhvr>
                                        <p:cTn id="22" dur="800" decel="100000" fill="hold"/>
                                        <p:tgtEl>
                                          <p:spTgt spid="49"/>
                                        </p:tgtEl>
                                        <p:attrNameLst>
                                          <p:attrName>style.rotation</p:attrName>
                                        </p:attrNameLst>
                                      </p:cBhvr>
                                      <p:tavLst>
                                        <p:tav tm="0">
                                          <p:val>
                                            <p:fltVal val="-90"/>
                                          </p:val>
                                        </p:tav>
                                        <p:tav tm="100000">
                                          <p:val>
                                            <p:fltVal val="0"/>
                                          </p:val>
                                        </p:tav>
                                      </p:tavLst>
                                    </p:anim>
                                    <p:anim calcmode="lin" valueType="num">
                                      <p:cBhvr>
                                        <p:cTn id="23" dur="800" decel="100000" fill="hold"/>
                                        <p:tgtEl>
                                          <p:spTgt spid="49"/>
                                        </p:tgtEl>
                                        <p:attrNameLst>
                                          <p:attrName>ppt_x</p:attrName>
                                        </p:attrNameLst>
                                      </p:cBhvr>
                                      <p:tavLst>
                                        <p:tav tm="0">
                                          <p:val>
                                            <p:strVal val="#ppt_x+0.4"/>
                                          </p:val>
                                        </p:tav>
                                        <p:tav tm="100000">
                                          <p:val>
                                            <p:strVal val="#ppt_x-0.05"/>
                                          </p:val>
                                        </p:tav>
                                      </p:tavLst>
                                    </p:anim>
                                    <p:anim calcmode="lin" valueType="num">
                                      <p:cBhvr>
                                        <p:cTn id="24" dur="800" decel="100000" fill="hold"/>
                                        <p:tgtEl>
                                          <p:spTgt spid="49"/>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49"/>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49"/>
                                        </p:tgtEl>
                                        <p:attrNameLst>
                                          <p:attrName>ppt_y</p:attrName>
                                        </p:attrNameLst>
                                      </p:cBhvr>
                                      <p:tavLst>
                                        <p:tav tm="0">
                                          <p:val>
                                            <p:strVal val="#ppt_y+0.1"/>
                                          </p:val>
                                        </p:tav>
                                        <p:tav tm="100000">
                                          <p:val>
                                            <p:strVal val="#ppt_y"/>
                                          </p:val>
                                        </p:tav>
                                      </p:tavLst>
                                    </p:anim>
                                  </p:childTnLst>
                                </p:cTn>
                              </p:par>
                            </p:childTnLst>
                          </p:cTn>
                        </p:par>
                        <p:par>
                          <p:cTn id="27" fill="hold">
                            <p:stCondLst>
                              <p:cond delay="2000"/>
                            </p:stCondLst>
                            <p:childTnLst>
                              <p:par>
                                <p:cTn id="28" presetID="30" presetClass="entr" presetSubtype="0"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800" decel="100000"/>
                                        <p:tgtEl>
                                          <p:spTgt spid="50"/>
                                        </p:tgtEl>
                                      </p:cBhvr>
                                    </p:animEffect>
                                    <p:anim calcmode="lin" valueType="num">
                                      <p:cBhvr>
                                        <p:cTn id="31" dur="800" decel="100000" fill="hold"/>
                                        <p:tgtEl>
                                          <p:spTgt spid="50"/>
                                        </p:tgtEl>
                                        <p:attrNameLst>
                                          <p:attrName>style.rotation</p:attrName>
                                        </p:attrNameLst>
                                      </p:cBhvr>
                                      <p:tavLst>
                                        <p:tav tm="0">
                                          <p:val>
                                            <p:fltVal val="-90"/>
                                          </p:val>
                                        </p:tav>
                                        <p:tav tm="100000">
                                          <p:val>
                                            <p:fltVal val="0"/>
                                          </p:val>
                                        </p:tav>
                                      </p:tavLst>
                                    </p:anim>
                                    <p:anim calcmode="lin" valueType="num">
                                      <p:cBhvr>
                                        <p:cTn id="32" dur="800" decel="100000" fill="hold"/>
                                        <p:tgtEl>
                                          <p:spTgt spid="50"/>
                                        </p:tgtEl>
                                        <p:attrNameLst>
                                          <p:attrName>ppt_x</p:attrName>
                                        </p:attrNameLst>
                                      </p:cBhvr>
                                      <p:tavLst>
                                        <p:tav tm="0">
                                          <p:val>
                                            <p:strVal val="#ppt_x+0.4"/>
                                          </p:val>
                                        </p:tav>
                                        <p:tav tm="100000">
                                          <p:val>
                                            <p:strVal val="#ppt_x-0.05"/>
                                          </p:val>
                                        </p:tav>
                                      </p:tavLst>
                                    </p:anim>
                                    <p:anim calcmode="lin" valueType="num">
                                      <p:cBhvr>
                                        <p:cTn id="33" dur="800" decel="100000" fill="hold"/>
                                        <p:tgtEl>
                                          <p:spTgt spid="5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5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50"/>
                                        </p:tgtEl>
                                        <p:attrNameLst>
                                          <p:attrName>ppt_y</p:attrName>
                                        </p:attrNameLst>
                                      </p:cBhvr>
                                      <p:tavLst>
                                        <p:tav tm="0">
                                          <p:val>
                                            <p:strVal val="#ppt_y+0.1"/>
                                          </p:val>
                                        </p:tav>
                                        <p:tav tm="100000">
                                          <p:val>
                                            <p:strVal val="#ppt_y"/>
                                          </p:val>
                                        </p:tav>
                                      </p:tavLst>
                                    </p:anim>
                                  </p:childTnLst>
                                </p:cTn>
                              </p:par>
                            </p:childTnLst>
                          </p:cTn>
                        </p:par>
                        <p:par>
                          <p:cTn id="36" fill="hold">
                            <p:stCondLst>
                              <p:cond delay="3000"/>
                            </p:stCondLst>
                            <p:childTnLst>
                              <p:par>
                                <p:cTn id="37" presetID="30" presetClass="entr" presetSubtype="0"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800" decel="100000"/>
                                        <p:tgtEl>
                                          <p:spTgt spid="51"/>
                                        </p:tgtEl>
                                      </p:cBhvr>
                                    </p:animEffect>
                                    <p:anim calcmode="lin" valueType="num">
                                      <p:cBhvr>
                                        <p:cTn id="40" dur="800" decel="100000" fill="hold"/>
                                        <p:tgtEl>
                                          <p:spTgt spid="51"/>
                                        </p:tgtEl>
                                        <p:attrNameLst>
                                          <p:attrName>style.rotation</p:attrName>
                                        </p:attrNameLst>
                                      </p:cBhvr>
                                      <p:tavLst>
                                        <p:tav tm="0">
                                          <p:val>
                                            <p:fltVal val="-90"/>
                                          </p:val>
                                        </p:tav>
                                        <p:tav tm="100000">
                                          <p:val>
                                            <p:fltVal val="0"/>
                                          </p:val>
                                        </p:tav>
                                      </p:tavLst>
                                    </p:anim>
                                    <p:anim calcmode="lin" valueType="num">
                                      <p:cBhvr>
                                        <p:cTn id="41" dur="800" decel="100000" fill="hold"/>
                                        <p:tgtEl>
                                          <p:spTgt spid="51"/>
                                        </p:tgtEl>
                                        <p:attrNameLst>
                                          <p:attrName>ppt_x</p:attrName>
                                        </p:attrNameLst>
                                      </p:cBhvr>
                                      <p:tavLst>
                                        <p:tav tm="0">
                                          <p:val>
                                            <p:strVal val="#ppt_x+0.4"/>
                                          </p:val>
                                        </p:tav>
                                        <p:tav tm="100000">
                                          <p:val>
                                            <p:strVal val="#ppt_x-0.05"/>
                                          </p:val>
                                        </p:tav>
                                      </p:tavLst>
                                    </p:anim>
                                    <p:anim calcmode="lin" valueType="num">
                                      <p:cBhvr>
                                        <p:cTn id="42" dur="800" decel="100000" fill="hold"/>
                                        <p:tgtEl>
                                          <p:spTgt spid="51"/>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51"/>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51"/>
                                        </p:tgtEl>
                                        <p:attrNameLst>
                                          <p:attrName>ppt_y</p:attrName>
                                        </p:attrNameLst>
                                      </p:cBhvr>
                                      <p:tavLst>
                                        <p:tav tm="0">
                                          <p:val>
                                            <p:strVal val="#ppt_y+0.1"/>
                                          </p:val>
                                        </p:tav>
                                        <p:tav tm="100000">
                                          <p:val>
                                            <p:strVal val="#ppt_y"/>
                                          </p:val>
                                        </p:tav>
                                      </p:tavLst>
                                    </p:anim>
                                  </p:childTnLst>
                                </p:cTn>
                              </p:par>
                              <p:par>
                                <p:cTn id="45" presetID="16" presetClass="entr" presetSubtype="21"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椭圆 6"/>
          <p:cNvSpPr/>
          <p:nvPr>
            <p:custDataLst>
              <p:tags r:id="rId2"/>
            </p:custDataLst>
          </p:nvPr>
        </p:nvSpPr>
        <p:spPr>
          <a:xfrm>
            <a:off x="1195252" y="2721441"/>
            <a:ext cx="897255" cy="897255"/>
          </a:xfrm>
          <a:prstGeom prst="ellipse">
            <a:avLst/>
          </a:prstGeom>
          <a:noFill/>
          <a:ln>
            <a:solidFill>
              <a:srgbClr val="013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FF0000"/>
                </a:solidFill>
                <a:latin typeface="Arial" panose="020B0604020202020204" pitchFamily="34" charset="0"/>
                <a:cs typeface="Arial" panose="020B0604020202020204" pitchFamily="34" charset="0"/>
                <a:sym typeface="+mn-lt"/>
              </a:rPr>
              <a:t>A</a:t>
            </a:r>
            <a:endParaRPr lang="zh-CN" altLang="en-US" sz="4000" b="1" dirty="0">
              <a:solidFill>
                <a:srgbClr val="FF0000"/>
              </a:solidFill>
              <a:latin typeface="Arial" panose="020B0604020202020204" pitchFamily="34" charset="0"/>
              <a:cs typeface="Arial" panose="020B0604020202020204" pitchFamily="34" charset="0"/>
              <a:sym typeface="+mn-lt"/>
            </a:endParaRPr>
          </a:p>
        </p:txBody>
      </p:sp>
      <p:sp>
        <p:nvSpPr>
          <p:cNvPr id="27" name="PA-椭圆 26"/>
          <p:cNvSpPr/>
          <p:nvPr>
            <p:custDataLst>
              <p:tags r:id="rId3"/>
            </p:custDataLst>
          </p:nvPr>
        </p:nvSpPr>
        <p:spPr>
          <a:xfrm>
            <a:off x="3916227" y="2745571"/>
            <a:ext cx="897255" cy="897255"/>
          </a:xfrm>
          <a:prstGeom prst="ellipse">
            <a:avLst/>
          </a:prstGeom>
          <a:noFill/>
          <a:ln>
            <a:solidFill>
              <a:srgbClr val="046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FF0000"/>
                </a:solidFill>
                <a:latin typeface="Arial" panose="020B0604020202020204" pitchFamily="34" charset="0"/>
                <a:cs typeface="Arial" panose="020B0604020202020204" pitchFamily="34" charset="0"/>
                <a:sym typeface="+mn-lt"/>
              </a:rPr>
              <a:t>B</a:t>
            </a:r>
            <a:endParaRPr lang="zh-CN" altLang="en-US" sz="4000" b="1" dirty="0">
              <a:solidFill>
                <a:srgbClr val="FF0000"/>
              </a:solidFill>
              <a:latin typeface="Arial" panose="020B0604020202020204" pitchFamily="34" charset="0"/>
              <a:cs typeface="Arial" panose="020B0604020202020204" pitchFamily="34" charset="0"/>
              <a:sym typeface="+mn-lt"/>
            </a:endParaRPr>
          </a:p>
        </p:txBody>
      </p:sp>
      <p:sp>
        <p:nvSpPr>
          <p:cNvPr id="28" name="PA-椭圆 27"/>
          <p:cNvSpPr/>
          <p:nvPr>
            <p:custDataLst>
              <p:tags r:id="rId4"/>
            </p:custDataLst>
          </p:nvPr>
        </p:nvSpPr>
        <p:spPr>
          <a:xfrm>
            <a:off x="6698162" y="2745888"/>
            <a:ext cx="897255" cy="897255"/>
          </a:xfrm>
          <a:prstGeom prst="ellipse">
            <a:avLst/>
          </a:prstGeom>
          <a:noFill/>
          <a:ln>
            <a:solidFill>
              <a:srgbClr val="068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FF0000"/>
                </a:solidFill>
                <a:latin typeface="Arial" panose="020B0604020202020204" pitchFamily="34" charset="0"/>
                <a:cs typeface="Arial" panose="020B0604020202020204" pitchFamily="34" charset="0"/>
                <a:sym typeface="+mn-lt"/>
              </a:rPr>
              <a:t>C</a:t>
            </a:r>
            <a:endParaRPr lang="zh-CN" altLang="en-US" sz="4000" b="1" dirty="0">
              <a:solidFill>
                <a:srgbClr val="FF0000"/>
              </a:solidFill>
              <a:latin typeface="Arial" panose="020B0604020202020204" pitchFamily="34" charset="0"/>
              <a:cs typeface="Arial" panose="020B0604020202020204" pitchFamily="34" charset="0"/>
              <a:sym typeface="+mn-lt"/>
            </a:endParaRPr>
          </a:p>
        </p:txBody>
      </p:sp>
      <p:sp>
        <p:nvSpPr>
          <p:cNvPr id="29" name="PA-椭圆 28"/>
          <p:cNvSpPr/>
          <p:nvPr>
            <p:custDataLst>
              <p:tags r:id="rId5"/>
            </p:custDataLst>
          </p:nvPr>
        </p:nvSpPr>
        <p:spPr>
          <a:xfrm>
            <a:off x="9419137" y="2805456"/>
            <a:ext cx="897255" cy="897255"/>
          </a:xfrm>
          <a:prstGeom prst="ellipse">
            <a:avLst/>
          </a:prstGeom>
          <a:noFill/>
          <a:ln>
            <a:solidFill>
              <a:srgbClr val="0AC2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FF0000"/>
                </a:solidFill>
                <a:latin typeface="Arial" panose="020B0604020202020204" pitchFamily="34" charset="0"/>
                <a:cs typeface="Arial" panose="020B0604020202020204" pitchFamily="34" charset="0"/>
                <a:sym typeface="+mn-lt"/>
              </a:rPr>
              <a:t>D</a:t>
            </a:r>
            <a:endParaRPr lang="zh-CN" altLang="en-US" sz="4000" b="1" dirty="0">
              <a:solidFill>
                <a:srgbClr val="FF0000"/>
              </a:solidFill>
              <a:latin typeface="Arial" panose="020B0604020202020204" pitchFamily="34" charset="0"/>
              <a:cs typeface="Arial" panose="020B0604020202020204" pitchFamily="34" charset="0"/>
              <a:sym typeface="+mn-lt"/>
            </a:endParaRPr>
          </a:p>
        </p:txBody>
      </p:sp>
      <p:grpSp>
        <p:nvGrpSpPr>
          <p:cNvPr id="32" name="PA-组合 34">
            <a:extLst>
              <a:ext uri="{FF2B5EF4-FFF2-40B4-BE49-F238E27FC236}">
                <a16:creationId xmlns:a16="http://schemas.microsoft.com/office/drawing/2014/main" id="{7FCC2051-687A-41B4-83CF-37F80E94D665}"/>
              </a:ext>
            </a:extLst>
          </p:cNvPr>
          <p:cNvGrpSpPr/>
          <p:nvPr>
            <p:custDataLst>
              <p:tags r:id="rId6"/>
            </p:custDataLst>
          </p:nvPr>
        </p:nvGrpSpPr>
        <p:grpSpPr>
          <a:xfrm>
            <a:off x="-76200" y="225425"/>
            <a:ext cx="986155" cy="387985"/>
            <a:chOff x="11103" y="6584"/>
            <a:chExt cx="10927" cy="4296"/>
          </a:xfrm>
        </p:grpSpPr>
        <p:pic>
          <p:nvPicPr>
            <p:cNvPr id="33" name="PA-图片 5" descr="资源 2">
              <a:extLst>
                <a:ext uri="{FF2B5EF4-FFF2-40B4-BE49-F238E27FC236}">
                  <a16:creationId xmlns:a16="http://schemas.microsoft.com/office/drawing/2014/main" id="{7FDE1EB6-C9EA-407B-A4C1-4C7B471DA68B}"/>
                </a:ext>
              </a:extLst>
            </p:cNvPr>
            <p:cNvPicPr>
              <a:picLocks noChangeAspect="1"/>
            </p:cNvPicPr>
            <p:nvPr>
              <p:custDataLst>
                <p:tags r:id="rId7"/>
              </p:custDataLst>
            </p:nvPr>
          </p:nvPicPr>
          <p:blipFill>
            <a:blip r:embed="rId11"/>
            <a:srcRect l="-6114" t="-37553"/>
            <a:stretch>
              <a:fillRect/>
            </a:stretch>
          </p:blipFill>
          <p:spPr>
            <a:xfrm rot="21000000">
              <a:off x="11103" y="6584"/>
              <a:ext cx="9742" cy="4125"/>
            </a:xfrm>
            <a:prstGeom prst="rect">
              <a:avLst/>
            </a:prstGeom>
          </p:spPr>
        </p:pic>
        <p:pic>
          <p:nvPicPr>
            <p:cNvPr id="34" name="PA-图片 10" descr="资源 3">
              <a:extLst>
                <a:ext uri="{FF2B5EF4-FFF2-40B4-BE49-F238E27FC236}">
                  <a16:creationId xmlns:a16="http://schemas.microsoft.com/office/drawing/2014/main" id="{E7C2FD55-2A43-49B7-9762-695EFC435DA1}"/>
                </a:ext>
              </a:extLst>
            </p:cNvPr>
            <p:cNvPicPr>
              <a:picLocks noChangeAspect="1"/>
            </p:cNvPicPr>
            <p:nvPr>
              <p:custDataLst>
                <p:tags r:id="rId8"/>
              </p:custDataLst>
            </p:nvPr>
          </p:nvPicPr>
          <p:blipFill>
            <a:blip r:embed="rId12"/>
            <a:stretch>
              <a:fillRect/>
            </a:stretch>
          </p:blipFill>
          <p:spPr>
            <a:xfrm rot="21000000">
              <a:off x="11730" y="8360"/>
              <a:ext cx="10300" cy="2520"/>
            </a:xfrm>
            <a:prstGeom prst="rect">
              <a:avLst/>
            </a:prstGeom>
          </p:spPr>
        </p:pic>
      </p:grpSp>
      <p:sp>
        <p:nvSpPr>
          <p:cNvPr id="18" name="文本框 13">
            <a:extLst>
              <a:ext uri="{FF2B5EF4-FFF2-40B4-BE49-F238E27FC236}">
                <a16:creationId xmlns:a16="http://schemas.microsoft.com/office/drawing/2014/main" id="{78F5E736-0647-4AF3-9C1A-0CCD3DA94ECF}"/>
              </a:ext>
            </a:extLst>
          </p:cNvPr>
          <p:cNvSpPr txBox="1"/>
          <p:nvPr/>
        </p:nvSpPr>
        <p:spPr>
          <a:xfrm>
            <a:off x="1308294" y="692391"/>
            <a:ext cx="9823403"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US" altLang="zh-CN" sz="4000" b="1" dirty="0" err="1">
                <a:solidFill>
                  <a:srgbClr val="FF0000"/>
                </a:solidFill>
                <a:sym typeface="+mn-lt"/>
              </a:rPr>
              <a:t>Câu</a:t>
            </a:r>
            <a:r>
              <a:rPr lang="en-US" altLang="zh-CN" sz="4000" b="1" dirty="0">
                <a:solidFill>
                  <a:srgbClr val="FF0000"/>
                </a:solidFill>
                <a:sym typeface="+mn-lt"/>
              </a:rPr>
              <a:t> 4: </a:t>
            </a:r>
            <a:r>
              <a:rPr lang="vi-VN" altLang="vi-VN" sz="4000" dirty="0"/>
              <a:t>Nguyên tử có khả năng liên kết với nhau. Tại sao? Chọn đáp án đúng</a:t>
            </a:r>
            <a:endParaRPr lang="en-US" altLang="zh-CN" sz="4000" dirty="0">
              <a:solidFill>
                <a:srgbClr val="595959"/>
              </a:solidFill>
              <a:sym typeface="+mn-lt"/>
            </a:endParaRPr>
          </a:p>
        </p:txBody>
      </p:sp>
      <p:sp>
        <p:nvSpPr>
          <p:cNvPr id="20" name="矩形 47">
            <a:extLst>
              <a:ext uri="{FF2B5EF4-FFF2-40B4-BE49-F238E27FC236}">
                <a16:creationId xmlns:a16="http://schemas.microsoft.com/office/drawing/2014/main" id="{DAEA5E01-3577-4C00-8AAF-BE1CE1179893}"/>
              </a:ext>
            </a:extLst>
          </p:cNvPr>
          <p:cNvSpPr>
            <a:spLocks noChangeArrowheads="1"/>
          </p:cNvSpPr>
          <p:nvPr/>
        </p:nvSpPr>
        <p:spPr bwMode="auto">
          <a:xfrm>
            <a:off x="538653" y="3984731"/>
            <a:ext cx="2657713" cy="523056"/>
          </a:xfrm>
          <a:prstGeom prst="rect">
            <a:avLst/>
          </a:prstGeom>
          <a:solidFill>
            <a:srgbClr val="FFFFCC"/>
          </a:solidFill>
          <a:ln>
            <a:noFill/>
          </a:ln>
        </p:spPr>
        <p:txBody>
          <a:bodyPr lIns="91402" tIns="45702" rIns="91402" bIns="45702">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just">
              <a:spcBef>
                <a:spcPts val="0"/>
              </a:spcBef>
              <a:buClr>
                <a:srgbClr val="000000"/>
              </a:buClr>
              <a:buNone/>
              <a:defRPr/>
            </a:pPr>
            <a:r>
              <a:rPr lang="vi-VN" sz="2799" kern="0" dirty="0">
                <a:latin typeface="Arial" panose="020B0604020202020204" pitchFamily="34" charset="0"/>
              </a:rPr>
              <a:t>Do có electron</a:t>
            </a:r>
            <a:endParaRPr lang="zh-CN" altLang="en-US" sz="1400" kern="0" dirty="0">
              <a:solidFill>
                <a:prstClr val="black">
                  <a:lumMod val="65000"/>
                  <a:lumOff val="35000"/>
                </a:prstClr>
              </a:solidFill>
              <a:latin typeface="Arial" panose="020B0604020202020204" pitchFamily="34" charset="0"/>
              <a:ea typeface="+mn-ea"/>
              <a:sym typeface="+mn-lt"/>
            </a:endParaRPr>
          </a:p>
        </p:txBody>
      </p:sp>
      <p:sp>
        <p:nvSpPr>
          <p:cNvPr id="21" name="矩形 47">
            <a:extLst>
              <a:ext uri="{FF2B5EF4-FFF2-40B4-BE49-F238E27FC236}">
                <a16:creationId xmlns:a16="http://schemas.microsoft.com/office/drawing/2014/main" id="{224B9EF9-A8F8-4FDF-BC13-4025FBA4E8C5}"/>
              </a:ext>
            </a:extLst>
          </p:cNvPr>
          <p:cNvSpPr>
            <a:spLocks noChangeArrowheads="1"/>
          </p:cNvSpPr>
          <p:nvPr/>
        </p:nvSpPr>
        <p:spPr bwMode="auto">
          <a:xfrm>
            <a:off x="6054943" y="3984731"/>
            <a:ext cx="2587884" cy="523056"/>
          </a:xfrm>
          <a:prstGeom prst="rect">
            <a:avLst/>
          </a:prstGeom>
          <a:solidFill>
            <a:srgbClr val="FFFFCC"/>
          </a:solidFill>
          <a:ln>
            <a:noFill/>
          </a:ln>
        </p:spPr>
        <p:txBody>
          <a:bodyPr lIns="91402" tIns="45702" rIns="91402" bIns="45702">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just">
              <a:spcBef>
                <a:spcPts val="0"/>
              </a:spcBef>
              <a:buClr>
                <a:srgbClr val="000000"/>
              </a:buClr>
              <a:buNone/>
              <a:defRPr/>
            </a:pPr>
            <a:r>
              <a:rPr lang="vi-VN" sz="2799" kern="0" dirty="0">
                <a:latin typeface="Arial" panose="020B0604020202020204" pitchFamily="34" charset="0"/>
              </a:rPr>
              <a:t>Do có neutron</a:t>
            </a:r>
            <a:endParaRPr lang="zh-CN" altLang="en-US" sz="1400" kern="0" dirty="0">
              <a:solidFill>
                <a:prstClr val="black">
                  <a:lumMod val="65000"/>
                  <a:lumOff val="35000"/>
                </a:prstClr>
              </a:solidFill>
              <a:latin typeface="Arial" panose="020B0604020202020204" pitchFamily="34" charset="0"/>
              <a:ea typeface="+mn-ea"/>
              <a:sym typeface="+mn-lt"/>
            </a:endParaRPr>
          </a:p>
        </p:txBody>
      </p:sp>
      <p:sp>
        <p:nvSpPr>
          <p:cNvPr id="22" name="矩形 47">
            <a:extLst>
              <a:ext uri="{FF2B5EF4-FFF2-40B4-BE49-F238E27FC236}">
                <a16:creationId xmlns:a16="http://schemas.microsoft.com/office/drawing/2014/main" id="{EF297FEC-30D3-4541-AF6F-0100CD401C49}"/>
              </a:ext>
            </a:extLst>
          </p:cNvPr>
          <p:cNvSpPr>
            <a:spLocks noChangeArrowheads="1"/>
          </p:cNvSpPr>
          <p:nvPr/>
        </p:nvSpPr>
        <p:spPr bwMode="auto">
          <a:xfrm>
            <a:off x="3196366" y="3984731"/>
            <a:ext cx="2865082" cy="52305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Clr>
                <a:srgbClr val="000000"/>
              </a:buClr>
              <a:buFont typeface="Arial" panose="020B0604020202020204" pitchFamily="34" charset="0"/>
              <a:buNone/>
            </a:pPr>
            <a:r>
              <a:rPr lang="vi-VN" altLang="vi-VN" sz="2799" dirty="0">
                <a:solidFill>
                  <a:schemeClr val="tx1"/>
                </a:solidFill>
                <a:ea typeface="Microsoft YaHei" panose="020B0503020204020204" pitchFamily="34" charset="-122"/>
                <a:sym typeface="Calibri" panose="020F0502020204030204" pitchFamily="34" charset="0"/>
              </a:rPr>
              <a:t>Tự dưng có sẵn</a:t>
            </a:r>
            <a:endParaRPr lang="zh-CN" altLang="en-US" sz="1333" dirty="0">
              <a:solidFill>
                <a:srgbClr val="595959"/>
              </a:solidFill>
              <a:sym typeface="+mn-lt"/>
            </a:endParaRPr>
          </a:p>
        </p:txBody>
      </p:sp>
      <p:sp>
        <p:nvSpPr>
          <p:cNvPr id="23" name="矩形 47">
            <a:extLst>
              <a:ext uri="{FF2B5EF4-FFF2-40B4-BE49-F238E27FC236}">
                <a16:creationId xmlns:a16="http://schemas.microsoft.com/office/drawing/2014/main" id="{67E48876-58B1-4651-94A3-1E3F7F7F3C01}"/>
              </a:ext>
            </a:extLst>
          </p:cNvPr>
          <p:cNvSpPr>
            <a:spLocks noChangeArrowheads="1"/>
          </p:cNvSpPr>
          <p:nvPr/>
        </p:nvSpPr>
        <p:spPr bwMode="auto">
          <a:xfrm>
            <a:off x="8642828" y="3984731"/>
            <a:ext cx="3014930" cy="181533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02" tIns="45702" rIns="91402" bIns="45702">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pPr>
            <a:r>
              <a:rPr lang="vi-VN" altLang="vi-VN" sz="2799" dirty="0">
                <a:solidFill>
                  <a:schemeClr val="tx1"/>
                </a:solidFill>
                <a:ea typeface="Microsoft YaHei" panose="020B0503020204020204" pitchFamily="34" charset="-122"/>
                <a:sym typeface="Calibri" panose="020F0502020204030204" pitchFamily="34" charset="0"/>
              </a:rPr>
              <a:t>Do khối lượng hạt nhân bằng khối lượng nguyên tử</a:t>
            </a:r>
            <a:endParaRPr lang="zh-CN" altLang="en-US" sz="1333" dirty="0">
              <a:solidFill>
                <a:srgbClr val="595959"/>
              </a:solidFill>
              <a:sym typeface="+mn-lt"/>
            </a:endParaRPr>
          </a:p>
        </p:txBody>
      </p:sp>
      <p:sp>
        <p:nvSpPr>
          <p:cNvPr id="24" name="Synergistically utilize technically sound portals with frictionless chains. Dramatically customize…">
            <a:extLst>
              <a:ext uri="{FF2B5EF4-FFF2-40B4-BE49-F238E27FC236}">
                <a16:creationId xmlns:a16="http://schemas.microsoft.com/office/drawing/2014/main" id="{AF37CCCA-0DD6-43DA-9B5F-779E9041E602}"/>
              </a:ext>
            </a:extLst>
          </p:cNvPr>
          <p:cNvSpPr txBox="1"/>
          <p:nvPr/>
        </p:nvSpPr>
        <p:spPr>
          <a:xfrm>
            <a:off x="621547" y="5763200"/>
            <a:ext cx="2507084"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309563" hangingPunct="0">
              <a:defRPr sz="2000" b="0">
                <a:solidFill>
                  <a:srgbClr val="1C1F25"/>
                </a:solidFill>
                <a:latin typeface="Roboto Bold"/>
                <a:ea typeface="Roboto Bold"/>
                <a:cs typeface="Roboto Bold"/>
                <a:sym typeface="Roboto Bold"/>
              </a:defRPr>
            </a:pPr>
            <a:r>
              <a:rPr lang="en-US" sz="3600" b="1" dirty="0" err="1">
                <a:solidFill>
                  <a:srgbClr val="FF0000"/>
                </a:solidFill>
                <a:latin typeface="Arial" panose="020B0604020202020204" pitchFamily="34" charset="0"/>
                <a:cs typeface="Arial" panose="020B0604020202020204" pitchFamily="34" charset="0"/>
                <a:sym typeface="+mn-lt"/>
              </a:rPr>
              <a:t>Đáp</a:t>
            </a:r>
            <a:r>
              <a:rPr lang="en-US" sz="3600" b="1" dirty="0">
                <a:solidFill>
                  <a:srgbClr val="FF0000"/>
                </a:solidFill>
                <a:latin typeface="Arial" panose="020B0604020202020204" pitchFamily="34" charset="0"/>
                <a:cs typeface="Arial" panose="020B0604020202020204" pitchFamily="34" charset="0"/>
                <a:sym typeface="+mn-lt"/>
              </a:rPr>
              <a:t> </a:t>
            </a:r>
            <a:r>
              <a:rPr lang="en-US" sz="3600" b="1" dirty="0" err="1">
                <a:solidFill>
                  <a:srgbClr val="FF0000"/>
                </a:solidFill>
                <a:latin typeface="Arial" panose="020B0604020202020204" pitchFamily="34" charset="0"/>
                <a:cs typeface="Arial" panose="020B0604020202020204" pitchFamily="34" charset="0"/>
                <a:sym typeface="+mn-lt"/>
              </a:rPr>
              <a:t>án</a:t>
            </a:r>
            <a:r>
              <a:rPr lang="en-US" sz="3600" b="1" dirty="0">
                <a:solidFill>
                  <a:srgbClr val="FF0000"/>
                </a:solidFill>
                <a:latin typeface="Arial" panose="020B0604020202020204" pitchFamily="34" charset="0"/>
                <a:cs typeface="Arial" panose="020B0604020202020204" pitchFamily="34" charset="0"/>
                <a:sym typeface="+mn-lt"/>
              </a:rPr>
              <a:t>: A</a:t>
            </a:r>
            <a:endParaRPr lang="en-US" altLang="zh-CN" sz="3600" b="1" dirty="0">
              <a:solidFill>
                <a:srgbClr val="FF0000"/>
              </a:solidFill>
              <a:latin typeface="Arial" panose="020B0604020202020204" pitchFamily="34" charset="0"/>
              <a:cs typeface="Arial" panose="020B0604020202020204" pitchFamily="34" charset="0"/>
              <a:sym typeface="+mn-lt"/>
            </a:endParaRPr>
          </a:p>
        </p:txBody>
      </p:sp>
    </p:spTree>
    <p:custDataLst>
      <p:tags r:id="rId1"/>
    </p:custDataLst>
    <p:extLst>
      <p:ext uri="{BB962C8B-B14F-4D97-AF65-F5344CB8AC3E}">
        <p14:creationId xmlns:p14="http://schemas.microsoft.com/office/powerpoint/2010/main" val="139079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ppt_x"/>
                                          </p:val>
                                        </p:tav>
                                        <p:tav tm="100000">
                                          <p:val>
                                            <p:strVal val="#ppt_x"/>
                                          </p:val>
                                        </p:tav>
                                      </p:tavLst>
                                    </p:anim>
                                    <p:anim calcmode="lin" valueType="num">
                                      <p:cBhvr additive="base">
                                        <p:cTn id="4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animBg="1"/>
      <p:bldP spid="28" grpId="0" animBg="1"/>
      <p:bldP spid="29" grpId="0" animBg="1"/>
      <p:bldP spid="18" grpId="0" animBg="1"/>
      <p:bldP spid="20" grpId="0" animBg="1"/>
      <p:bldP spid="21" grpId="0" animBg="1"/>
      <p:bldP spid="22" grpId="0" animBg="1"/>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PA-组合 34"/>
          <p:cNvGrpSpPr/>
          <p:nvPr>
            <p:custDataLst>
              <p:tags r:id="rId2"/>
            </p:custDataLst>
          </p:nvPr>
        </p:nvGrpSpPr>
        <p:grpSpPr>
          <a:xfrm>
            <a:off x="-76200" y="225425"/>
            <a:ext cx="986155" cy="387985"/>
            <a:chOff x="11103" y="6584"/>
            <a:chExt cx="10927" cy="4296"/>
          </a:xfrm>
        </p:grpSpPr>
        <p:pic>
          <p:nvPicPr>
            <p:cNvPr id="10" name="PA-图片 9" descr="资源 2"/>
            <p:cNvPicPr>
              <a:picLocks noChangeAspect="1"/>
            </p:cNvPicPr>
            <p:nvPr>
              <p:custDataLst>
                <p:tags r:id="rId8"/>
              </p:custDataLst>
            </p:nvPr>
          </p:nvPicPr>
          <p:blipFill>
            <a:blip r:embed="rId12"/>
            <a:srcRect l="-6114" t="-37553"/>
            <a:stretch>
              <a:fillRect/>
            </a:stretch>
          </p:blipFill>
          <p:spPr>
            <a:xfrm rot="21000000">
              <a:off x="11103" y="6584"/>
              <a:ext cx="9742" cy="4125"/>
            </a:xfrm>
            <a:prstGeom prst="rect">
              <a:avLst/>
            </a:prstGeom>
          </p:spPr>
        </p:pic>
        <p:pic>
          <p:nvPicPr>
            <p:cNvPr id="11" name="PA-图片 10" descr="资源 3"/>
            <p:cNvPicPr>
              <a:picLocks noChangeAspect="1"/>
            </p:cNvPicPr>
            <p:nvPr>
              <p:custDataLst>
                <p:tags r:id="rId9"/>
              </p:custDataLst>
            </p:nvPr>
          </p:nvPicPr>
          <p:blipFill>
            <a:blip r:embed="rId13"/>
            <a:stretch>
              <a:fillRect/>
            </a:stretch>
          </p:blipFill>
          <p:spPr>
            <a:xfrm rot="21000000">
              <a:off x="11730" y="8360"/>
              <a:ext cx="10300" cy="2520"/>
            </a:xfrm>
            <a:prstGeom prst="rect">
              <a:avLst/>
            </a:prstGeom>
          </p:spPr>
        </p:pic>
      </p:grpSp>
      <p:grpSp>
        <p:nvGrpSpPr>
          <p:cNvPr id="6" name="组合 13">
            <a:extLst>
              <a:ext uri="{FF2B5EF4-FFF2-40B4-BE49-F238E27FC236}">
                <a16:creationId xmlns:a16="http://schemas.microsoft.com/office/drawing/2014/main" id="{084B1B38-01A0-4D5A-B0A2-E2524742FA7A}"/>
              </a:ext>
            </a:extLst>
          </p:cNvPr>
          <p:cNvGrpSpPr/>
          <p:nvPr/>
        </p:nvGrpSpPr>
        <p:grpSpPr>
          <a:xfrm>
            <a:off x="4612823" y="2582921"/>
            <a:ext cx="3024413" cy="3027668"/>
            <a:chOff x="4848971" y="2200250"/>
            <a:chExt cx="2494058" cy="2496742"/>
          </a:xfrm>
        </p:grpSpPr>
        <p:grpSp>
          <p:nvGrpSpPr>
            <p:cNvPr id="17" name="组合 2">
              <a:extLst>
                <a:ext uri="{FF2B5EF4-FFF2-40B4-BE49-F238E27FC236}">
                  <a16:creationId xmlns:a16="http://schemas.microsoft.com/office/drawing/2014/main" id="{FAD117A4-AEE4-48A7-874F-34771B0E81D3}"/>
                </a:ext>
              </a:extLst>
            </p:cNvPr>
            <p:cNvGrpSpPr/>
            <p:nvPr/>
          </p:nvGrpSpPr>
          <p:grpSpPr>
            <a:xfrm>
              <a:off x="4848971" y="2200250"/>
              <a:ext cx="2494058" cy="2496742"/>
              <a:chOff x="1707770" y="1867097"/>
              <a:chExt cx="2494058" cy="2496742"/>
            </a:xfrm>
          </p:grpSpPr>
          <p:grpSp>
            <p:nvGrpSpPr>
              <p:cNvPr id="19" name="组合 1">
                <a:extLst>
                  <a:ext uri="{FF2B5EF4-FFF2-40B4-BE49-F238E27FC236}">
                    <a16:creationId xmlns:a16="http://schemas.microsoft.com/office/drawing/2014/main" id="{4338822F-1039-485C-B8F7-AB26220160B4}"/>
                  </a:ext>
                </a:extLst>
              </p:cNvPr>
              <p:cNvGrpSpPr/>
              <p:nvPr/>
            </p:nvGrpSpPr>
            <p:grpSpPr>
              <a:xfrm>
                <a:off x="1707770" y="1867097"/>
                <a:ext cx="2494058" cy="1188661"/>
                <a:chOff x="1707770" y="1867097"/>
                <a:chExt cx="2494058" cy="1188661"/>
              </a:xfrm>
            </p:grpSpPr>
            <p:sp>
              <p:nvSpPr>
                <p:cNvPr id="23" name="PA-矩形 6">
                  <a:extLst>
                    <a:ext uri="{FF2B5EF4-FFF2-40B4-BE49-F238E27FC236}">
                      <a16:creationId xmlns:a16="http://schemas.microsoft.com/office/drawing/2014/main" id="{7C8E6949-76C2-464B-A46B-BFE1E542D069}"/>
                    </a:ext>
                  </a:extLst>
                </p:cNvPr>
                <p:cNvSpPr/>
                <p:nvPr>
                  <p:custDataLst>
                    <p:tags r:id="rId6"/>
                  </p:custDataLst>
                </p:nvPr>
              </p:nvSpPr>
              <p:spPr>
                <a:xfrm>
                  <a:off x="1707770" y="1867097"/>
                  <a:ext cx="1188661" cy="1188661"/>
                </a:xfrm>
                <a:prstGeom prst="rect">
                  <a:avLst/>
                </a:prstGeom>
                <a:solidFill>
                  <a:srgbClr val="013A7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dirty="0">
                      <a:latin typeface="Arial" panose="020B0604020202020204" pitchFamily="34" charset="0"/>
                      <a:cs typeface="Arial" panose="020B0604020202020204" pitchFamily="34" charset="0"/>
                      <a:sym typeface="+mn-lt"/>
                    </a:rPr>
                    <a:t>A</a:t>
                  </a:r>
                  <a:endParaRPr lang="zh-CN" altLang="en-US" sz="6000" b="1" dirty="0">
                    <a:latin typeface="Arial" panose="020B0604020202020204" pitchFamily="34" charset="0"/>
                    <a:cs typeface="Arial" panose="020B0604020202020204" pitchFamily="34" charset="0"/>
                    <a:sym typeface="+mn-lt"/>
                  </a:endParaRPr>
                </a:p>
              </p:txBody>
            </p:sp>
            <p:sp>
              <p:nvSpPr>
                <p:cNvPr id="24" name="PA-矩形 7">
                  <a:extLst>
                    <a:ext uri="{FF2B5EF4-FFF2-40B4-BE49-F238E27FC236}">
                      <a16:creationId xmlns:a16="http://schemas.microsoft.com/office/drawing/2014/main" id="{2D19C689-7165-4A9B-A3D9-B212734859BD}"/>
                    </a:ext>
                  </a:extLst>
                </p:cNvPr>
                <p:cNvSpPr/>
                <p:nvPr>
                  <p:custDataLst>
                    <p:tags r:id="rId7"/>
                  </p:custDataLst>
                </p:nvPr>
              </p:nvSpPr>
              <p:spPr>
                <a:xfrm>
                  <a:off x="3013167" y="1867097"/>
                  <a:ext cx="1188661" cy="1188661"/>
                </a:xfrm>
                <a:prstGeom prst="rect">
                  <a:avLst/>
                </a:prstGeom>
                <a:solidFill>
                  <a:srgbClr val="046F8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dirty="0">
                      <a:latin typeface="Arial" panose="020B0604020202020204" pitchFamily="34" charset="0"/>
                      <a:cs typeface="Arial" panose="020B0604020202020204" pitchFamily="34" charset="0"/>
                      <a:sym typeface="+mn-lt"/>
                    </a:rPr>
                    <a:t>B</a:t>
                  </a:r>
                  <a:endParaRPr lang="zh-CN" altLang="en-US" sz="6000" b="1" dirty="0">
                    <a:latin typeface="Arial" panose="020B0604020202020204" pitchFamily="34" charset="0"/>
                    <a:cs typeface="Arial" panose="020B0604020202020204" pitchFamily="34" charset="0"/>
                    <a:sym typeface="+mn-lt"/>
                  </a:endParaRPr>
                </a:p>
              </p:txBody>
            </p:sp>
          </p:grpSp>
          <p:grpSp>
            <p:nvGrpSpPr>
              <p:cNvPr id="20" name="组合 8">
                <a:extLst>
                  <a:ext uri="{FF2B5EF4-FFF2-40B4-BE49-F238E27FC236}">
                    <a16:creationId xmlns:a16="http://schemas.microsoft.com/office/drawing/2014/main" id="{8C0BDE6A-F1C0-4293-8913-3C874AC37165}"/>
                  </a:ext>
                </a:extLst>
              </p:cNvPr>
              <p:cNvGrpSpPr/>
              <p:nvPr/>
            </p:nvGrpSpPr>
            <p:grpSpPr>
              <a:xfrm>
                <a:off x="1707770" y="3135935"/>
                <a:ext cx="2494058" cy="1227904"/>
                <a:chOff x="1707770" y="1867097"/>
                <a:chExt cx="2494058" cy="1227904"/>
              </a:xfrm>
            </p:grpSpPr>
            <p:sp>
              <p:nvSpPr>
                <p:cNvPr id="21" name="PA-矩形 9">
                  <a:extLst>
                    <a:ext uri="{FF2B5EF4-FFF2-40B4-BE49-F238E27FC236}">
                      <a16:creationId xmlns:a16="http://schemas.microsoft.com/office/drawing/2014/main" id="{15E2C0B4-71BE-465E-A605-F8468C1C27C3}"/>
                    </a:ext>
                  </a:extLst>
                </p:cNvPr>
                <p:cNvSpPr/>
                <p:nvPr>
                  <p:custDataLst>
                    <p:tags r:id="rId4"/>
                  </p:custDataLst>
                </p:nvPr>
              </p:nvSpPr>
              <p:spPr>
                <a:xfrm>
                  <a:off x="1707770" y="1906340"/>
                  <a:ext cx="1188661" cy="1188661"/>
                </a:xfrm>
                <a:prstGeom prst="rect">
                  <a:avLst/>
                </a:prstGeom>
                <a:solidFill>
                  <a:srgbClr val="0AC2B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dirty="0">
                      <a:latin typeface="Arial" panose="020B0604020202020204" pitchFamily="34" charset="0"/>
                      <a:cs typeface="Arial" panose="020B0604020202020204" pitchFamily="34" charset="0"/>
                      <a:sym typeface="+mn-lt"/>
                    </a:rPr>
                    <a:t>C</a:t>
                  </a:r>
                  <a:endParaRPr lang="zh-CN" altLang="en-US" sz="6000" b="1" dirty="0">
                    <a:latin typeface="Arial" panose="020B0604020202020204" pitchFamily="34" charset="0"/>
                    <a:cs typeface="Arial" panose="020B0604020202020204" pitchFamily="34" charset="0"/>
                    <a:sym typeface="+mn-lt"/>
                  </a:endParaRPr>
                </a:p>
              </p:txBody>
            </p:sp>
            <p:sp>
              <p:nvSpPr>
                <p:cNvPr id="22" name="PA-矩形 10">
                  <a:extLst>
                    <a:ext uri="{FF2B5EF4-FFF2-40B4-BE49-F238E27FC236}">
                      <a16:creationId xmlns:a16="http://schemas.microsoft.com/office/drawing/2014/main" id="{4D00C2B3-6560-452C-8DB4-EAF18FE120D0}"/>
                    </a:ext>
                  </a:extLst>
                </p:cNvPr>
                <p:cNvSpPr/>
                <p:nvPr>
                  <p:custDataLst>
                    <p:tags r:id="rId5"/>
                  </p:custDataLst>
                </p:nvPr>
              </p:nvSpPr>
              <p:spPr>
                <a:xfrm>
                  <a:off x="3013167" y="1867097"/>
                  <a:ext cx="1188661" cy="1188661"/>
                </a:xfrm>
                <a:prstGeom prst="rect">
                  <a:avLst/>
                </a:prstGeom>
                <a:solidFill>
                  <a:srgbClr val="068A9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dirty="0">
                      <a:latin typeface="Arial" panose="020B0604020202020204" pitchFamily="34" charset="0"/>
                      <a:cs typeface="Arial" panose="020B0604020202020204" pitchFamily="34" charset="0"/>
                      <a:sym typeface="+mn-lt"/>
                    </a:rPr>
                    <a:t>D</a:t>
                  </a:r>
                  <a:endParaRPr lang="zh-CN" altLang="en-US" sz="6000" b="1" dirty="0">
                    <a:latin typeface="Arial" panose="020B0604020202020204" pitchFamily="34" charset="0"/>
                    <a:cs typeface="Arial" panose="020B0604020202020204" pitchFamily="34" charset="0"/>
                    <a:sym typeface="+mn-lt"/>
                  </a:endParaRPr>
                </a:p>
              </p:txBody>
            </p:sp>
          </p:grpSp>
        </p:grpSp>
        <p:sp>
          <p:nvSpPr>
            <p:cNvPr id="18" name="PA-椭圆 11">
              <a:extLst>
                <a:ext uri="{FF2B5EF4-FFF2-40B4-BE49-F238E27FC236}">
                  <a16:creationId xmlns:a16="http://schemas.microsoft.com/office/drawing/2014/main" id="{454715F0-0FB1-45FD-BE16-AE5DB3F18FC0}"/>
                </a:ext>
              </a:extLst>
            </p:cNvPr>
            <p:cNvSpPr/>
            <p:nvPr>
              <p:custDataLst>
                <p:tags r:id="rId3"/>
              </p:custDataLst>
            </p:nvPr>
          </p:nvSpPr>
          <p:spPr>
            <a:xfrm>
              <a:off x="5619750" y="2952749"/>
              <a:ext cx="952500" cy="952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5" name="文本框 13">
            <a:extLst>
              <a:ext uri="{FF2B5EF4-FFF2-40B4-BE49-F238E27FC236}">
                <a16:creationId xmlns:a16="http://schemas.microsoft.com/office/drawing/2014/main" id="{FA2E2DC5-4EEE-4A64-992B-E34CBB634DBD}"/>
              </a:ext>
            </a:extLst>
          </p:cNvPr>
          <p:cNvSpPr txBox="1"/>
          <p:nvPr/>
        </p:nvSpPr>
        <p:spPr>
          <a:xfrm>
            <a:off x="922656" y="683781"/>
            <a:ext cx="10823868"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US" altLang="zh-CN" sz="3600" b="1" dirty="0" err="1">
                <a:solidFill>
                  <a:srgbClr val="FF0000"/>
                </a:solidFill>
                <a:sym typeface="+mn-lt"/>
              </a:rPr>
              <a:t>Câu</a:t>
            </a:r>
            <a:r>
              <a:rPr lang="en-US" altLang="zh-CN" sz="3600" b="1" dirty="0">
                <a:solidFill>
                  <a:srgbClr val="FF0000"/>
                </a:solidFill>
                <a:sym typeface="+mn-lt"/>
              </a:rPr>
              <a:t> 5: </a:t>
            </a:r>
            <a:r>
              <a:rPr lang="vi-VN" altLang="vi-VN" sz="3600" dirty="0"/>
              <a:t>Trong khoảng không gian giữa hạt nhân và lớp vỏ electron của nguyên tử có những gì?</a:t>
            </a:r>
            <a:endParaRPr lang="en-US" altLang="zh-CN" sz="3200" dirty="0">
              <a:solidFill>
                <a:srgbClr val="595959"/>
              </a:solidFill>
              <a:sym typeface="+mn-lt"/>
            </a:endParaRPr>
          </a:p>
        </p:txBody>
      </p:sp>
      <p:sp>
        <p:nvSpPr>
          <p:cNvPr id="32" name="文本框 50">
            <a:extLst>
              <a:ext uri="{FF2B5EF4-FFF2-40B4-BE49-F238E27FC236}">
                <a16:creationId xmlns:a16="http://schemas.microsoft.com/office/drawing/2014/main" id="{ACC9DC8B-F208-4356-AF1F-D11A3DA3F068}"/>
              </a:ext>
            </a:extLst>
          </p:cNvPr>
          <p:cNvSpPr txBox="1">
            <a:spLocks noChangeArrowheads="1"/>
          </p:cNvSpPr>
          <p:nvPr/>
        </p:nvSpPr>
        <p:spPr bwMode="auto">
          <a:xfrm>
            <a:off x="1290385" y="2831662"/>
            <a:ext cx="2526520" cy="707758"/>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buClr>
                <a:srgbClr val="000000"/>
              </a:buClr>
              <a:defRPr/>
            </a:pPr>
            <a:r>
              <a:rPr lang="en-US" altLang="zh-CN" sz="3999" kern="0" dirty="0">
                <a:solidFill>
                  <a:schemeClr val="tx1">
                    <a:lumMod val="85000"/>
                    <a:lumOff val="15000"/>
                  </a:schemeClr>
                </a:solidFill>
                <a:latin typeface="Arial" panose="020B0604020202020204" pitchFamily="34" charset="0"/>
                <a:ea typeface="+mn-ea"/>
                <a:sym typeface="+mn-lt"/>
              </a:rPr>
              <a:t>Electron</a:t>
            </a:r>
            <a:endParaRPr lang="zh-CN" altLang="en-US" sz="3999" kern="0" dirty="0">
              <a:solidFill>
                <a:schemeClr val="tx1">
                  <a:lumMod val="85000"/>
                  <a:lumOff val="15000"/>
                </a:schemeClr>
              </a:solidFill>
              <a:latin typeface="Arial" panose="020B0604020202020204" pitchFamily="34" charset="0"/>
              <a:ea typeface="+mn-ea"/>
              <a:sym typeface="+mn-lt"/>
            </a:endParaRPr>
          </a:p>
        </p:txBody>
      </p:sp>
      <p:sp>
        <p:nvSpPr>
          <p:cNvPr id="33" name="文本框 50">
            <a:extLst>
              <a:ext uri="{FF2B5EF4-FFF2-40B4-BE49-F238E27FC236}">
                <a16:creationId xmlns:a16="http://schemas.microsoft.com/office/drawing/2014/main" id="{8B5755E9-37B8-4E92-BDA9-2F275D5E2ACC}"/>
              </a:ext>
            </a:extLst>
          </p:cNvPr>
          <p:cNvSpPr txBox="1">
            <a:spLocks noChangeArrowheads="1"/>
          </p:cNvSpPr>
          <p:nvPr/>
        </p:nvSpPr>
        <p:spPr bwMode="auto">
          <a:xfrm>
            <a:off x="8367864" y="2831662"/>
            <a:ext cx="2120245" cy="707758"/>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buClr>
                <a:srgbClr val="000000"/>
              </a:buClr>
              <a:defRPr/>
            </a:pPr>
            <a:r>
              <a:rPr lang="vi-VN" sz="3999" kern="0" dirty="0">
                <a:latin typeface="Arial" panose="020B0604020202020204" pitchFamily="34" charset="0"/>
                <a:sym typeface="Arial"/>
              </a:rPr>
              <a:t>Neutron</a:t>
            </a:r>
            <a:endParaRPr lang="zh-CN" altLang="en-US" sz="3999" b="1" kern="0" dirty="0">
              <a:solidFill>
                <a:schemeClr val="tx1">
                  <a:lumMod val="85000"/>
                  <a:lumOff val="15000"/>
                </a:schemeClr>
              </a:solidFill>
              <a:latin typeface="Arial" panose="020B0604020202020204" pitchFamily="34" charset="0"/>
              <a:ea typeface="+mn-ea"/>
              <a:sym typeface="+mn-lt"/>
            </a:endParaRPr>
          </a:p>
        </p:txBody>
      </p:sp>
      <p:sp>
        <p:nvSpPr>
          <p:cNvPr id="34" name="文本框 50">
            <a:extLst>
              <a:ext uri="{FF2B5EF4-FFF2-40B4-BE49-F238E27FC236}">
                <a16:creationId xmlns:a16="http://schemas.microsoft.com/office/drawing/2014/main" id="{F339A333-5CD0-492A-8930-64720A853C93}"/>
              </a:ext>
            </a:extLst>
          </p:cNvPr>
          <p:cNvSpPr txBox="1">
            <a:spLocks noChangeArrowheads="1"/>
          </p:cNvSpPr>
          <p:nvPr/>
        </p:nvSpPr>
        <p:spPr bwMode="auto">
          <a:xfrm>
            <a:off x="1704405" y="4535996"/>
            <a:ext cx="1756291" cy="707758"/>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buClr>
                <a:srgbClr val="000000"/>
              </a:buClr>
              <a:defRPr/>
            </a:pPr>
            <a:r>
              <a:rPr lang="vi-VN" sz="3999" kern="0" dirty="0">
                <a:latin typeface="Arial" panose="020B0604020202020204" pitchFamily="34" charset="0"/>
                <a:sym typeface="Arial"/>
              </a:rPr>
              <a:t>Proton</a:t>
            </a:r>
            <a:endParaRPr lang="zh-CN" altLang="en-US" sz="3999" b="1" kern="0" dirty="0">
              <a:solidFill>
                <a:schemeClr val="tx1">
                  <a:lumMod val="85000"/>
                  <a:lumOff val="15000"/>
                </a:schemeClr>
              </a:solidFill>
              <a:latin typeface="Arial" panose="020B0604020202020204" pitchFamily="34" charset="0"/>
              <a:ea typeface="+mn-ea"/>
              <a:sym typeface="+mn-lt"/>
            </a:endParaRPr>
          </a:p>
        </p:txBody>
      </p:sp>
      <p:sp>
        <p:nvSpPr>
          <p:cNvPr id="36" name="文本框 50">
            <a:extLst>
              <a:ext uri="{FF2B5EF4-FFF2-40B4-BE49-F238E27FC236}">
                <a16:creationId xmlns:a16="http://schemas.microsoft.com/office/drawing/2014/main" id="{FE691F37-01B1-4CF8-A49D-9A3FA300BB40}"/>
              </a:ext>
            </a:extLst>
          </p:cNvPr>
          <p:cNvSpPr txBox="1">
            <a:spLocks noChangeArrowheads="1"/>
          </p:cNvSpPr>
          <p:nvPr/>
        </p:nvSpPr>
        <p:spPr bwMode="auto">
          <a:xfrm>
            <a:off x="8233576" y="4354464"/>
            <a:ext cx="3108753" cy="707758"/>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buClr>
                <a:srgbClr val="000000"/>
              </a:buClr>
              <a:defRPr/>
            </a:pPr>
            <a:r>
              <a:rPr lang="vi-VN" sz="3999" kern="0" dirty="0">
                <a:latin typeface="Arial" panose="020B0604020202020204" pitchFamily="34" charset="0"/>
                <a:sym typeface="Arial"/>
              </a:rPr>
              <a:t>Không có gì</a:t>
            </a:r>
            <a:endParaRPr lang="zh-CN" altLang="en-US" sz="3999" b="1" kern="0" dirty="0">
              <a:solidFill>
                <a:schemeClr val="tx1">
                  <a:lumMod val="85000"/>
                  <a:lumOff val="15000"/>
                </a:schemeClr>
              </a:solidFill>
              <a:latin typeface="Arial" panose="020B0604020202020204" pitchFamily="34" charset="0"/>
              <a:ea typeface="+mn-ea"/>
              <a:sym typeface="+mn-lt"/>
            </a:endParaRPr>
          </a:p>
        </p:txBody>
      </p:sp>
      <p:sp>
        <p:nvSpPr>
          <p:cNvPr id="37" name="Synergistically utilize technically sound portals with frictionless chains. Dramatically customize…">
            <a:extLst>
              <a:ext uri="{FF2B5EF4-FFF2-40B4-BE49-F238E27FC236}">
                <a16:creationId xmlns:a16="http://schemas.microsoft.com/office/drawing/2014/main" id="{7AB8760B-822B-405C-B014-2D498B347B08}"/>
              </a:ext>
            </a:extLst>
          </p:cNvPr>
          <p:cNvSpPr txBox="1"/>
          <p:nvPr/>
        </p:nvSpPr>
        <p:spPr>
          <a:xfrm>
            <a:off x="621547" y="5763200"/>
            <a:ext cx="2507084"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309563" hangingPunct="0">
              <a:defRPr sz="2000" b="0">
                <a:solidFill>
                  <a:srgbClr val="1C1F25"/>
                </a:solidFill>
                <a:latin typeface="Roboto Bold"/>
                <a:ea typeface="Roboto Bold"/>
                <a:cs typeface="Roboto Bold"/>
                <a:sym typeface="Roboto Bold"/>
              </a:defRPr>
            </a:pPr>
            <a:r>
              <a:rPr lang="en-US" sz="3600" b="1" dirty="0" err="1">
                <a:solidFill>
                  <a:srgbClr val="FF0000"/>
                </a:solidFill>
                <a:latin typeface="Arial" panose="020B0604020202020204" pitchFamily="34" charset="0"/>
                <a:cs typeface="Arial" panose="020B0604020202020204" pitchFamily="34" charset="0"/>
                <a:sym typeface="+mn-lt"/>
              </a:rPr>
              <a:t>Đáp</a:t>
            </a:r>
            <a:r>
              <a:rPr lang="en-US" sz="3600" b="1" dirty="0">
                <a:solidFill>
                  <a:srgbClr val="FF0000"/>
                </a:solidFill>
                <a:latin typeface="Arial" panose="020B0604020202020204" pitchFamily="34" charset="0"/>
                <a:cs typeface="Arial" panose="020B0604020202020204" pitchFamily="34" charset="0"/>
                <a:sym typeface="+mn-lt"/>
              </a:rPr>
              <a:t> </a:t>
            </a:r>
            <a:r>
              <a:rPr lang="en-US" sz="3600" b="1" dirty="0" err="1">
                <a:solidFill>
                  <a:srgbClr val="FF0000"/>
                </a:solidFill>
                <a:latin typeface="Arial" panose="020B0604020202020204" pitchFamily="34" charset="0"/>
                <a:cs typeface="Arial" panose="020B0604020202020204" pitchFamily="34" charset="0"/>
                <a:sym typeface="+mn-lt"/>
              </a:rPr>
              <a:t>án</a:t>
            </a:r>
            <a:r>
              <a:rPr lang="en-US" sz="3600" b="1" dirty="0">
                <a:solidFill>
                  <a:srgbClr val="FF0000"/>
                </a:solidFill>
                <a:latin typeface="Arial" panose="020B0604020202020204" pitchFamily="34" charset="0"/>
                <a:cs typeface="Arial" panose="020B0604020202020204" pitchFamily="34" charset="0"/>
                <a:sym typeface="+mn-lt"/>
              </a:rPr>
              <a:t>: D</a:t>
            </a:r>
            <a:endParaRPr lang="en-US" altLang="zh-CN" sz="3600" b="1" dirty="0">
              <a:solidFill>
                <a:srgbClr val="FF0000"/>
              </a:solidFill>
              <a:latin typeface="Arial" panose="020B0604020202020204" pitchFamily="34" charset="0"/>
              <a:cs typeface="Arial" panose="020B0604020202020204" pitchFamily="34" charset="0"/>
              <a:sym typeface="+mn-lt"/>
            </a:endParaRPr>
          </a:p>
        </p:txBody>
      </p:sp>
    </p:spTree>
    <p:custDataLst>
      <p:tags r:id="rId1"/>
    </p:custDataLst>
    <p:extLst>
      <p:ext uri="{BB962C8B-B14F-4D97-AF65-F5344CB8AC3E}">
        <p14:creationId xmlns:p14="http://schemas.microsoft.com/office/powerpoint/2010/main" val="2094520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ircle(in)">
                                      <p:cBhvr>
                                        <p:cTn id="15" dur="2000"/>
                                        <p:tgtEl>
                                          <p:spTgt spid="3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2000"/>
                                        <p:tgtEl>
                                          <p:spTgt spid="3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circle(in)">
                                      <p:cBhvr>
                                        <p:cTn id="21" dur="2000"/>
                                        <p:tgtEl>
                                          <p:spTgt spid="3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circle(in)">
                                      <p:cBhvr>
                                        <p:cTn id="24" dur="20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2" grpId="0"/>
      <p:bldP spid="33" grpId="0"/>
      <p:bldP spid="34" grpId="0"/>
      <p:bldP spid="36" grpId="0"/>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B8FA95A6-1286-4C46-BF6D-1A2F47B92277}"/>
              </a:ext>
            </a:extLst>
          </p:cNvPr>
          <p:cNvSpPr txBox="1"/>
          <p:nvPr/>
        </p:nvSpPr>
        <p:spPr>
          <a:xfrm>
            <a:off x="5064815" y="295930"/>
            <a:ext cx="1808163" cy="58477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eaLnBrk="1" fontAlgn="auto" hangingPunct="1">
              <a:spcBef>
                <a:spcPts val="0"/>
              </a:spcBef>
              <a:spcAft>
                <a:spcPts val="0"/>
              </a:spcAft>
              <a:defRPr/>
            </a:pPr>
            <a:r>
              <a:rPr lang="en-US" altLang="zh-CN" sz="3200" b="1" kern="0" dirty="0">
                <a:ln w="0">
                  <a:noFill/>
                </a:ln>
                <a:solidFill>
                  <a:prstClr val="black">
                    <a:lumMod val="65000"/>
                    <a:lumOff val="35000"/>
                  </a:prstClr>
                </a:solidFill>
                <a:cs typeface="Arial" panose="020B0604020202020204" pitchFamily="34" charset="0"/>
                <a:sym typeface="+mn-lt"/>
              </a:rPr>
              <a:t>VIDEO </a:t>
            </a:r>
          </a:p>
        </p:txBody>
      </p:sp>
      <p:pic>
        <p:nvPicPr>
          <p:cNvPr id="3" name="cut-1-Hóa-7-Nguyên-tử-và-nguyên-tố-hóa-học">
            <a:hlinkClick r:id="" action="ppaction://media"/>
            <a:extLst>
              <a:ext uri="{FF2B5EF4-FFF2-40B4-BE49-F238E27FC236}">
                <a16:creationId xmlns:a16="http://schemas.microsoft.com/office/drawing/2014/main" id="{4A04881A-04E4-4368-8DB2-DFC90B5ADC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6344" y="1091720"/>
            <a:ext cx="9139311" cy="5140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715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4" name="PA-组合 3"/>
          <p:cNvGrpSpPr/>
          <p:nvPr>
            <p:custDataLst>
              <p:tags r:id="rId2"/>
            </p:custDataLst>
          </p:nvPr>
        </p:nvGrpSpPr>
        <p:grpSpPr>
          <a:xfrm>
            <a:off x="2233269" y="1315421"/>
            <a:ext cx="9228749" cy="3785652"/>
            <a:chOff x="2233202" y="1458875"/>
            <a:chExt cx="9228908" cy="3785387"/>
          </a:xfrm>
        </p:grpSpPr>
        <p:sp>
          <p:nvSpPr>
            <p:cNvPr id="12" name="PA-文本框 11"/>
            <p:cNvSpPr txBox="1"/>
            <p:nvPr>
              <p:custDataLst>
                <p:tags r:id="rId3"/>
              </p:custDataLst>
            </p:nvPr>
          </p:nvSpPr>
          <p:spPr>
            <a:xfrm>
              <a:off x="3879419" y="1458875"/>
              <a:ext cx="7582691" cy="3785387"/>
            </a:xfrm>
            <a:prstGeom prst="rect">
              <a:avLst/>
            </a:prstGeom>
            <a:noFill/>
          </p:spPr>
          <p:txBody>
            <a:bodyPr wrap="square" rtlCol="0">
              <a:spAutoFit/>
            </a:bodyPr>
            <a:lstStyle/>
            <a:p>
              <a:pPr algn="ctr"/>
              <a:r>
                <a:rPr lang="en-US" altLang="zh-CN" sz="8000" b="1" dirty="0">
                  <a:solidFill>
                    <a:schemeClr val="accent5">
                      <a:lumMod val="75000"/>
                    </a:schemeClr>
                  </a:solidFill>
                  <a:latin typeface="Arial" panose="020B0604020202020204" pitchFamily="34" charset="0"/>
                  <a:cs typeface="Arial" panose="020B0604020202020204" pitchFamily="34" charset="0"/>
                  <a:sym typeface="+mn-lt"/>
                </a:rPr>
                <a:t>QUAN NIỆM BAN ĐẦU VỀ NGUYÊN TỬ</a:t>
              </a:r>
              <a:endParaRPr lang="zh-CN" altLang="en-US" sz="7200" b="1" dirty="0">
                <a:solidFill>
                  <a:schemeClr val="accent5">
                    <a:lumMod val="75000"/>
                  </a:schemeClr>
                </a:solidFill>
                <a:cs typeface="+mn-ea"/>
                <a:sym typeface="+mn-lt"/>
              </a:endParaRPr>
            </a:p>
          </p:txBody>
        </p:sp>
        <p:sp>
          <p:nvSpPr>
            <p:cNvPr id="14" name="PA-文本框 13"/>
            <p:cNvSpPr txBox="1"/>
            <p:nvPr>
              <p:custDataLst>
                <p:tags r:id="rId4"/>
              </p:custDataLst>
            </p:nvPr>
          </p:nvSpPr>
          <p:spPr>
            <a:xfrm>
              <a:off x="2233202" y="1597430"/>
              <a:ext cx="1466850" cy="3154489"/>
            </a:xfrm>
            <a:prstGeom prst="rect">
              <a:avLst/>
            </a:prstGeom>
            <a:noFill/>
          </p:spPr>
          <p:txBody>
            <a:bodyPr wrap="square" rtlCol="0">
              <a:spAutoFit/>
            </a:bodyPr>
            <a:lstStyle/>
            <a:p>
              <a:pPr algn="ctr"/>
              <a:r>
                <a:rPr lang="en-US" altLang="zh-CN" sz="19900" b="1" dirty="0">
                  <a:solidFill>
                    <a:schemeClr val="accent5">
                      <a:lumMod val="75000"/>
                    </a:schemeClr>
                  </a:solidFill>
                  <a:latin typeface="Arial" panose="020B0604020202020204" pitchFamily="34" charset="0"/>
                  <a:cs typeface="Arial" panose="020B0604020202020204" pitchFamily="34" charset="0"/>
                  <a:sym typeface="+mn-lt"/>
                </a:rPr>
                <a:t>I.</a:t>
              </a:r>
            </a:p>
          </p:txBody>
        </p:sp>
        <p:cxnSp>
          <p:nvCxnSpPr>
            <p:cNvPr id="15" name="PA-直接连接符 14"/>
            <p:cNvCxnSpPr/>
            <p:nvPr>
              <p:custDataLst>
                <p:tags r:id="rId5"/>
              </p:custDataLst>
            </p:nvPr>
          </p:nvCxnSpPr>
          <p:spPr>
            <a:xfrm>
              <a:off x="3997287" y="2348915"/>
              <a:ext cx="0" cy="10137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PA-矩形 7">
            <a:extLst>
              <a:ext uri="{FF2B5EF4-FFF2-40B4-BE49-F238E27FC236}">
                <a16:creationId xmlns:a16="http://schemas.microsoft.com/office/drawing/2014/main" id="{4AEB3219-DEA5-4A7B-87AD-9C39BF3615BC}"/>
              </a:ext>
            </a:extLst>
          </p:cNvPr>
          <p:cNvSpPr/>
          <p:nvPr>
            <p:custDataLst>
              <p:tags r:id="rId1"/>
            </p:custDataLst>
          </p:nvPr>
        </p:nvSpPr>
        <p:spPr>
          <a:xfrm>
            <a:off x="693568" y="1181039"/>
            <a:ext cx="5286377" cy="449592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PA-文本框 9">
            <a:extLst>
              <a:ext uri="{FF2B5EF4-FFF2-40B4-BE49-F238E27FC236}">
                <a16:creationId xmlns:a16="http://schemas.microsoft.com/office/drawing/2014/main" id="{15AE8C9A-3F2C-42F3-BD65-C70232C096BD}"/>
              </a:ext>
            </a:extLst>
          </p:cNvPr>
          <p:cNvSpPr txBox="1"/>
          <p:nvPr>
            <p:custDataLst>
              <p:tags r:id="rId2"/>
            </p:custDataLst>
          </p:nvPr>
        </p:nvSpPr>
        <p:spPr>
          <a:xfrm>
            <a:off x="6033772" y="3067618"/>
            <a:ext cx="5517663"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0" i="0" dirty="0">
                <a:solidFill>
                  <a:srgbClr val="333333"/>
                </a:solidFill>
                <a:effectLst/>
                <a:latin typeface="Arial" panose="020B0604020202020204" pitchFamily="34" charset="0"/>
                <a:cs typeface="Arial" panose="020B0604020202020204" pitchFamily="34" charset="0"/>
              </a:rPr>
              <a:t>Theo Đê – mô – crit và Đan – tơn, nguyên tử được quan niệm như thế nào?</a:t>
            </a:r>
            <a:endParaRPr lang="zh-CN" altLang="en-US" sz="3600" dirty="0">
              <a:solidFill>
                <a:schemeClr val="tx1">
                  <a:lumMod val="95000"/>
                  <a:lumOff val="5000"/>
                </a:schemeClr>
              </a:solidFill>
              <a:latin typeface="Arial" panose="020B0604020202020204" pitchFamily="34" charset="0"/>
              <a:cs typeface="Arial" panose="020B0604020202020204" pitchFamily="34" charset="0"/>
              <a:sym typeface="+mn-lt"/>
            </a:endParaRPr>
          </a:p>
        </p:txBody>
      </p:sp>
      <p:cxnSp>
        <p:nvCxnSpPr>
          <p:cNvPr id="6" name="PA-直接连接符 15">
            <a:extLst>
              <a:ext uri="{FF2B5EF4-FFF2-40B4-BE49-F238E27FC236}">
                <a16:creationId xmlns:a16="http://schemas.microsoft.com/office/drawing/2014/main" id="{21387E9B-2970-4E01-B238-E64891FA7C1A}"/>
              </a:ext>
            </a:extLst>
          </p:cNvPr>
          <p:cNvCxnSpPr/>
          <p:nvPr>
            <p:custDataLst>
              <p:tags r:id="rId3"/>
            </p:custDataLst>
          </p:nvPr>
        </p:nvCxnSpPr>
        <p:spPr>
          <a:xfrm>
            <a:off x="6033772" y="2903549"/>
            <a:ext cx="5695948"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F3BF5FF-AF24-4088-85CA-8FA32A72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1195" y="862866"/>
            <a:ext cx="2040683" cy="2040683"/>
          </a:xfrm>
          <a:prstGeom prst="rect">
            <a:avLst/>
          </a:prstGeom>
        </p:spPr>
      </p:pic>
    </p:spTree>
    <p:extLst>
      <p:ext uri="{BB962C8B-B14F-4D97-AF65-F5344CB8AC3E}">
        <p14:creationId xmlns:p14="http://schemas.microsoft.com/office/powerpoint/2010/main" val="77847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8" name="PA-组合 3">
            <a:extLst>
              <a:ext uri="{FF2B5EF4-FFF2-40B4-BE49-F238E27FC236}">
                <a16:creationId xmlns:a16="http://schemas.microsoft.com/office/drawing/2014/main" id="{9E6F3C82-FCBC-4723-9755-3378173747A9}"/>
              </a:ext>
            </a:extLst>
          </p:cNvPr>
          <p:cNvGrpSpPr/>
          <p:nvPr>
            <p:custDataLst>
              <p:tags r:id="rId2"/>
            </p:custDataLst>
          </p:nvPr>
        </p:nvGrpSpPr>
        <p:grpSpPr>
          <a:xfrm>
            <a:off x="1150055" y="1231015"/>
            <a:ext cx="10950795" cy="3785652"/>
            <a:chOff x="1149970" y="1374475"/>
            <a:chExt cx="10950984" cy="3785387"/>
          </a:xfrm>
        </p:grpSpPr>
        <p:sp>
          <p:nvSpPr>
            <p:cNvPr id="10" name="PA-文本框 11">
              <a:extLst>
                <a:ext uri="{FF2B5EF4-FFF2-40B4-BE49-F238E27FC236}">
                  <a16:creationId xmlns:a16="http://schemas.microsoft.com/office/drawing/2014/main" id="{25B215BC-3FAF-4150-9A6A-87F109CAC9F4}"/>
                </a:ext>
              </a:extLst>
            </p:cNvPr>
            <p:cNvSpPr txBox="1"/>
            <p:nvPr>
              <p:custDataLst>
                <p:tags r:id="rId3"/>
              </p:custDataLst>
            </p:nvPr>
          </p:nvSpPr>
          <p:spPr>
            <a:xfrm>
              <a:off x="3088097" y="1374475"/>
              <a:ext cx="9012857" cy="3785387"/>
            </a:xfrm>
            <a:prstGeom prst="rect">
              <a:avLst/>
            </a:prstGeom>
            <a:noFill/>
          </p:spPr>
          <p:txBody>
            <a:bodyPr wrap="square" rtlCol="0">
              <a:spAutoFit/>
            </a:bodyPr>
            <a:lstStyle/>
            <a:p>
              <a:pPr algn="ctr"/>
              <a:r>
                <a:rPr lang="vi-VN" altLang="zh-CN" sz="8000" b="1" dirty="0">
                  <a:solidFill>
                    <a:schemeClr val="accent5">
                      <a:lumMod val="75000"/>
                    </a:schemeClr>
                  </a:solidFill>
                  <a:latin typeface="Arial" panose="020B0604020202020204" pitchFamily="34" charset="0"/>
                  <a:cs typeface="Arial" panose="020B0604020202020204" pitchFamily="34" charset="0"/>
                  <a:sym typeface="+mn-lt"/>
                </a:rPr>
                <a:t>MÔ HÌNH NGUYÊN TỬ CỦA RƠ-DƠ-PHO-BO</a:t>
              </a:r>
              <a:endParaRPr lang="zh-CN" altLang="en-US" sz="7200" b="1" dirty="0">
                <a:solidFill>
                  <a:schemeClr val="accent5">
                    <a:lumMod val="75000"/>
                  </a:schemeClr>
                </a:solidFill>
                <a:cs typeface="+mn-ea"/>
                <a:sym typeface="+mn-lt"/>
              </a:endParaRPr>
            </a:p>
          </p:txBody>
        </p:sp>
        <p:sp>
          <p:nvSpPr>
            <p:cNvPr id="16" name="PA-文本框 13">
              <a:extLst>
                <a:ext uri="{FF2B5EF4-FFF2-40B4-BE49-F238E27FC236}">
                  <a16:creationId xmlns:a16="http://schemas.microsoft.com/office/drawing/2014/main" id="{B7F80AC9-FF05-4FC0-B20E-510EA541DA56}"/>
                </a:ext>
              </a:extLst>
            </p:cNvPr>
            <p:cNvSpPr txBox="1"/>
            <p:nvPr>
              <p:custDataLst>
                <p:tags r:id="rId4"/>
              </p:custDataLst>
            </p:nvPr>
          </p:nvSpPr>
          <p:spPr>
            <a:xfrm>
              <a:off x="1149970" y="1667763"/>
              <a:ext cx="1815130" cy="3154489"/>
            </a:xfrm>
            <a:prstGeom prst="rect">
              <a:avLst/>
            </a:prstGeom>
            <a:noFill/>
          </p:spPr>
          <p:txBody>
            <a:bodyPr wrap="square" rtlCol="0">
              <a:spAutoFit/>
            </a:bodyPr>
            <a:lstStyle/>
            <a:p>
              <a:pPr algn="ctr"/>
              <a:r>
                <a:rPr lang="en-US" altLang="zh-CN" sz="19900" b="1" dirty="0">
                  <a:solidFill>
                    <a:schemeClr val="accent5">
                      <a:lumMod val="75000"/>
                    </a:schemeClr>
                  </a:solidFill>
                  <a:latin typeface="Arial" panose="020B0604020202020204" pitchFamily="34" charset="0"/>
                  <a:cs typeface="Arial" panose="020B0604020202020204" pitchFamily="34" charset="0"/>
                  <a:sym typeface="+mn-lt"/>
                </a:rPr>
                <a:t>II.</a:t>
              </a:r>
            </a:p>
          </p:txBody>
        </p:sp>
        <p:cxnSp>
          <p:nvCxnSpPr>
            <p:cNvPr id="17" name="PA-直接连接符 14">
              <a:extLst>
                <a:ext uri="{FF2B5EF4-FFF2-40B4-BE49-F238E27FC236}">
                  <a16:creationId xmlns:a16="http://schemas.microsoft.com/office/drawing/2014/main" id="{965C3510-BEA0-4D42-8927-6845D334ED6D}"/>
                </a:ext>
              </a:extLst>
            </p:cNvPr>
            <p:cNvCxnSpPr/>
            <p:nvPr>
              <p:custDataLst>
                <p:tags r:id="rId5"/>
              </p:custDataLst>
            </p:nvPr>
          </p:nvCxnSpPr>
          <p:spPr>
            <a:xfrm>
              <a:off x="3026599" y="2419249"/>
              <a:ext cx="0" cy="10137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Group 3">
            <a:extLst>
              <a:ext uri="{FF2B5EF4-FFF2-40B4-BE49-F238E27FC236}">
                <a16:creationId xmlns:a16="http://schemas.microsoft.com/office/drawing/2014/main" id="{83D78E23-EDC1-4705-A1AC-A59AA68B0233}"/>
              </a:ext>
            </a:extLst>
          </p:cNvPr>
          <p:cNvGrpSpPr/>
          <p:nvPr/>
        </p:nvGrpSpPr>
        <p:grpSpPr>
          <a:xfrm>
            <a:off x="3950634" y="262344"/>
            <a:ext cx="4290731" cy="2034232"/>
            <a:chOff x="3022054" y="538118"/>
            <a:chExt cx="3371445" cy="2407406"/>
          </a:xfrm>
        </p:grpSpPr>
        <p:pic>
          <p:nvPicPr>
            <p:cNvPr id="5" name="Picture 2" descr="Free Vector | Cute kid student character with text box hand drawn cartoon  art illustration">
              <a:extLst>
                <a:ext uri="{FF2B5EF4-FFF2-40B4-BE49-F238E27FC236}">
                  <a16:creationId xmlns:a16="http://schemas.microsoft.com/office/drawing/2014/main" id="{F33910BF-A7E0-48FE-868F-F8F94B2563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B6B21-C5BD-44C3-B732-A949051A8E36}"/>
                </a:ext>
              </a:extLst>
            </p:cNvPr>
            <p:cNvSpPr txBox="1"/>
            <p:nvPr/>
          </p:nvSpPr>
          <p:spPr>
            <a:xfrm>
              <a:off x="3692492" y="1344703"/>
              <a:ext cx="2030568" cy="1420526"/>
            </a:xfrm>
            <a:prstGeom prst="rect">
              <a:avLst/>
            </a:prstGeom>
            <a:noFill/>
          </p:spPr>
          <p:txBody>
            <a:bodyPr wrap="square" rtlCol="0">
              <a:spAutoFit/>
            </a:bodyPr>
            <a:lstStyle/>
            <a:p>
              <a:pPr algn="ct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Hoạt</a:t>
              </a:r>
              <a:r>
                <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 </a:t>
              </a: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động</a:t>
              </a:r>
              <a:endPar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EDCCE601-7321-40AB-A47F-FD9C55CFE65F}"/>
              </a:ext>
            </a:extLst>
          </p:cNvPr>
          <p:cNvSpPr txBox="1"/>
          <p:nvPr/>
        </p:nvSpPr>
        <p:spPr>
          <a:xfrm>
            <a:off x="2194560" y="2097972"/>
            <a:ext cx="8120574" cy="584775"/>
          </a:xfrm>
          <a:prstGeom prst="rect">
            <a:avLst/>
          </a:prstGeom>
          <a:noFill/>
        </p:spPr>
        <p:txBody>
          <a:bodyPr wrap="square">
            <a:spAutoFit/>
          </a:bodyPr>
          <a:lstStyle/>
          <a:p>
            <a:r>
              <a:rPr lang="vi-VN" sz="3200" b="1" i="0" dirty="0">
                <a:solidFill>
                  <a:srgbClr val="FF0000"/>
                </a:solidFill>
                <a:effectLst/>
                <a:latin typeface="Arial" panose="020B0604020202020204" pitchFamily="34" charset="0"/>
                <a:cs typeface="Arial" panose="020B0604020202020204" pitchFamily="34" charset="0"/>
              </a:rPr>
              <a:t>Làm mô hình nguyên tử carbon theo Bo</a:t>
            </a:r>
            <a:endParaRPr lang="vi-VN" sz="32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DC1A149-77E8-4855-A43F-0ED59701257D}"/>
              </a:ext>
            </a:extLst>
          </p:cNvPr>
          <p:cNvSpPr txBox="1"/>
          <p:nvPr/>
        </p:nvSpPr>
        <p:spPr>
          <a:xfrm>
            <a:off x="678178" y="2656973"/>
            <a:ext cx="10835644" cy="830997"/>
          </a:xfrm>
          <a:prstGeom prst="rect">
            <a:avLst/>
          </a:prstGeom>
          <a:noFill/>
        </p:spPr>
        <p:txBody>
          <a:bodyPr wrap="square">
            <a:spAutoFit/>
          </a:bodyPr>
          <a:lstStyle/>
          <a:p>
            <a:r>
              <a:rPr lang="vi-VN" sz="2400" b="1" dirty="0">
                <a:solidFill>
                  <a:srgbClr val="C00000"/>
                </a:solidFill>
                <a:latin typeface="Arial" panose="020B0604020202020204" pitchFamily="34" charset="0"/>
                <a:cs typeface="Arial" panose="020B0604020202020204" pitchFamily="34" charset="0"/>
              </a:rPr>
              <a:t>- </a:t>
            </a:r>
            <a:r>
              <a:rPr lang="vi-VN" sz="2400" b="1" i="0" dirty="0">
                <a:solidFill>
                  <a:srgbClr val="C00000"/>
                </a:solidFill>
                <a:effectLst/>
                <a:latin typeface="Arial" panose="020B0604020202020204" pitchFamily="34" charset="0"/>
                <a:cs typeface="Arial" panose="020B0604020202020204" pitchFamily="34" charset="0"/>
              </a:rPr>
              <a:t>Chuẩn bị: </a:t>
            </a:r>
            <a:r>
              <a:rPr lang="vi-VN" sz="2400" b="0" i="0" dirty="0">
                <a:solidFill>
                  <a:srgbClr val="333333"/>
                </a:solidFill>
                <a:effectLst/>
                <a:latin typeface="Arial" panose="020B0604020202020204" pitchFamily="34" charset="0"/>
                <a:cs typeface="Arial" panose="020B0604020202020204" pitchFamily="34" charset="0"/>
              </a:rPr>
              <a:t>bìa carton, giấy màu vàng, các viên bi nhựa to màu đỏ và các viên bi nhỏ màu xanh.</a:t>
            </a:r>
            <a:endParaRPr lang="vi-VN"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766A66F-0371-496F-9221-506F0F15755A}"/>
              </a:ext>
            </a:extLst>
          </p:cNvPr>
          <p:cNvSpPr txBox="1"/>
          <p:nvPr/>
        </p:nvSpPr>
        <p:spPr>
          <a:xfrm>
            <a:off x="678178" y="3419927"/>
            <a:ext cx="8120574" cy="1938992"/>
          </a:xfrm>
          <a:prstGeom prst="rect">
            <a:avLst/>
          </a:prstGeom>
          <a:noFill/>
        </p:spPr>
        <p:txBody>
          <a:bodyPr wrap="square">
            <a:spAutoFit/>
          </a:bodyPr>
          <a:lstStyle/>
          <a:p>
            <a:pPr algn="just" latinLnBrk="0"/>
            <a:r>
              <a:rPr lang="vi-VN" sz="2400" b="1" i="0" dirty="0">
                <a:solidFill>
                  <a:srgbClr val="C00000"/>
                </a:solidFill>
                <a:effectLst/>
                <a:latin typeface="Arial" panose="020B0604020202020204" pitchFamily="34" charset="0"/>
                <a:cs typeface="Arial" panose="020B0604020202020204" pitchFamily="34" charset="0"/>
              </a:rPr>
              <a:t>- Tiến hành:</a:t>
            </a:r>
          </a:p>
          <a:p>
            <a:pPr algn="just" latinLnBrk="0"/>
            <a:r>
              <a:rPr lang="vi-VN" sz="2400" b="0" i="0" dirty="0">
                <a:solidFill>
                  <a:srgbClr val="333333"/>
                </a:solidFill>
                <a:effectLst/>
                <a:latin typeface="Arial" panose="020B0604020202020204" pitchFamily="34" charset="0"/>
                <a:cs typeface="Arial" panose="020B0604020202020204" pitchFamily="34" charset="0"/>
              </a:rPr>
              <a:t>+ Gắn viên bi đỏ vào bìa carton làm hạt nhân nguyên tử carbon. Cắt giấy màu vàng thành hai đường tròn có bán kính khác nhau và mỗi vòng tròn có độ dày khoảng 1 cm (Hình 2.3).</a:t>
            </a:r>
          </a:p>
        </p:txBody>
      </p:sp>
      <p:sp>
        <p:nvSpPr>
          <p:cNvPr id="15" name="TextBox 14">
            <a:extLst>
              <a:ext uri="{FF2B5EF4-FFF2-40B4-BE49-F238E27FC236}">
                <a16:creationId xmlns:a16="http://schemas.microsoft.com/office/drawing/2014/main" id="{B50FA86F-2967-4C65-B6EB-A86512BBE9B6}"/>
              </a:ext>
            </a:extLst>
          </p:cNvPr>
          <p:cNvSpPr txBox="1"/>
          <p:nvPr/>
        </p:nvSpPr>
        <p:spPr>
          <a:xfrm>
            <a:off x="690447" y="5433039"/>
            <a:ext cx="10648113" cy="830997"/>
          </a:xfrm>
          <a:prstGeom prst="rect">
            <a:avLst/>
          </a:prstGeom>
          <a:noFill/>
        </p:spPr>
        <p:txBody>
          <a:bodyPr wrap="square">
            <a:spAutoFit/>
          </a:bodyPr>
          <a:lstStyle/>
          <a:p>
            <a:r>
              <a:rPr lang="vi-VN" sz="2400" b="0" i="0" dirty="0">
                <a:solidFill>
                  <a:srgbClr val="333333"/>
                </a:solidFill>
                <a:effectLst/>
                <a:latin typeface="Arial" panose="020B0604020202020204" pitchFamily="34" charset="0"/>
                <a:cs typeface="Arial" panose="020B0604020202020204" pitchFamily="34" charset="0"/>
              </a:rPr>
              <a:t>+ Dán các đường tròn lên bìa carton sao cho tâm của hai đường tròn là viên bi đỏ. Gắn các viên bi màu xanh lên hai đường tròn màu vàng như Hình 2.2b</a:t>
            </a:r>
            <a:endParaRPr lang="vi-VN" sz="24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E6F86698-2D4F-438E-8830-61ACA94A2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8816" y="3195021"/>
            <a:ext cx="2329744" cy="2005012"/>
          </a:xfrm>
          <a:prstGeom prst="rect">
            <a:avLst/>
          </a:prstGeom>
        </p:spPr>
      </p:pic>
    </p:spTree>
    <p:extLst>
      <p:ext uri="{BB962C8B-B14F-4D97-AF65-F5344CB8AC3E}">
        <p14:creationId xmlns:p14="http://schemas.microsoft.com/office/powerpoint/2010/main" val="2525960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Group 3">
            <a:extLst>
              <a:ext uri="{FF2B5EF4-FFF2-40B4-BE49-F238E27FC236}">
                <a16:creationId xmlns:a16="http://schemas.microsoft.com/office/drawing/2014/main" id="{83D78E23-EDC1-4705-A1AC-A59AA68B0233}"/>
              </a:ext>
            </a:extLst>
          </p:cNvPr>
          <p:cNvGrpSpPr/>
          <p:nvPr/>
        </p:nvGrpSpPr>
        <p:grpSpPr>
          <a:xfrm>
            <a:off x="3950634" y="262344"/>
            <a:ext cx="4290731" cy="2034232"/>
            <a:chOff x="3022054" y="538118"/>
            <a:chExt cx="3371445" cy="2407406"/>
          </a:xfrm>
        </p:grpSpPr>
        <p:pic>
          <p:nvPicPr>
            <p:cNvPr id="5" name="Picture 2" descr="Free Vector | Cute kid student character with text box hand drawn cartoon  art illustration">
              <a:extLst>
                <a:ext uri="{FF2B5EF4-FFF2-40B4-BE49-F238E27FC236}">
                  <a16:creationId xmlns:a16="http://schemas.microsoft.com/office/drawing/2014/main" id="{F33910BF-A7E0-48FE-868F-F8F94B2563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B6B21-C5BD-44C3-B732-A949051A8E36}"/>
                </a:ext>
              </a:extLst>
            </p:cNvPr>
            <p:cNvSpPr txBox="1"/>
            <p:nvPr/>
          </p:nvSpPr>
          <p:spPr>
            <a:xfrm>
              <a:off x="3692492" y="1344703"/>
              <a:ext cx="2030568" cy="1420526"/>
            </a:xfrm>
            <a:prstGeom prst="rect">
              <a:avLst/>
            </a:prstGeom>
            <a:noFill/>
          </p:spPr>
          <p:txBody>
            <a:bodyPr wrap="square" rtlCol="0">
              <a:spAutoFit/>
            </a:bodyPr>
            <a:lstStyle/>
            <a:p>
              <a:pPr algn="ct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Hoạt</a:t>
              </a:r>
              <a:r>
                <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 </a:t>
              </a: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động</a:t>
              </a:r>
              <a:endPar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EDCCE601-7321-40AB-A47F-FD9C55CFE65F}"/>
              </a:ext>
            </a:extLst>
          </p:cNvPr>
          <p:cNvSpPr txBox="1"/>
          <p:nvPr/>
        </p:nvSpPr>
        <p:spPr>
          <a:xfrm>
            <a:off x="2194560" y="2097972"/>
            <a:ext cx="8120574" cy="646331"/>
          </a:xfrm>
          <a:prstGeom prst="rect">
            <a:avLst/>
          </a:prstGeom>
          <a:noFill/>
        </p:spPr>
        <p:txBody>
          <a:bodyPr wrap="square">
            <a:spAutoFit/>
          </a:bodyPr>
          <a:lstStyle/>
          <a:p>
            <a:pPr algn="ctr"/>
            <a:r>
              <a:rPr lang="vi-VN" sz="3600" b="1" dirty="0">
                <a:solidFill>
                  <a:srgbClr val="FF0000"/>
                </a:solidFill>
                <a:latin typeface="Arial" panose="020B0604020202020204" pitchFamily="34" charset="0"/>
                <a:cs typeface="Arial" panose="020B0604020202020204" pitchFamily="34" charset="0"/>
              </a:rPr>
              <a:t>Thảo luận nhóm và trả lời câu hỏi:</a:t>
            </a:r>
            <a:endParaRPr lang="vi-VN" sz="36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DC1A149-77E8-4855-A43F-0ED59701257D}"/>
              </a:ext>
            </a:extLst>
          </p:cNvPr>
          <p:cNvSpPr txBox="1"/>
          <p:nvPr/>
        </p:nvSpPr>
        <p:spPr>
          <a:xfrm>
            <a:off x="744708" y="2982090"/>
            <a:ext cx="10145150" cy="584775"/>
          </a:xfrm>
          <a:prstGeom prst="rect">
            <a:avLst/>
          </a:prstGeom>
          <a:noFill/>
        </p:spPr>
        <p:txBody>
          <a:bodyPr wrap="square">
            <a:spAutoFit/>
          </a:bodyPr>
          <a:lstStyle/>
          <a:p>
            <a:r>
              <a:rPr lang="vi-VN" sz="3200" b="1" dirty="0">
                <a:latin typeface="Arial" panose="020B0604020202020204" pitchFamily="34" charset="0"/>
                <a:cs typeface="Arial" panose="020B0604020202020204" pitchFamily="34" charset="0"/>
              </a:rPr>
              <a:t>1.</a:t>
            </a:r>
            <a:r>
              <a:rPr lang="vi-VN" sz="3200" dirty="0">
                <a:latin typeface="Arial" panose="020B0604020202020204" pitchFamily="34" charset="0"/>
                <a:cs typeface="Arial" panose="020B0604020202020204" pitchFamily="34" charset="0"/>
              </a:rPr>
              <a:t> Các đường tròn bằng giấy màu vàng biểu diễn gì?</a:t>
            </a:r>
          </a:p>
        </p:txBody>
      </p:sp>
      <p:sp>
        <p:nvSpPr>
          <p:cNvPr id="12" name="TextBox 11">
            <a:extLst>
              <a:ext uri="{FF2B5EF4-FFF2-40B4-BE49-F238E27FC236}">
                <a16:creationId xmlns:a16="http://schemas.microsoft.com/office/drawing/2014/main" id="{7766A66F-0371-496F-9221-506F0F15755A}"/>
              </a:ext>
            </a:extLst>
          </p:cNvPr>
          <p:cNvSpPr txBox="1"/>
          <p:nvPr/>
        </p:nvSpPr>
        <p:spPr>
          <a:xfrm>
            <a:off x="744707" y="3745044"/>
            <a:ext cx="10702585" cy="1569660"/>
          </a:xfrm>
          <a:prstGeom prst="rect">
            <a:avLst/>
          </a:prstGeom>
          <a:noFill/>
        </p:spPr>
        <p:txBody>
          <a:bodyPr wrap="square">
            <a:spAutoFit/>
          </a:bodyPr>
          <a:lstStyle/>
          <a:p>
            <a:pPr algn="just"/>
            <a:r>
              <a:rPr lang="vi-VN" sz="3200" b="1"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Em hãy cho biết số electron có trong lớp electron thứ nhất và thứ hai của nguyên tử carbon và chỉ ra lớp electron đã chứa tối đa electron</a:t>
            </a:r>
            <a:endParaRPr lang="vi-VN" sz="32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02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RESOURCELIBID_PRE" val="308829"/>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PA" val="v5.2.11"/>
</p:tagLst>
</file>

<file path=ppt/tags/tag101.xml><?xml version="1.0" encoding="utf-8"?>
<p:tagLst xmlns:a="http://schemas.openxmlformats.org/drawingml/2006/main" xmlns:r="http://schemas.openxmlformats.org/officeDocument/2006/relationships" xmlns:p="http://schemas.openxmlformats.org/presentationml/2006/main">
  <p:tag name="PA" val="v5.2.11"/>
</p:tagLst>
</file>

<file path=ppt/tags/tag102.xml><?xml version="1.0" encoding="utf-8"?>
<p:tagLst xmlns:a="http://schemas.openxmlformats.org/drawingml/2006/main" xmlns:r="http://schemas.openxmlformats.org/officeDocument/2006/relationships" xmlns:p="http://schemas.openxmlformats.org/presentationml/2006/main">
  <p:tag name="PA" val="v5.2.11"/>
</p:tagLst>
</file>

<file path=ppt/tags/tag103.xml><?xml version="1.0" encoding="utf-8"?>
<p:tagLst xmlns:a="http://schemas.openxmlformats.org/drawingml/2006/main" xmlns:r="http://schemas.openxmlformats.org/officeDocument/2006/relationships" xmlns:p="http://schemas.openxmlformats.org/presentationml/2006/main">
  <p:tag name="PA" val="v5.2.11"/>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105.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06.xml><?xml version="1.0" encoding="utf-8"?>
<p:tagLst xmlns:a="http://schemas.openxmlformats.org/drawingml/2006/main" xmlns:r="http://schemas.openxmlformats.org/officeDocument/2006/relationships" xmlns:p="http://schemas.openxmlformats.org/presentationml/2006/main">
  <p:tag name="PA" val="v5.2.11"/>
</p:tagLst>
</file>

<file path=ppt/tags/tag107.xml><?xml version="1.0" encoding="utf-8"?>
<p:tagLst xmlns:a="http://schemas.openxmlformats.org/drawingml/2006/main" xmlns:r="http://schemas.openxmlformats.org/officeDocument/2006/relationships" xmlns:p="http://schemas.openxmlformats.org/presentationml/2006/main">
  <p:tag name="PA" val="v5.2.11"/>
</p:tagLst>
</file>

<file path=ppt/tags/tag108.xml><?xml version="1.0" encoding="utf-8"?>
<p:tagLst xmlns:a="http://schemas.openxmlformats.org/drawingml/2006/main" xmlns:r="http://schemas.openxmlformats.org/officeDocument/2006/relationships" xmlns:p="http://schemas.openxmlformats.org/presentationml/2006/main">
  <p:tag name="PA" val="v5.2.11"/>
</p:tagLst>
</file>

<file path=ppt/tags/tag109.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PA" val="v5.2.11"/>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112.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13.xml><?xml version="1.0" encoding="utf-8"?>
<p:tagLst xmlns:a="http://schemas.openxmlformats.org/drawingml/2006/main" xmlns:r="http://schemas.openxmlformats.org/officeDocument/2006/relationships" xmlns:p="http://schemas.openxmlformats.org/presentationml/2006/main">
  <p:tag name="PA" val="v5.2.11"/>
</p:tagLst>
</file>

<file path=ppt/tags/tag114.xml><?xml version="1.0" encoding="utf-8"?>
<p:tagLst xmlns:a="http://schemas.openxmlformats.org/drawingml/2006/main" xmlns:r="http://schemas.openxmlformats.org/officeDocument/2006/relationships" xmlns:p="http://schemas.openxmlformats.org/presentationml/2006/main">
  <p:tag name="PA" val="v5.2.11"/>
</p:tagLst>
</file>

<file path=ppt/tags/tag115.xml><?xml version="1.0" encoding="utf-8"?>
<p:tagLst xmlns:a="http://schemas.openxmlformats.org/drawingml/2006/main" xmlns:r="http://schemas.openxmlformats.org/officeDocument/2006/relationships" xmlns:p="http://schemas.openxmlformats.org/presentationml/2006/main">
  <p:tag name="PA" val="v5.2.11"/>
</p:tagLst>
</file>

<file path=ppt/tags/tag116.xml><?xml version="1.0" encoding="utf-8"?>
<p:tagLst xmlns:a="http://schemas.openxmlformats.org/drawingml/2006/main" xmlns:r="http://schemas.openxmlformats.org/officeDocument/2006/relationships" xmlns:p="http://schemas.openxmlformats.org/presentationml/2006/main">
  <p:tag name="PA" val="v5.2.11"/>
</p:tagLst>
</file>

<file path=ppt/tags/tag117.xml><?xml version="1.0" encoding="utf-8"?>
<p:tagLst xmlns:a="http://schemas.openxmlformats.org/drawingml/2006/main" xmlns:r="http://schemas.openxmlformats.org/officeDocument/2006/relationships" xmlns:p="http://schemas.openxmlformats.org/presentationml/2006/main">
  <p:tag name="PA" val="v5.2.11"/>
</p:tagLst>
</file>

<file path=ppt/tags/tag118.xml><?xml version="1.0" encoding="utf-8"?>
<p:tagLst xmlns:a="http://schemas.openxmlformats.org/drawingml/2006/main" xmlns:r="http://schemas.openxmlformats.org/officeDocument/2006/relationships" xmlns:p="http://schemas.openxmlformats.org/presentationml/2006/main">
  <p:tag name="PA" val="v5.2.11"/>
</p:tagLst>
</file>

<file path=ppt/tags/tag119.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121.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22.xml><?xml version="1.0" encoding="utf-8"?>
<p:tagLst xmlns:a="http://schemas.openxmlformats.org/drawingml/2006/main" xmlns:r="http://schemas.openxmlformats.org/officeDocument/2006/relationships" xmlns:p="http://schemas.openxmlformats.org/presentationml/2006/main">
  <p:tag name="PA" val="v5.2.11"/>
</p:tagLst>
</file>

<file path=ppt/tags/tag123.xml><?xml version="1.0" encoding="utf-8"?>
<p:tagLst xmlns:a="http://schemas.openxmlformats.org/drawingml/2006/main" xmlns:r="http://schemas.openxmlformats.org/officeDocument/2006/relationships" xmlns:p="http://schemas.openxmlformats.org/presentationml/2006/main">
  <p:tag name="PA" val="v5.2.11"/>
</p:tagLst>
</file>

<file path=ppt/tags/tag124.xml><?xml version="1.0" encoding="utf-8"?>
<p:tagLst xmlns:a="http://schemas.openxmlformats.org/drawingml/2006/main" xmlns:r="http://schemas.openxmlformats.org/officeDocument/2006/relationships" xmlns:p="http://schemas.openxmlformats.org/presentationml/2006/main">
  <p:tag name="PA" val="v5.2.11"/>
</p:tagLst>
</file>

<file path=ppt/tags/tag125.xml><?xml version="1.0" encoding="utf-8"?>
<p:tagLst xmlns:a="http://schemas.openxmlformats.org/drawingml/2006/main" xmlns:r="http://schemas.openxmlformats.org/officeDocument/2006/relationships" xmlns:p="http://schemas.openxmlformats.org/presentationml/2006/main">
  <p:tag name="PA" val="v5.2.11"/>
</p:tagLst>
</file>

<file path=ppt/tags/tag126.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128.xml><?xml version="1.0" encoding="utf-8"?>
<p:tagLst xmlns:a="http://schemas.openxmlformats.org/drawingml/2006/main" xmlns:r="http://schemas.openxmlformats.org/officeDocument/2006/relationships" xmlns:p="http://schemas.openxmlformats.org/presentationml/2006/main">
  <p:tag name="PA" val="v5.2.11"/>
</p:tagLst>
</file>

<file path=ppt/tags/tag129.xml><?xml version="1.0" encoding="utf-8"?>
<p:tagLst xmlns:a="http://schemas.openxmlformats.org/drawingml/2006/main" xmlns:r="http://schemas.openxmlformats.org/officeDocument/2006/relationships" xmlns:p="http://schemas.openxmlformats.org/presentationml/2006/main">
  <p:tag name="RESOURCELIBID_LIB" val="308829"/>
  <p:tag name="WHOLEPAGETYPE" val="Page_Head"/>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31.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32.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33.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34.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35.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36.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37.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38.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39.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PA" val="v5.2.11"/>
</p:tagLst>
</file>

<file path=ppt/tags/tag141.xml><?xml version="1.0" encoding="utf-8"?>
<p:tagLst xmlns:a="http://schemas.openxmlformats.org/drawingml/2006/main" xmlns:r="http://schemas.openxmlformats.org/officeDocument/2006/relationships" xmlns:p="http://schemas.openxmlformats.org/presentationml/2006/main">
  <p:tag name="PA" val="v5.2.11"/>
</p:tagLst>
</file>

<file path=ppt/tags/tag142.xml><?xml version="1.0" encoding="utf-8"?>
<p:tagLst xmlns:a="http://schemas.openxmlformats.org/drawingml/2006/main" xmlns:r="http://schemas.openxmlformats.org/officeDocument/2006/relationships" xmlns:p="http://schemas.openxmlformats.org/presentationml/2006/main">
  <p:tag name="PA" val="v5.2.11"/>
</p:tagLst>
</file>

<file path=ppt/tags/tag143.xml><?xml version="1.0" encoding="utf-8"?>
<p:tagLst xmlns:a="http://schemas.openxmlformats.org/drawingml/2006/main" xmlns:r="http://schemas.openxmlformats.org/officeDocument/2006/relationships" xmlns:p="http://schemas.openxmlformats.org/presentationml/2006/main">
  <p:tag name="PA" val="v5.2.11"/>
</p:tagLst>
</file>

<file path=ppt/tags/tag144.xml><?xml version="1.0" encoding="utf-8"?>
<p:tagLst xmlns:a="http://schemas.openxmlformats.org/drawingml/2006/main" xmlns:r="http://schemas.openxmlformats.org/officeDocument/2006/relationships" xmlns:p="http://schemas.openxmlformats.org/presentationml/2006/main">
  <p:tag name="PA" val="v5.2.11"/>
</p:tagLst>
</file>

<file path=ppt/tags/tag145.xml><?xml version="1.0" encoding="utf-8"?>
<p:tagLst xmlns:a="http://schemas.openxmlformats.org/drawingml/2006/main" xmlns:r="http://schemas.openxmlformats.org/officeDocument/2006/relationships" xmlns:p="http://schemas.openxmlformats.org/presentationml/2006/main">
  <p:tag name="PA" val="v5.2.11"/>
</p:tagLst>
</file>

<file path=ppt/tags/tag146.xml><?xml version="1.0" encoding="utf-8"?>
<p:tagLst xmlns:a="http://schemas.openxmlformats.org/drawingml/2006/main" xmlns:r="http://schemas.openxmlformats.org/officeDocument/2006/relationships" xmlns:p="http://schemas.openxmlformats.org/presentationml/2006/main">
  <p:tag name="PA" val="v5.2.11"/>
</p:tagLst>
</file>

<file path=ppt/tags/tag147.xml><?xml version="1.0" encoding="utf-8"?>
<p:tagLst xmlns:a="http://schemas.openxmlformats.org/drawingml/2006/main" xmlns:r="http://schemas.openxmlformats.org/officeDocument/2006/relationships" xmlns:p="http://schemas.openxmlformats.org/presentationml/2006/main">
  <p:tag name="PA" val="v5.2.11"/>
</p:tagLst>
</file>

<file path=ppt/tags/tag148.xml><?xml version="1.0" encoding="utf-8"?>
<p:tagLst xmlns:a="http://schemas.openxmlformats.org/drawingml/2006/main" xmlns:r="http://schemas.openxmlformats.org/officeDocument/2006/relationships" xmlns:p="http://schemas.openxmlformats.org/presentationml/2006/main">
  <p:tag name="PA" val="v5.2.11"/>
</p:tagLst>
</file>

<file path=ppt/tags/tag149.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PA" val="v5.2.11"/>
</p:tagLst>
</file>

<file path=ppt/tags/tag151.xml><?xml version="1.0" encoding="utf-8"?>
<p:tagLst xmlns:a="http://schemas.openxmlformats.org/drawingml/2006/main" xmlns:r="http://schemas.openxmlformats.org/officeDocument/2006/relationships" xmlns:p="http://schemas.openxmlformats.org/presentationml/2006/main">
  <p:tag name="PA" val="v5.2.11"/>
</p:tagLst>
</file>

<file path=ppt/tags/tag152.xml><?xml version="1.0" encoding="utf-8"?>
<p:tagLst xmlns:a="http://schemas.openxmlformats.org/drawingml/2006/main" xmlns:r="http://schemas.openxmlformats.org/officeDocument/2006/relationships" xmlns:p="http://schemas.openxmlformats.org/presentationml/2006/main">
  <p:tag name="PA" val="v5.2.11"/>
</p:tagLst>
</file>

<file path=ppt/tags/tag153.xml><?xml version="1.0" encoding="utf-8"?>
<p:tagLst xmlns:a="http://schemas.openxmlformats.org/drawingml/2006/main" xmlns:r="http://schemas.openxmlformats.org/officeDocument/2006/relationships" xmlns:p="http://schemas.openxmlformats.org/presentationml/2006/main">
  <p:tag name="PA" val="v5.2.11"/>
</p:tagLst>
</file>

<file path=ppt/tags/tag154.xml><?xml version="1.0" encoding="utf-8"?>
<p:tagLst xmlns:a="http://schemas.openxmlformats.org/drawingml/2006/main" xmlns:r="http://schemas.openxmlformats.org/officeDocument/2006/relationships" xmlns:p="http://schemas.openxmlformats.org/presentationml/2006/main">
  <p:tag name="PA" val="v5.2.11"/>
</p:tagLst>
</file>

<file path=ppt/tags/tag155.xml><?xml version="1.0" encoding="utf-8"?>
<p:tagLst xmlns:a="http://schemas.openxmlformats.org/drawingml/2006/main" xmlns:r="http://schemas.openxmlformats.org/officeDocument/2006/relationships" xmlns:p="http://schemas.openxmlformats.org/presentationml/2006/main">
  <p:tag name="RESOURCELIBID_LIB" val="308829"/>
  <p:tag name="WHOLEPAGETYPE" val="Page_Head"/>
</p:tagLst>
</file>

<file path=ppt/tags/tag156.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57.xml><?xml version="1.0" encoding="utf-8"?>
<p:tagLst xmlns:a="http://schemas.openxmlformats.org/drawingml/2006/main" xmlns:r="http://schemas.openxmlformats.org/officeDocument/2006/relationships" xmlns:p="http://schemas.openxmlformats.org/presentationml/2006/main">
  <p:tag name="PA" val="v5.2.11"/>
</p:tagLst>
</file>

<file path=ppt/tags/tag158.xml><?xml version="1.0" encoding="utf-8"?>
<p:tagLst xmlns:a="http://schemas.openxmlformats.org/drawingml/2006/main" xmlns:r="http://schemas.openxmlformats.org/officeDocument/2006/relationships" xmlns:p="http://schemas.openxmlformats.org/presentationml/2006/main">
  <p:tag name="PA" val="v5.2.11"/>
</p:tagLst>
</file>

<file path=ppt/tags/tag159.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PA" val="v5.2.11"/>
</p:tagLst>
</file>

<file path=ppt/tags/tag161.xml><?xml version="1.0" encoding="utf-8"?>
<p:tagLst xmlns:a="http://schemas.openxmlformats.org/drawingml/2006/main" xmlns:r="http://schemas.openxmlformats.org/officeDocument/2006/relationships" xmlns:p="http://schemas.openxmlformats.org/presentationml/2006/main">
  <p:tag name="PA" val="v5.2.11"/>
</p:tagLst>
</file>

<file path=ppt/tags/tag162.xml><?xml version="1.0" encoding="utf-8"?>
<p:tagLst xmlns:a="http://schemas.openxmlformats.org/drawingml/2006/main" xmlns:r="http://schemas.openxmlformats.org/officeDocument/2006/relationships" xmlns:p="http://schemas.openxmlformats.org/presentationml/2006/main">
  <p:tag name="PA" val="v5.2.11"/>
</p:tagLst>
</file>

<file path=ppt/tags/tag163.xml><?xml version="1.0" encoding="utf-8"?>
<p:tagLst xmlns:a="http://schemas.openxmlformats.org/drawingml/2006/main" xmlns:r="http://schemas.openxmlformats.org/officeDocument/2006/relationships" xmlns:p="http://schemas.openxmlformats.org/presentationml/2006/main">
  <p:tag name="PA" val="v5.2.11"/>
</p:tagLst>
</file>

<file path=ppt/tags/tag164.xml><?xml version="1.0" encoding="utf-8"?>
<p:tagLst xmlns:a="http://schemas.openxmlformats.org/drawingml/2006/main" xmlns:r="http://schemas.openxmlformats.org/officeDocument/2006/relationships" xmlns:p="http://schemas.openxmlformats.org/presentationml/2006/main">
  <p:tag name="PA" val="v5.2.11"/>
</p:tagLst>
</file>

<file path=ppt/tags/tag165.xml><?xml version="1.0" encoding="utf-8"?>
<p:tagLst xmlns:a="http://schemas.openxmlformats.org/drawingml/2006/main" xmlns:r="http://schemas.openxmlformats.org/officeDocument/2006/relationships" xmlns:p="http://schemas.openxmlformats.org/presentationml/2006/main">
  <p:tag name="PA" val="v5.2.11"/>
</p:tagLst>
</file>

<file path=ppt/tags/tag166.xml><?xml version="1.0" encoding="utf-8"?>
<p:tagLst xmlns:a="http://schemas.openxmlformats.org/drawingml/2006/main" xmlns:r="http://schemas.openxmlformats.org/officeDocument/2006/relationships" xmlns:p="http://schemas.openxmlformats.org/presentationml/2006/main">
  <p:tag name="PA" val="v5.2.11"/>
</p:tagLst>
</file>

<file path=ppt/tags/tag167.xml><?xml version="1.0" encoding="utf-8"?>
<p:tagLst xmlns:a="http://schemas.openxmlformats.org/drawingml/2006/main" xmlns:r="http://schemas.openxmlformats.org/officeDocument/2006/relationships" xmlns:p="http://schemas.openxmlformats.org/presentationml/2006/main">
  <p:tag name="RESOURCELIBID_LIB" val="308829"/>
  <p:tag name="WHOLEPAGETYPE" val="Page_Head"/>
</p:tagLst>
</file>

<file path=ppt/tags/tag168.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69.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71.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72.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73.xml><?xml version="1.0" encoding="utf-8"?>
<p:tagLst xmlns:a="http://schemas.openxmlformats.org/drawingml/2006/main" xmlns:r="http://schemas.openxmlformats.org/officeDocument/2006/relationships" xmlns:p="http://schemas.openxmlformats.org/presentationml/2006/main">
  <p:tag name="PA" val="v5.2.11"/>
</p:tagLst>
</file>

<file path=ppt/tags/tag174.xml><?xml version="1.0" encoding="utf-8"?>
<p:tagLst xmlns:a="http://schemas.openxmlformats.org/drawingml/2006/main" xmlns:r="http://schemas.openxmlformats.org/officeDocument/2006/relationships" xmlns:p="http://schemas.openxmlformats.org/presentationml/2006/main">
  <p:tag name="PA" val="v5.2.11"/>
</p:tagLst>
</file>

<file path=ppt/tags/tag175.xml><?xml version="1.0" encoding="utf-8"?>
<p:tagLst xmlns:a="http://schemas.openxmlformats.org/drawingml/2006/main" xmlns:r="http://schemas.openxmlformats.org/officeDocument/2006/relationships" xmlns:p="http://schemas.openxmlformats.org/presentationml/2006/main">
  <p:tag name="PA" val="v5.2.11"/>
</p:tagLst>
</file>

<file path=ppt/tags/tag176.xml><?xml version="1.0" encoding="utf-8"?>
<p:tagLst xmlns:a="http://schemas.openxmlformats.org/drawingml/2006/main" xmlns:r="http://schemas.openxmlformats.org/officeDocument/2006/relationships" xmlns:p="http://schemas.openxmlformats.org/presentationml/2006/main">
  <p:tag name="PA" val="v5.2.11"/>
</p:tagLst>
</file>

<file path=ppt/tags/tag177.xml><?xml version="1.0" encoding="utf-8"?>
<p:tagLst xmlns:a="http://schemas.openxmlformats.org/drawingml/2006/main" xmlns:r="http://schemas.openxmlformats.org/officeDocument/2006/relationships" xmlns:p="http://schemas.openxmlformats.org/presentationml/2006/main">
  <p:tag name="PA" val="v5.2.11"/>
</p:tagLst>
</file>

<file path=ppt/tags/tag178.xml><?xml version="1.0" encoding="utf-8"?>
<p:tagLst xmlns:a="http://schemas.openxmlformats.org/drawingml/2006/main" xmlns:r="http://schemas.openxmlformats.org/officeDocument/2006/relationships" xmlns:p="http://schemas.openxmlformats.org/presentationml/2006/main">
  <p:tag name="PA" val="v5.2.11"/>
</p:tagLst>
</file>

<file path=ppt/tags/tag179.xml><?xml version="1.0" encoding="utf-8"?>
<p:tagLst xmlns:a="http://schemas.openxmlformats.org/drawingml/2006/main" xmlns:r="http://schemas.openxmlformats.org/officeDocument/2006/relationships" xmlns:p="http://schemas.openxmlformats.org/presentationml/2006/main">
  <p:tag name="PA" val="v5.2.1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PA" val="v5.2.11"/>
</p:tagLst>
</file>

<file path=ppt/tags/tag181.xml><?xml version="1.0" encoding="utf-8"?>
<p:tagLst xmlns:a="http://schemas.openxmlformats.org/drawingml/2006/main" xmlns:r="http://schemas.openxmlformats.org/officeDocument/2006/relationships" xmlns:p="http://schemas.openxmlformats.org/presentationml/2006/main">
  <p:tag name="PA" val="v5.2.11"/>
</p:tagLst>
</file>

<file path=ppt/tags/tag182.xml><?xml version="1.0" encoding="utf-8"?>
<p:tagLst xmlns:a="http://schemas.openxmlformats.org/drawingml/2006/main" xmlns:r="http://schemas.openxmlformats.org/officeDocument/2006/relationships" xmlns:p="http://schemas.openxmlformats.org/presentationml/2006/main">
  <p:tag name="PA" val="v5.2.11"/>
</p:tagLst>
</file>

<file path=ppt/tags/tag183.xml><?xml version="1.0" encoding="utf-8"?>
<p:tagLst xmlns:a="http://schemas.openxmlformats.org/drawingml/2006/main" xmlns:r="http://schemas.openxmlformats.org/officeDocument/2006/relationships" xmlns:p="http://schemas.openxmlformats.org/presentationml/2006/main">
  <p:tag name="RESOURCELIBID_LIB" val="308829"/>
  <p:tag name="WHOLEPAGETYPE" val="Page_Head"/>
</p:tagLst>
</file>

<file path=ppt/tags/tag184.xml><?xml version="1.0" encoding="utf-8"?>
<p:tagLst xmlns:a="http://schemas.openxmlformats.org/drawingml/2006/main" xmlns:r="http://schemas.openxmlformats.org/officeDocument/2006/relationships" xmlns:p="http://schemas.openxmlformats.org/presentationml/2006/main">
  <p:tag name="PA" val="v5.2.11"/>
</p:tagLst>
</file>

<file path=ppt/tags/tag185.xml><?xml version="1.0" encoding="utf-8"?>
<p:tagLst xmlns:a="http://schemas.openxmlformats.org/drawingml/2006/main" xmlns:r="http://schemas.openxmlformats.org/officeDocument/2006/relationships" xmlns:p="http://schemas.openxmlformats.org/presentationml/2006/main">
  <p:tag name="PA" val="v5.2.11"/>
</p:tagLst>
</file>

<file path=ppt/tags/tag186.xml><?xml version="1.0" encoding="utf-8"?>
<p:tagLst xmlns:a="http://schemas.openxmlformats.org/drawingml/2006/main" xmlns:r="http://schemas.openxmlformats.org/officeDocument/2006/relationships" xmlns:p="http://schemas.openxmlformats.org/presentationml/2006/main">
  <p:tag name="PA" val="v5.2.11"/>
</p:tagLst>
</file>

<file path=ppt/tags/tag187.xml><?xml version="1.0" encoding="utf-8"?>
<p:tagLst xmlns:a="http://schemas.openxmlformats.org/drawingml/2006/main" xmlns:r="http://schemas.openxmlformats.org/officeDocument/2006/relationships" xmlns:p="http://schemas.openxmlformats.org/presentationml/2006/main">
  <p:tag name="PA" val="v5.2.11"/>
</p:tagLst>
</file>

<file path=ppt/tags/tag188.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89.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PA" val="v5.2.11"/>
</p:tagLst>
</file>

<file path=ppt/tags/tag191.xml><?xml version="1.0" encoding="utf-8"?>
<p:tagLst xmlns:a="http://schemas.openxmlformats.org/drawingml/2006/main" xmlns:r="http://schemas.openxmlformats.org/officeDocument/2006/relationships" xmlns:p="http://schemas.openxmlformats.org/presentationml/2006/main">
  <p:tag name="RESOURCELIBID_LIB" val="308829"/>
  <p:tag name="WHOLEPAGETYPE" val="Page_Head"/>
</p:tagLst>
</file>

<file path=ppt/tags/tag192.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93.xml><?xml version="1.0" encoding="utf-8"?>
<p:tagLst xmlns:a="http://schemas.openxmlformats.org/drawingml/2006/main" xmlns:r="http://schemas.openxmlformats.org/officeDocument/2006/relationships" xmlns:p="http://schemas.openxmlformats.org/presentationml/2006/main">
  <p:tag name="PA" val="v5.2.11"/>
</p:tagLst>
</file>

<file path=ppt/tags/tag194.xml><?xml version="1.0" encoding="utf-8"?>
<p:tagLst xmlns:a="http://schemas.openxmlformats.org/drawingml/2006/main" xmlns:r="http://schemas.openxmlformats.org/officeDocument/2006/relationships" xmlns:p="http://schemas.openxmlformats.org/presentationml/2006/main">
  <p:tag name="PA" val="v5.2.11"/>
</p:tagLst>
</file>

<file path=ppt/tags/tag195.xml><?xml version="1.0" encoding="utf-8"?>
<p:tagLst xmlns:a="http://schemas.openxmlformats.org/drawingml/2006/main" xmlns:r="http://schemas.openxmlformats.org/officeDocument/2006/relationships" xmlns:p="http://schemas.openxmlformats.org/presentationml/2006/main">
  <p:tag name="PA" val="v5.2.11"/>
</p:tagLst>
</file>

<file path=ppt/tags/tag196.xml><?xml version="1.0" encoding="utf-8"?>
<p:tagLst xmlns:a="http://schemas.openxmlformats.org/drawingml/2006/main" xmlns:r="http://schemas.openxmlformats.org/officeDocument/2006/relationships" xmlns:p="http://schemas.openxmlformats.org/presentationml/2006/main">
  <p:tag name="PA" val="v5.2.11"/>
</p:tagLst>
</file>

<file path=ppt/tags/tag197.xml><?xml version="1.0" encoding="utf-8"?>
<p:tagLst xmlns:a="http://schemas.openxmlformats.org/drawingml/2006/main" xmlns:r="http://schemas.openxmlformats.org/officeDocument/2006/relationships" xmlns:p="http://schemas.openxmlformats.org/presentationml/2006/main">
  <p:tag name="PA" val="v5.2.11"/>
</p:tagLst>
</file>

<file path=ppt/tags/tag198.xml><?xml version="1.0" encoding="utf-8"?>
<p:tagLst xmlns:a="http://schemas.openxmlformats.org/drawingml/2006/main" xmlns:r="http://schemas.openxmlformats.org/officeDocument/2006/relationships" xmlns:p="http://schemas.openxmlformats.org/presentationml/2006/main">
  <p:tag name="PA" val="v5.2.11"/>
</p:tagLst>
</file>

<file path=ppt/tags/tag19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LIBID_LIB" val="308829"/>
  <p:tag name="WHOLEPAGETYPE" val="Page_Head"/>
</p:tagLst>
</file>

<file path=ppt/tags/tag73.xml><?xml version="1.0" encoding="utf-8"?>
<p:tagLst xmlns:a="http://schemas.openxmlformats.org/drawingml/2006/main" xmlns:r="http://schemas.openxmlformats.org/officeDocument/2006/relationships" xmlns:p="http://schemas.openxmlformats.org/presentationml/2006/main">
  <p:tag name="PA" val="v5.2.11"/>
</p:tagLst>
</file>

<file path=ppt/tags/tag74.xml><?xml version="1.0" encoding="utf-8"?>
<p:tagLst xmlns:a="http://schemas.openxmlformats.org/drawingml/2006/main" xmlns:r="http://schemas.openxmlformats.org/officeDocument/2006/relationships" xmlns:p="http://schemas.openxmlformats.org/presentationml/2006/main">
  <p:tag name="PA" val="v5.2.11"/>
  <p:tag name="WHOLESPTYPE" val="Shape_Line"/>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Cat"/>
</p:tagLst>
</file>

<file path=ppt/tags/tag76.xml><?xml version="1.0" encoding="utf-8"?>
<p:tagLst xmlns:a="http://schemas.openxmlformats.org/drawingml/2006/main" xmlns:r="http://schemas.openxmlformats.org/officeDocument/2006/relationships" xmlns:p="http://schemas.openxmlformats.org/presentationml/2006/main">
  <p:tag name="PA" val="v5.2.11"/>
</p:tagLst>
</file>

<file path=ppt/tags/tag77.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78.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79.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PA" val="v5.2.11"/>
</p:tagLst>
</file>

<file path=ppt/tags/tag81.xml><?xml version="1.0" encoding="utf-8"?>
<p:tagLst xmlns:a="http://schemas.openxmlformats.org/drawingml/2006/main" xmlns:r="http://schemas.openxmlformats.org/officeDocument/2006/relationships" xmlns:p="http://schemas.openxmlformats.org/presentationml/2006/main">
  <p:tag name="PA" val="v5.2.11"/>
</p:tagLst>
</file>

<file path=ppt/tags/tag82.xml><?xml version="1.0" encoding="utf-8"?>
<p:tagLst xmlns:a="http://schemas.openxmlformats.org/drawingml/2006/main" xmlns:r="http://schemas.openxmlformats.org/officeDocument/2006/relationships" xmlns:p="http://schemas.openxmlformats.org/presentationml/2006/main">
  <p:tag name="PA" val="v5.2.11"/>
</p:tagLst>
</file>

<file path=ppt/tags/tag83.xml><?xml version="1.0" encoding="utf-8"?>
<p:tagLst xmlns:a="http://schemas.openxmlformats.org/drawingml/2006/main" xmlns:r="http://schemas.openxmlformats.org/officeDocument/2006/relationships" xmlns:p="http://schemas.openxmlformats.org/presentationml/2006/main">
  <p:tag name="PA" val="v5.2.11"/>
</p:tagLst>
</file>

<file path=ppt/tags/tag84.xml><?xml version="1.0" encoding="utf-8"?>
<p:tagLst xmlns:a="http://schemas.openxmlformats.org/drawingml/2006/main" xmlns:r="http://schemas.openxmlformats.org/officeDocument/2006/relationships" xmlns:p="http://schemas.openxmlformats.org/presentationml/2006/main">
  <p:tag name="PA" val="v5.2.11"/>
</p:tagLst>
</file>

<file path=ppt/tags/tag85.xml><?xml version="1.0" encoding="utf-8"?>
<p:tagLst xmlns:a="http://schemas.openxmlformats.org/drawingml/2006/main" xmlns:r="http://schemas.openxmlformats.org/officeDocument/2006/relationships" xmlns:p="http://schemas.openxmlformats.org/presentationml/2006/main">
  <p:tag name="PA" val="v5.2.11"/>
</p:tagLst>
</file>

<file path=ppt/tags/tag86.xml><?xml version="1.0" encoding="utf-8"?>
<p:tagLst xmlns:a="http://schemas.openxmlformats.org/drawingml/2006/main" xmlns:r="http://schemas.openxmlformats.org/officeDocument/2006/relationships" xmlns:p="http://schemas.openxmlformats.org/presentationml/2006/main">
  <p:tag name="PA" val="v5.2.11"/>
</p:tagLst>
</file>

<file path=ppt/tags/tag87.xml><?xml version="1.0" encoding="utf-8"?>
<p:tagLst xmlns:a="http://schemas.openxmlformats.org/drawingml/2006/main" xmlns:r="http://schemas.openxmlformats.org/officeDocument/2006/relationships" xmlns:p="http://schemas.openxmlformats.org/presentationml/2006/main">
  <p:tag name="PA" val="v5.2.11"/>
</p:tagLst>
</file>

<file path=ppt/tags/tag88.xml><?xml version="1.0" encoding="utf-8"?>
<p:tagLst xmlns:a="http://schemas.openxmlformats.org/drawingml/2006/main" xmlns:r="http://schemas.openxmlformats.org/officeDocument/2006/relationships" xmlns:p="http://schemas.openxmlformats.org/presentationml/2006/main">
  <p:tag name="PA" val="v5.2.11"/>
</p:tagLst>
</file>

<file path=ppt/tags/tag89.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PA" val="v5.2.11"/>
</p:tagLst>
</file>

<file path=ppt/tags/tag91.xml><?xml version="1.0" encoding="utf-8"?>
<p:tagLst xmlns:a="http://schemas.openxmlformats.org/drawingml/2006/main" xmlns:r="http://schemas.openxmlformats.org/officeDocument/2006/relationships" xmlns:p="http://schemas.openxmlformats.org/presentationml/2006/main">
  <p:tag name="PA" val="v5.2.11"/>
</p:tagLst>
</file>

<file path=ppt/tags/tag92.xml><?xml version="1.0" encoding="utf-8"?>
<p:tagLst xmlns:a="http://schemas.openxmlformats.org/drawingml/2006/main" xmlns:r="http://schemas.openxmlformats.org/officeDocument/2006/relationships" xmlns:p="http://schemas.openxmlformats.org/presentationml/2006/main">
  <p:tag name="PA" val="v5.2.11"/>
</p:tagLst>
</file>

<file path=ppt/tags/tag93.xml><?xml version="1.0" encoding="utf-8"?>
<p:tagLst xmlns:a="http://schemas.openxmlformats.org/drawingml/2006/main" xmlns:r="http://schemas.openxmlformats.org/officeDocument/2006/relationships" xmlns:p="http://schemas.openxmlformats.org/presentationml/2006/main">
  <p:tag name="PA" val="v5.2.11"/>
</p:tagLst>
</file>

<file path=ppt/tags/tag94.xml><?xml version="1.0" encoding="utf-8"?>
<p:tagLst xmlns:a="http://schemas.openxmlformats.org/drawingml/2006/main" xmlns:r="http://schemas.openxmlformats.org/officeDocument/2006/relationships" xmlns:p="http://schemas.openxmlformats.org/presentationml/2006/main">
  <p:tag name="PA" val="v5.2.11"/>
</p:tagLst>
</file>

<file path=ppt/tags/tag95.xml><?xml version="1.0" encoding="utf-8"?>
<p:tagLst xmlns:a="http://schemas.openxmlformats.org/drawingml/2006/main" xmlns:r="http://schemas.openxmlformats.org/officeDocument/2006/relationships" xmlns:p="http://schemas.openxmlformats.org/presentationml/2006/main">
  <p:tag name="PA" val="v5.2.11"/>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97.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98.xml><?xml version="1.0" encoding="utf-8"?>
<p:tagLst xmlns:a="http://schemas.openxmlformats.org/drawingml/2006/main" xmlns:r="http://schemas.openxmlformats.org/officeDocument/2006/relationships" xmlns:p="http://schemas.openxmlformats.org/presentationml/2006/main">
  <p:tag name="PA" val="v5.2.11"/>
</p:tagLst>
</file>

<file path=ppt/tags/tag9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www.freeppt7.com">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fogdlogb">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gdlogb">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307</TotalTime>
  <Words>1958</Words>
  <Application>Microsoft Office PowerPoint</Application>
  <PresentationFormat>Widescreen</PresentationFormat>
  <Paragraphs>250</Paragraphs>
  <Slides>33</Slides>
  <Notes>31</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等线</vt:lpstr>
      <vt:lpstr>Microsoft YaHei</vt:lpstr>
      <vt:lpstr>Microsoft YaHei</vt:lpstr>
      <vt:lpstr>Arial</vt:lpstr>
      <vt:lpstr>Cambria Math</vt:lpstr>
      <vt:lpstr>Inter SemiBold</vt:lpstr>
      <vt:lpstr>OpenSans</vt:lpstr>
      <vt:lpstr>OpenSansBold</vt:lpstr>
      <vt:lpstr>Times New Roman</vt:lpstr>
      <vt:lpstr>Wingdings</vt:lpstr>
      <vt:lpstr>思源黑体 Light</vt:lpstr>
      <vt:lpstr>www.freeppt7.com</vt:lpstr>
      <vt:lpstr>www.jpppt.com</vt:lpstr>
      <vt:lpstr>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Ha Nguyen</cp:lastModifiedBy>
  <cp:revision>191</cp:revision>
  <dcterms:created xsi:type="dcterms:W3CDTF">2019-06-19T02:08:00Z</dcterms:created>
  <dcterms:modified xsi:type="dcterms:W3CDTF">2025-10-12T05:33:29Z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3997ADB527B9403B869EA96960724406</vt:lpwstr>
  </property>
</Properties>
</file>