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9"/>
  </p:notesMasterIdLst>
  <p:sldIdLst>
    <p:sldId id="544" r:id="rId3"/>
    <p:sldId id="546" r:id="rId4"/>
    <p:sldId id="545" r:id="rId5"/>
    <p:sldId id="547" r:id="rId6"/>
    <p:sldId id="550" r:id="rId7"/>
    <p:sldId id="572" r:id="rId8"/>
    <p:sldId id="551" r:id="rId9"/>
    <p:sldId id="555" r:id="rId10"/>
    <p:sldId id="557" r:id="rId11"/>
    <p:sldId id="587" r:id="rId12"/>
    <p:sldId id="559" r:id="rId13"/>
    <p:sldId id="584" r:id="rId14"/>
    <p:sldId id="561" r:id="rId15"/>
    <p:sldId id="560" r:id="rId16"/>
    <p:sldId id="573" r:id="rId17"/>
    <p:sldId id="574" r:id="rId18"/>
    <p:sldId id="586" r:id="rId19"/>
    <p:sldId id="585" r:id="rId20"/>
    <p:sldId id="564" r:id="rId21"/>
    <p:sldId id="566" r:id="rId22"/>
    <p:sldId id="567" r:id="rId23"/>
    <p:sldId id="577" r:id="rId24"/>
    <p:sldId id="579" r:id="rId25"/>
    <p:sldId id="578" r:id="rId26"/>
    <p:sldId id="582" r:id="rId27"/>
    <p:sldId id="583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82" d="100"/>
          <a:sy n="82" d="100"/>
        </p:scale>
        <p:origin x="720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8063B6A-E4E0-43FC-B3E6-CB09B6A961AB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117729-BB14-42F5-A811-325DA09A04E2}">
      <dgm:prSet phldrT="[Text]" custT="1"/>
      <dgm:spPr>
        <a:solidFill>
          <a:schemeClr val="accent6">
            <a:lumMod val="75000"/>
          </a:schemeClr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en-US" sz="28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Khi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chia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tay</a:t>
          </a:r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cáo</a:t>
          </a:r>
          <a:endParaRPr lang="en-US" sz="28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E9BDCC6-BA74-4341-AD09-9DB48EF01483}" type="parTrans" cxnId="{E0F6FA77-94E7-48D7-A308-8F94C2B12914}">
      <dgm:prSet/>
      <dgm:spPr/>
      <dgm:t>
        <a:bodyPr/>
        <a:lstStyle/>
        <a:p>
          <a:endParaRPr lang="en-US"/>
        </a:p>
      </dgm:t>
    </dgm:pt>
    <dgm:pt modelId="{88934898-F48C-4292-85F3-E25C3217F302}" type="sibTrans" cxnId="{E0F6FA77-94E7-48D7-A308-8F94C2B12914}">
      <dgm:prSet/>
      <dgm:spPr/>
      <dgm:t>
        <a:bodyPr/>
        <a:lstStyle/>
        <a:p>
          <a:endParaRPr lang="en-US"/>
        </a:p>
      </dgm:t>
    </dgm:pt>
    <dgm:pt modelId="{E7F4B019-17E8-47CF-9A5A-E37C3ACBF749}">
      <dgm:prSet phldrT="[Text]"/>
      <dgm:spPr>
        <a:solidFill>
          <a:schemeClr val="accent4">
            <a:lumMod val="50000"/>
          </a:schemeClr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pPr algn="l"/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Hoàng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tử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bé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đã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viên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cáo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lặp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lại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lời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cáo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: “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Điều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cốt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lõi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vô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mắt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trần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”, “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Chính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thời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gian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mà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mình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bỏ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ra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cho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bông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hồng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mình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...”, “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Mình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sẽ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có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trách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nhiệm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bông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hồng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mình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”.</a:t>
          </a:r>
          <a:endParaRPr lang="en-US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4A2EB80-EBA9-4C53-9168-30852E01B709}" type="parTrans" cxnId="{BD869A32-5D2F-42AF-8E94-073E101E5DA4}">
      <dgm:prSet/>
      <dgm:spPr/>
      <dgm:t>
        <a:bodyPr/>
        <a:lstStyle/>
        <a:p>
          <a:endParaRPr lang="en-US"/>
        </a:p>
      </dgm:t>
    </dgm:pt>
    <dgm:pt modelId="{64FBD5B8-7E39-4B08-BB7E-4EEB4ECEC0DA}" type="sibTrans" cxnId="{BD869A32-5D2F-42AF-8E94-073E101E5DA4}">
      <dgm:prSet/>
      <dgm:spPr/>
      <dgm:t>
        <a:bodyPr/>
        <a:lstStyle/>
        <a:p>
          <a:endParaRPr lang="en-US"/>
        </a:p>
      </dgm:t>
    </dgm:pt>
    <dgm:pt modelId="{358A5529-C809-4EB9-AE82-AB9A5EF524BD}">
      <dgm:prSet phldrT="[Text]"/>
      <dgm:spPr>
        <a:solidFill>
          <a:schemeClr val="accent4">
            <a:lumMod val="50000"/>
          </a:schemeClr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Hoàng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tử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bé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hiểu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“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bí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mật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”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tình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bạn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tình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yêu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vượt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qua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nỗi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hoang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mang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đau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khổ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thất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vọng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tìm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hạnh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phúc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dành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thời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gian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trái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tim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cho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ai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đó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Hiểu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biết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bản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thân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cuộc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sống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trách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nhiệm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những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gì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mình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gắn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bó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yêu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thương</a:t>
          </a:r>
          <a:endParaRPr lang="en-US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1619110-2B36-4982-B879-6EBACC07810D}" type="parTrans" cxnId="{17C5760B-7196-462F-9C61-2933403660E6}">
      <dgm:prSet/>
      <dgm:spPr/>
      <dgm:t>
        <a:bodyPr/>
        <a:lstStyle/>
        <a:p>
          <a:endParaRPr lang="en-US"/>
        </a:p>
      </dgm:t>
    </dgm:pt>
    <dgm:pt modelId="{97F7782F-B4F4-4C5E-983A-1BCF7345F7E1}" type="sibTrans" cxnId="{17C5760B-7196-462F-9C61-2933403660E6}">
      <dgm:prSet/>
      <dgm:spPr/>
      <dgm:t>
        <a:bodyPr/>
        <a:lstStyle/>
        <a:p>
          <a:endParaRPr lang="en-US"/>
        </a:p>
      </dgm:t>
    </dgm:pt>
    <dgm:pt modelId="{6DB04AC6-FE36-4F6B-AFAF-3D112E65E3C7}" type="pres">
      <dgm:prSet presAssocID="{28063B6A-E4E0-43FC-B3E6-CB09B6A961A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7A4B0C2-AE8D-44EC-B81D-413952D63F5C}" type="pres">
      <dgm:prSet presAssocID="{8E117729-BB14-42F5-A811-325DA09A04E2}" presName="hierRoot1" presStyleCnt="0">
        <dgm:presLayoutVars>
          <dgm:hierBranch val="init"/>
        </dgm:presLayoutVars>
      </dgm:prSet>
      <dgm:spPr/>
    </dgm:pt>
    <dgm:pt modelId="{714C1473-E1A7-4946-839F-8E00421B6616}" type="pres">
      <dgm:prSet presAssocID="{8E117729-BB14-42F5-A811-325DA09A04E2}" presName="rootComposite1" presStyleCnt="0"/>
      <dgm:spPr/>
    </dgm:pt>
    <dgm:pt modelId="{BABCFF83-3AAF-4822-A7EB-DFE4A5E0F509}" type="pres">
      <dgm:prSet presAssocID="{8E117729-BB14-42F5-A811-325DA09A04E2}" presName="rootText1" presStyleLbl="node0" presStyleIdx="0" presStyleCnt="1" custScaleX="86986" custScaleY="42587" custLinFactNeighborX="-758" custLinFactNeighborY="-709">
        <dgm:presLayoutVars>
          <dgm:chPref val="3"/>
        </dgm:presLayoutVars>
      </dgm:prSet>
      <dgm:spPr/>
    </dgm:pt>
    <dgm:pt modelId="{484C873E-330E-4A7D-BED3-69D2ABFC1E16}" type="pres">
      <dgm:prSet presAssocID="{8E117729-BB14-42F5-A811-325DA09A04E2}" presName="rootConnector1" presStyleLbl="node1" presStyleIdx="0" presStyleCnt="0"/>
      <dgm:spPr/>
    </dgm:pt>
    <dgm:pt modelId="{83074006-DB60-49D1-BBE4-12A6B8AE841F}" type="pres">
      <dgm:prSet presAssocID="{8E117729-BB14-42F5-A811-325DA09A04E2}" presName="hierChild2" presStyleCnt="0"/>
      <dgm:spPr/>
    </dgm:pt>
    <dgm:pt modelId="{F551FD2B-B7C5-4D70-B341-F5CD28321C03}" type="pres">
      <dgm:prSet presAssocID="{94A2EB80-EBA9-4C53-9168-30852E01B709}" presName="Name37" presStyleLbl="parChTrans1D2" presStyleIdx="0" presStyleCnt="2"/>
      <dgm:spPr/>
    </dgm:pt>
    <dgm:pt modelId="{279A3669-8DC9-47DB-A8CF-9466D350CA34}" type="pres">
      <dgm:prSet presAssocID="{E7F4B019-17E8-47CF-9A5A-E37C3ACBF749}" presName="hierRoot2" presStyleCnt="0">
        <dgm:presLayoutVars>
          <dgm:hierBranch val="init"/>
        </dgm:presLayoutVars>
      </dgm:prSet>
      <dgm:spPr/>
    </dgm:pt>
    <dgm:pt modelId="{CC859CB1-94FF-417A-8C32-8CBDD2B1A918}" type="pres">
      <dgm:prSet presAssocID="{E7F4B019-17E8-47CF-9A5A-E37C3ACBF749}" presName="rootComposite" presStyleCnt="0"/>
      <dgm:spPr/>
    </dgm:pt>
    <dgm:pt modelId="{5D4974E5-53C9-4BBB-8A21-6F01087B0F8B}" type="pres">
      <dgm:prSet presAssocID="{E7F4B019-17E8-47CF-9A5A-E37C3ACBF749}" presName="rootText" presStyleLbl="node2" presStyleIdx="0" presStyleCnt="2" custLinFactNeighborX="5700">
        <dgm:presLayoutVars>
          <dgm:chPref val="3"/>
        </dgm:presLayoutVars>
      </dgm:prSet>
      <dgm:spPr/>
    </dgm:pt>
    <dgm:pt modelId="{9CC7C621-EE33-4282-A7AF-18D8CBD5139C}" type="pres">
      <dgm:prSet presAssocID="{E7F4B019-17E8-47CF-9A5A-E37C3ACBF749}" presName="rootConnector" presStyleLbl="node2" presStyleIdx="0" presStyleCnt="2"/>
      <dgm:spPr/>
    </dgm:pt>
    <dgm:pt modelId="{285C909F-30C1-4E44-AF01-E8B8FD5A8E1B}" type="pres">
      <dgm:prSet presAssocID="{E7F4B019-17E8-47CF-9A5A-E37C3ACBF749}" presName="hierChild4" presStyleCnt="0"/>
      <dgm:spPr/>
    </dgm:pt>
    <dgm:pt modelId="{3DF8DC46-5C63-4F03-8421-D81D61E85887}" type="pres">
      <dgm:prSet presAssocID="{E7F4B019-17E8-47CF-9A5A-E37C3ACBF749}" presName="hierChild5" presStyleCnt="0"/>
      <dgm:spPr/>
    </dgm:pt>
    <dgm:pt modelId="{CAD7DD7F-9D55-4207-9AC8-ABD739CFBFFE}" type="pres">
      <dgm:prSet presAssocID="{81619110-2B36-4982-B879-6EBACC07810D}" presName="Name37" presStyleLbl="parChTrans1D2" presStyleIdx="1" presStyleCnt="2"/>
      <dgm:spPr/>
    </dgm:pt>
    <dgm:pt modelId="{4AE2A93A-AA4A-460A-AEF5-0F3E80E8CCA7}" type="pres">
      <dgm:prSet presAssocID="{358A5529-C809-4EB9-AE82-AB9A5EF524BD}" presName="hierRoot2" presStyleCnt="0">
        <dgm:presLayoutVars>
          <dgm:hierBranch val="init"/>
        </dgm:presLayoutVars>
      </dgm:prSet>
      <dgm:spPr/>
    </dgm:pt>
    <dgm:pt modelId="{62546E79-6ED1-4608-8440-17208E6FA995}" type="pres">
      <dgm:prSet presAssocID="{358A5529-C809-4EB9-AE82-AB9A5EF524BD}" presName="rootComposite" presStyleCnt="0"/>
      <dgm:spPr/>
    </dgm:pt>
    <dgm:pt modelId="{EE4D75B8-C94F-41CB-BBDA-4372E1AFD856}" type="pres">
      <dgm:prSet presAssocID="{358A5529-C809-4EB9-AE82-AB9A5EF524BD}" presName="rootText" presStyleLbl="node2" presStyleIdx="1" presStyleCnt="2" custLinFactNeighborX="-4447" custLinFactNeighborY="-52">
        <dgm:presLayoutVars>
          <dgm:chPref val="3"/>
        </dgm:presLayoutVars>
      </dgm:prSet>
      <dgm:spPr/>
    </dgm:pt>
    <dgm:pt modelId="{4862B1B7-F408-4393-B2AD-6D61A1DA3B55}" type="pres">
      <dgm:prSet presAssocID="{358A5529-C809-4EB9-AE82-AB9A5EF524BD}" presName="rootConnector" presStyleLbl="node2" presStyleIdx="1" presStyleCnt="2"/>
      <dgm:spPr/>
    </dgm:pt>
    <dgm:pt modelId="{2EF5B5E7-C46D-45B4-A907-B3C3A55B2755}" type="pres">
      <dgm:prSet presAssocID="{358A5529-C809-4EB9-AE82-AB9A5EF524BD}" presName="hierChild4" presStyleCnt="0"/>
      <dgm:spPr/>
    </dgm:pt>
    <dgm:pt modelId="{8AC23A01-2B0C-4331-86BA-37BF7D96435A}" type="pres">
      <dgm:prSet presAssocID="{358A5529-C809-4EB9-AE82-AB9A5EF524BD}" presName="hierChild5" presStyleCnt="0"/>
      <dgm:spPr/>
    </dgm:pt>
    <dgm:pt modelId="{B5015240-D576-49BA-A3A9-DCC0772AE152}" type="pres">
      <dgm:prSet presAssocID="{8E117729-BB14-42F5-A811-325DA09A04E2}" presName="hierChild3" presStyleCnt="0"/>
      <dgm:spPr/>
    </dgm:pt>
  </dgm:ptLst>
  <dgm:cxnLst>
    <dgm:cxn modelId="{17C5760B-7196-462F-9C61-2933403660E6}" srcId="{8E117729-BB14-42F5-A811-325DA09A04E2}" destId="{358A5529-C809-4EB9-AE82-AB9A5EF524BD}" srcOrd="1" destOrd="0" parTransId="{81619110-2B36-4982-B879-6EBACC07810D}" sibTransId="{97F7782F-B4F4-4C5E-983A-1BCF7345F7E1}"/>
    <dgm:cxn modelId="{BD869A32-5D2F-42AF-8E94-073E101E5DA4}" srcId="{8E117729-BB14-42F5-A811-325DA09A04E2}" destId="{E7F4B019-17E8-47CF-9A5A-E37C3ACBF749}" srcOrd="0" destOrd="0" parTransId="{94A2EB80-EBA9-4C53-9168-30852E01B709}" sibTransId="{64FBD5B8-7E39-4B08-BB7E-4EEB4ECEC0DA}"/>
    <dgm:cxn modelId="{4C93E242-84AC-43BF-BAF4-13CBB241A598}" type="presOf" srcId="{8E117729-BB14-42F5-A811-325DA09A04E2}" destId="{484C873E-330E-4A7D-BED3-69D2ABFC1E16}" srcOrd="1" destOrd="0" presId="urn:microsoft.com/office/officeart/2005/8/layout/orgChart1"/>
    <dgm:cxn modelId="{5435A744-CCFF-4F68-A2A8-4C0A9FAE0006}" type="presOf" srcId="{8E117729-BB14-42F5-A811-325DA09A04E2}" destId="{BABCFF83-3AAF-4822-A7EB-DFE4A5E0F509}" srcOrd="0" destOrd="0" presId="urn:microsoft.com/office/officeart/2005/8/layout/orgChart1"/>
    <dgm:cxn modelId="{E0F6FA77-94E7-48D7-A308-8F94C2B12914}" srcId="{28063B6A-E4E0-43FC-B3E6-CB09B6A961AB}" destId="{8E117729-BB14-42F5-A811-325DA09A04E2}" srcOrd="0" destOrd="0" parTransId="{7E9BDCC6-BA74-4341-AD09-9DB48EF01483}" sibTransId="{88934898-F48C-4292-85F3-E25C3217F302}"/>
    <dgm:cxn modelId="{E44CB080-CFDA-427B-A9E3-772011E949D3}" type="presOf" srcId="{E7F4B019-17E8-47CF-9A5A-E37C3ACBF749}" destId="{9CC7C621-EE33-4282-A7AF-18D8CBD5139C}" srcOrd="1" destOrd="0" presId="urn:microsoft.com/office/officeart/2005/8/layout/orgChart1"/>
    <dgm:cxn modelId="{14759099-1A62-49DB-8FEF-D5B8B7AB3D5D}" type="presOf" srcId="{81619110-2B36-4982-B879-6EBACC07810D}" destId="{CAD7DD7F-9D55-4207-9AC8-ABD739CFBFFE}" srcOrd="0" destOrd="0" presId="urn:microsoft.com/office/officeart/2005/8/layout/orgChart1"/>
    <dgm:cxn modelId="{D25176AA-CA8E-4BDD-83CC-0A7D637C88D9}" type="presOf" srcId="{28063B6A-E4E0-43FC-B3E6-CB09B6A961AB}" destId="{6DB04AC6-FE36-4F6B-AFAF-3D112E65E3C7}" srcOrd="0" destOrd="0" presId="urn:microsoft.com/office/officeart/2005/8/layout/orgChart1"/>
    <dgm:cxn modelId="{79F9BCAD-086D-4F3A-AA21-991F4383A77C}" type="presOf" srcId="{E7F4B019-17E8-47CF-9A5A-E37C3ACBF749}" destId="{5D4974E5-53C9-4BBB-8A21-6F01087B0F8B}" srcOrd="0" destOrd="0" presId="urn:microsoft.com/office/officeart/2005/8/layout/orgChart1"/>
    <dgm:cxn modelId="{EB0E64C6-2BDF-464B-8C31-AE34C1D689C1}" type="presOf" srcId="{358A5529-C809-4EB9-AE82-AB9A5EF524BD}" destId="{EE4D75B8-C94F-41CB-BBDA-4372E1AFD856}" srcOrd="0" destOrd="0" presId="urn:microsoft.com/office/officeart/2005/8/layout/orgChart1"/>
    <dgm:cxn modelId="{77B319DA-D522-4BE9-97D4-BE84CACB0FB3}" type="presOf" srcId="{358A5529-C809-4EB9-AE82-AB9A5EF524BD}" destId="{4862B1B7-F408-4393-B2AD-6D61A1DA3B55}" srcOrd="1" destOrd="0" presId="urn:microsoft.com/office/officeart/2005/8/layout/orgChart1"/>
    <dgm:cxn modelId="{4C13B0F9-B858-4450-AEEA-D4E297870B1E}" type="presOf" srcId="{94A2EB80-EBA9-4C53-9168-30852E01B709}" destId="{F551FD2B-B7C5-4D70-B341-F5CD28321C03}" srcOrd="0" destOrd="0" presId="urn:microsoft.com/office/officeart/2005/8/layout/orgChart1"/>
    <dgm:cxn modelId="{55C7AE8E-931A-4450-9066-D7EB26EC9DBC}" type="presParOf" srcId="{6DB04AC6-FE36-4F6B-AFAF-3D112E65E3C7}" destId="{F7A4B0C2-AE8D-44EC-B81D-413952D63F5C}" srcOrd="0" destOrd="0" presId="urn:microsoft.com/office/officeart/2005/8/layout/orgChart1"/>
    <dgm:cxn modelId="{6202137F-6559-46C3-80D0-C372E0EB0F45}" type="presParOf" srcId="{F7A4B0C2-AE8D-44EC-B81D-413952D63F5C}" destId="{714C1473-E1A7-4946-839F-8E00421B6616}" srcOrd="0" destOrd="0" presId="urn:microsoft.com/office/officeart/2005/8/layout/orgChart1"/>
    <dgm:cxn modelId="{8373503F-422E-4065-B825-51CC6F833809}" type="presParOf" srcId="{714C1473-E1A7-4946-839F-8E00421B6616}" destId="{BABCFF83-3AAF-4822-A7EB-DFE4A5E0F509}" srcOrd="0" destOrd="0" presId="urn:microsoft.com/office/officeart/2005/8/layout/orgChart1"/>
    <dgm:cxn modelId="{679CD3F1-C46E-4810-BA51-30E45A62EF69}" type="presParOf" srcId="{714C1473-E1A7-4946-839F-8E00421B6616}" destId="{484C873E-330E-4A7D-BED3-69D2ABFC1E16}" srcOrd="1" destOrd="0" presId="urn:microsoft.com/office/officeart/2005/8/layout/orgChart1"/>
    <dgm:cxn modelId="{74E80805-FC4A-4547-B07C-4859F543C3E3}" type="presParOf" srcId="{F7A4B0C2-AE8D-44EC-B81D-413952D63F5C}" destId="{83074006-DB60-49D1-BBE4-12A6B8AE841F}" srcOrd="1" destOrd="0" presId="urn:microsoft.com/office/officeart/2005/8/layout/orgChart1"/>
    <dgm:cxn modelId="{06051B01-2FB5-48AF-9BD6-2A48B54BE0CA}" type="presParOf" srcId="{83074006-DB60-49D1-BBE4-12A6B8AE841F}" destId="{F551FD2B-B7C5-4D70-B341-F5CD28321C03}" srcOrd="0" destOrd="0" presId="urn:microsoft.com/office/officeart/2005/8/layout/orgChart1"/>
    <dgm:cxn modelId="{310ED9F1-985D-4F5A-907D-B776647D3D88}" type="presParOf" srcId="{83074006-DB60-49D1-BBE4-12A6B8AE841F}" destId="{279A3669-8DC9-47DB-A8CF-9466D350CA34}" srcOrd="1" destOrd="0" presId="urn:microsoft.com/office/officeart/2005/8/layout/orgChart1"/>
    <dgm:cxn modelId="{B9A1371F-1E7F-4B7D-814B-9969DEB843E7}" type="presParOf" srcId="{279A3669-8DC9-47DB-A8CF-9466D350CA34}" destId="{CC859CB1-94FF-417A-8C32-8CBDD2B1A918}" srcOrd="0" destOrd="0" presId="urn:microsoft.com/office/officeart/2005/8/layout/orgChart1"/>
    <dgm:cxn modelId="{549FE238-08D3-40E1-8C75-A5AF279B0578}" type="presParOf" srcId="{CC859CB1-94FF-417A-8C32-8CBDD2B1A918}" destId="{5D4974E5-53C9-4BBB-8A21-6F01087B0F8B}" srcOrd="0" destOrd="0" presId="urn:microsoft.com/office/officeart/2005/8/layout/orgChart1"/>
    <dgm:cxn modelId="{6704D343-6F2A-4591-B9EA-33073E8C3624}" type="presParOf" srcId="{CC859CB1-94FF-417A-8C32-8CBDD2B1A918}" destId="{9CC7C621-EE33-4282-A7AF-18D8CBD5139C}" srcOrd="1" destOrd="0" presId="urn:microsoft.com/office/officeart/2005/8/layout/orgChart1"/>
    <dgm:cxn modelId="{D15D1F06-B51F-4013-9582-A8EA9FF1F5B0}" type="presParOf" srcId="{279A3669-8DC9-47DB-A8CF-9466D350CA34}" destId="{285C909F-30C1-4E44-AF01-E8B8FD5A8E1B}" srcOrd="1" destOrd="0" presId="urn:microsoft.com/office/officeart/2005/8/layout/orgChart1"/>
    <dgm:cxn modelId="{9678ADB2-289B-4FFF-9972-004148BFE237}" type="presParOf" srcId="{279A3669-8DC9-47DB-A8CF-9466D350CA34}" destId="{3DF8DC46-5C63-4F03-8421-D81D61E85887}" srcOrd="2" destOrd="0" presId="urn:microsoft.com/office/officeart/2005/8/layout/orgChart1"/>
    <dgm:cxn modelId="{02EAD8BE-20F7-4C2A-AAD2-55571D02B22B}" type="presParOf" srcId="{83074006-DB60-49D1-BBE4-12A6B8AE841F}" destId="{CAD7DD7F-9D55-4207-9AC8-ABD739CFBFFE}" srcOrd="2" destOrd="0" presId="urn:microsoft.com/office/officeart/2005/8/layout/orgChart1"/>
    <dgm:cxn modelId="{3046128B-C755-4E98-AD3E-B0F197430701}" type="presParOf" srcId="{83074006-DB60-49D1-BBE4-12A6B8AE841F}" destId="{4AE2A93A-AA4A-460A-AEF5-0F3E80E8CCA7}" srcOrd="3" destOrd="0" presId="urn:microsoft.com/office/officeart/2005/8/layout/orgChart1"/>
    <dgm:cxn modelId="{FF21D500-5EEC-48F5-AAEE-C09D42340BCC}" type="presParOf" srcId="{4AE2A93A-AA4A-460A-AEF5-0F3E80E8CCA7}" destId="{62546E79-6ED1-4608-8440-17208E6FA995}" srcOrd="0" destOrd="0" presId="urn:microsoft.com/office/officeart/2005/8/layout/orgChart1"/>
    <dgm:cxn modelId="{DFA56FCF-75CE-4A3F-B91B-F32D6A74C352}" type="presParOf" srcId="{62546E79-6ED1-4608-8440-17208E6FA995}" destId="{EE4D75B8-C94F-41CB-BBDA-4372E1AFD856}" srcOrd="0" destOrd="0" presId="urn:microsoft.com/office/officeart/2005/8/layout/orgChart1"/>
    <dgm:cxn modelId="{D52F5409-44A7-4ED3-9E01-19D218654061}" type="presParOf" srcId="{62546E79-6ED1-4608-8440-17208E6FA995}" destId="{4862B1B7-F408-4393-B2AD-6D61A1DA3B55}" srcOrd="1" destOrd="0" presId="urn:microsoft.com/office/officeart/2005/8/layout/orgChart1"/>
    <dgm:cxn modelId="{6944F811-DD5A-418D-A1E1-E14F6E23F5DE}" type="presParOf" srcId="{4AE2A93A-AA4A-460A-AEF5-0F3E80E8CCA7}" destId="{2EF5B5E7-C46D-45B4-A907-B3C3A55B2755}" srcOrd="1" destOrd="0" presId="urn:microsoft.com/office/officeart/2005/8/layout/orgChart1"/>
    <dgm:cxn modelId="{CE79D66C-9AD9-4263-9D2E-016ACD6EEBA3}" type="presParOf" srcId="{4AE2A93A-AA4A-460A-AEF5-0F3E80E8CCA7}" destId="{8AC23A01-2B0C-4331-86BA-37BF7D96435A}" srcOrd="2" destOrd="0" presId="urn:microsoft.com/office/officeart/2005/8/layout/orgChart1"/>
    <dgm:cxn modelId="{2DC5A992-E885-4BBA-8FA5-E7A7A67383A5}" type="presParOf" srcId="{F7A4B0C2-AE8D-44EC-B81D-413952D63F5C}" destId="{B5015240-D576-49BA-A3A9-DCC0772AE152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B9758A2-FA1D-4738-A8DA-C79460B31D98}" type="doc">
      <dgm:prSet loTypeId="urn:microsoft.com/office/officeart/2005/8/layout/hierarchy2" loCatId="hierarchy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B0F9FBD5-9CA4-42E1-8C5F-1F925653FD03}">
      <dgm:prSet phldrT="[Text]" custT="1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pPr algn="l"/>
          <a:r>
            <a:rPr lang="en-US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2. </a:t>
          </a:r>
          <a:r>
            <a:rPr lang="en-US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Nội</a:t>
          </a:r>
          <a:r>
            <a:rPr lang="en-US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dung</a:t>
          </a:r>
        </a:p>
      </dgm:t>
    </dgm:pt>
    <dgm:pt modelId="{33159E81-D777-4DF8-B08B-FA3A43B57BB7}" type="parTrans" cxnId="{656ACD0B-FB8C-4B99-9F57-4740C95518BB}">
      <dgm:prSet/>
      <dgm:spPr/>
      <dgm:t>
        <a:bodyPr/>
        <a:lstStyle/>
        <a:p>
          <a:endParaRPr lang="en-US"/>
        </a:p>
      </dgm:t>
    </dgm:pt>
    <dgm:pt modelId="{2CE5E69A-665C-4B09-9EA1-2CDF152CF835}" type="sibTrans" cxnId="{656ACD0B-FB8C-4B99-9F57-4740C95518BB}">
      <dgm:prSet/>
      <dgm:spPr/>
      <dgm:t>
        <a:bodyPr/>
        <a:lstStyle/>
        <a:p>
          <a:endParaRPr lang="en-US"/>
        </a:p>
      </dgm:t>
    </dgm:pt>
    <dgm:pt modelId="{8F41095C-A590-4A76-AE1C-F38F3E2D9ECD}">
      <dgm:prSet phldrT="[Text]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pPr algn="l"/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Qua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cuộc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gặp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gỡ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giữa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hoàng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tử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bé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con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cáo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tác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giả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đã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vẽ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ra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một</a:t>
          </a:r>
          <a:r>
            <a: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thế</a:t>
          </a:r>
          <a:r>
            <a: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giới</a:t>
          </a:r>
          <a:r>
            <a: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cảm</a:t>
          </a:r>
          <a:r>
            <a: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xúc</a:t>
          </a:r>
          <a:r>
            <a: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hồn</a:t>
          </a:r>
          <a:r>
            <a: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nhiên</a:t>
          </a:r>
          <a:r>
            <a: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 </a:t>
          </a:r>
          <a:r>
            <a:rPr lang="en-US" b="1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ngây</a:t>
          </a:r>
          <a:r>
            <a: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thơ</a:t>
          </a:r>
          <a:r>
            <a: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b="1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trẻo</a:t>
          </a:r>
          <a:r>
            <a: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dành</a:t>
          </a:r>
          <a:r>
            <a: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tặng</a:t>
          </a:r>
          <a:r>
            <a: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cho</a:t>
          </a:r>
          <a:r>
            <a: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trẻ</a:t>
          </a:r>
          <a:r>
            <a: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thơ</a:t>
          </a:r>
          <a:r>
            <a:rPr lang="en-US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0061E5A8-2AD1-4E22-A8C5-7BB648445776}" type="parTrans" cxnId="{AE3730A2-2E3B-44B7-A337-02C61A13CE88}">
      <dgm:prSet/>
      <dgm:spPr/>
      <dgm:t>
        <a:bodyPr/>
        <a:lstStyle/>
        <a:p>
          <a:endParaRPr lang="en-US"/>
        </a:p>
      </dgm:t>
    </dgm:pt>
    <dgm:pt modelId="{3FC3E8E8-286D-4B76-A642-826F9C9915A2}" type="sibTrans" cxnId="{AE3730A2-2E3B-44B7-A337-02C61A13CE88}">
      <dgm:prSet/>
      <dgm:spPr/>
      <dgm:t>
        <a:bodyPr/>
        <a:lstStyle/>
        <a:p>
          <a:endParaRPr lang="en-US"/>
        </a:p>
      </dgm:t>
    </dgm:pt>
    <dgm:pt modelId="{8544977F-221A-46EB-ACC6-F133C65E8C4A}">
      <dgm:prSet phldrT="[Text]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pPr algn="l"/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Giúp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đọc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cảm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nhận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ý </a:t>
          </a:r>
          <a:r>
            <a:rPr lang="en-US" b="1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nghĩa</a:t>
          </a:r>
          <a:r>
            <a: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tình</a:t>
          </a:r>
          <a:r>
            <a: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bạn</a:t>
          </a:r>
          <a:r>
            <a: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ý </a:t>
          </a:r>
          <a:r>
            <a:rPr lang="en-US" b="1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thức</a:t>
          </a:r>
          <a:r>
            <a: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trách</a:t>
          </a:r>
          <a:r>
            <a: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nhiệm</a:t>
          </a:r>
          <a:r>
            <a: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bạn</a:t>
          </a:r>
          <a:r>
            <a: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bè</a:t>
          </a:r>
          <a:r>
            <a: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b="1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những</a:t>
          </a:r>
          <a:r>
            <a: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gì</a:t>
          </a:r>
          <a:r>
            <a: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mà</a:t>
          </a:r>
          <a:r>
            <a: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mình</a:t>
          </a:r>
          <a:r>
            <a: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gắn</a:t>
          </a:r>
          <a:r>
            <a: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bó</a:t>
          </a:r>
          <a:r>
            <a: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b="1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yêu</a:t>
          </a:r>
          <a:r>
            <a: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thương</a:t>
          </a:r>
          <a:r>
            <a: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9CCC485-95B1-41F4-AFEA-F46ED2144314}" type="parTrans" cxnId="{43B38C0A-2841-485B-8717-CE0316D6A1B3}">
      <dgm:prSet/>
      <dgm:spPr/>
      <dgm:t>
        <a:bodyPr/>
        <a:lstStyle/>
        <a:p>
          <a:endParaRPr lang="en-US"/>
        </a:p>
      </dgm:t>
    </dgm:pt>
    <dgm:pt modelId="{6EF41385-396B-440F-AC7D-2DB440EB3A09}" type="sibTrans" cxnId="{43B38C0A-2841-485B-8717-CE0316D6A1B3}">
      <dgm:prSet/>
      <dgm:spPr/>
      <dgm:t>
        <a:bodyPr/>
        <a:lstStyle/>
        <a:p>
          <a:endParaRPr lang="en-US"/>
        </a:p>
      </dgm:t>
    </dgm:pt>
    <dgm:pt modelId="{21A3EDD9-EFA5-40F9-A7BC-76EBBEE5583B}" type="pres">
      <dgm:prSet presAssocID="{AB9758A2-FA1D-4738-A8DA-C79460B31D98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C10FDB19-5FB2-4C90-AAE5-0B6D5DB1F482}" type="pres">
      <dgm:prSet presAssocID="{B0F9FBD5-9CA4-42E1-8C5F-1F925653FD03}" presName="root1" presStyleCnt="0"/>
      <dgm:spPr/>
    </dgm:pt>
    <dgm:pt modelId="{7BB93AF6-D161-446F-B097-5329D77F12F2}" type="pres">
      <dgm:prSet presAssocID="{B0F9FBD5-9CA4-42E1-8C5F-1F925653FD03}" presName="LevelOneTextNode" presStyleLbl="node0" presStyleIdx="0" presStyleCnt="1" custScaleX="72970" custScaleY="65535">
        <dgm:presLayoutVars>
          <dgm:chPref val="3"/>
        </dgm:presLayoutVars>
      </dgm:prSet>
      <dgm:spPr/>
    </dgm:pt>
    <dgm:pt modelId="{974C2A46-AF64-4B53-A9A6-6572A8CC4D36}" type="pres">
      <dgm:prSet presAssocID="{B0F9FBD5-9CA4-42E1-8C5F-1F925653FD03}" presName="level2hierChild" presStyleCnt="0"/>
      <dgm:spPr/>
    </dgm:pt>
    <dgm:pt modelId="{3BAE8983-5EC5-43DF-B548-26A1298EB9BD}" type="pres">
      <dgm:prSet presAssocID="{0061E5A8-2AD1-4E22-A8C5-7BB648445776}" presName="conn2-1" presStyleLbl="parChTrans1D2" presStyleIdx="0" presStyleCnt="2"/>
      <dgm:spPr/>
    </dgm:pt>
    <dgm:pt modelId="{AA392191-C801-44D3-BE8E-2136F9F9858D}" type="pres">
      <dgm:prSet presAssocID="{0061E5A8-2AD1-4E22-A8C5-7BB648445776}" presName="connTx" presStyleLbl="parChTrans1D2" presStyleIdx="0" presStyleCnt="2"/>
      <dgm:spPr/>
    </dgm:pt>
    <dgm:pt modelId="{4F683140-FA72-47D2-82A9-368799A6AA9E}" type="pres">
      <dgm:prSet presAssocID="{8F41095C-A590-4A76-AE1C-F38F3E2D9ECD}" presName="root2" presStyleCnt="0"/>
      <dgm:spPr/>
    </dgm:pt>
    <dgm:pt modelId="{5DFA3552-84DF-42A9-AC46-FB409577D311}" type="pres">
      <dgm:prSet presAssocID="{8F41095C-A590-4A76-AE1C-F38F3E2D9ECD}" presName="LevelTwoTextNode" presStyleLbl="node2" presStyleIdx="0" presStyleCnt="2" custScaleX="187299" custLinFactNeighborX="-16692" custLinFactNeighborY="4769">
        <dgm:presLayoutVars>
          <dgm:chPref val="3"/>
        </dgm:presLayoutVars>
      </dgm:prSet>
      <dgm:spPr/>
    </dgm:pt>
    <dgm:pt modelId="{62D6099D-C6C3-4DAA-A54A-E91A776EC397}" type="pres">
      <dgm:prSet presAssocID="{8F41095C-A590-4A76-AE1C-F38F3E2D9ECD}" presName="level3hierChild" presStyleCnt="0"/>
      <dgm:spPr/>
    </dgm:pt>
    <dgm:pt modelId="{850280F1-49C2-43A5-87F7-4E89245D9483}" type="pres">
      <dgm:prSet presAssocID="{29CCC485-95B1-41F4-AFEA-F46ED2144314}" presName="conn2-1" presStyleLbl="parChTrans1D2" presStyleIdx="1" presStyleCnt="2"/>
      <dgm:spPr/>
    </dgm:pt>
    <dgm:pt modelId="{59D6AF4E-478F-48FA-BED4-1B03AC25F6D4}" type="pres">
      <dgm:prSet presAssocID="{29CCC485-95B1-41F4-AFEA-F46ED2144314}" presName="connTx" presStyleLbl="parChTrans1D2" presStyleIdx="1" presStyleCnt="2"/>
      <dgm:spPr/>
    </dgm:pt>
    <dgm:pt modelId="{3495E4E6-E841-4B08-9166-6D334580676C}" type="pres">
      <dgm:prSet presAssocID="{8544977F-221A-46EB-ACC6-F133C65E8C4A}" presName="root2" presStyleCnt="0"/>
      <dgm:spPr/>
    </dgm:pt>
    <dgm:pt modelId="{72E41EDA-D973-4CC2-87C3-079ACABFB5E7}" type="pres">
      <dgm:prSet presAssocID="{8544977F-221A-46EB-ACC6-F133C65E8C4A}" presName="LevelTwoTextNode" presStyleLbl="node2" presStyleIdx="1" presStyleCnt="2" custScaleX="188438" custLinFactNeighborX="-15102" custLinFactNeighborY="1590">
        <dgm:presLayoutVars>
          <dgm:chPref val="3"/>
        </dgm:presLayoutVars>
      </dgm:prSet>
      <dgm:spPr/>
    </dgm:pt>
    <dgm:pt modelId="{141F4BD1-898A-48C7-920A-7F3296EA330F}" type="pres">
      <dgm:prSet presAssocID="{8544977F-221A-46EB-ACC6-F133C65E8C4A}" presName="level3hierChild" presStyleCnt="0"/>
      <dgm:spPr/>
    </dgm:pt>
  </dgm:ptLst>
  <dgm:cxnLst>
    <dgm:cxn modelId="{43B38C0A-2841-485B-8717-CE0316D6A1B3}" srcId="{B0F9FBD5-9CA4-42E1-8C5F-1F925653FD03}" destId="{8544977F-221A-46EB-ACC6-F133C65E8C4A}" srcOrd="1" destOrd="0" parTransId="{29CCC485-95B1-41F4-AFEA-F46ED2144314}" sibTransId="{6EF41385-396B-440F-AC7D-2DB440EB3A09}"/>
    <dgm:cxn modelId="{656ACD0B-FB8C-4B99-9F57-4740C95518BB}" srcId="{AB9758A2-FA1D-4738-A8DA-C79460B31D98}" destId="{B0F9FBD5-9CA4-42E1-8C5F-1F925653FD03}" srcOrd="0" destOrd="0" parTransId="{33159E81-D777-4DF8-B08B-FA3A43B57BB7}" sibTransId="{2CE5E69A-665C-4B09-9EA1-2CDF152CF835}"/>
    <dgm:cxn modelId="{544D080D-13DE-4BE9-AA84-F794CACA6D12}" type="presOf" srcId="{8F41095C-A590-4A76-AE1C-F38F3E2D9ECD}" destId="{5DFA3552-84DF-42A9-AC46-FB409577D311}" srcOrd="0" destOrd="0" presId="urn:microsoft.com/office/officeart/2005/8/layout/hierarchy2"/>
    <dgm:cxn modelId="{BA7F881F-1176-4148-BCA6-3423EC135C0D}" type="presOf" srcId="{0061E5A8-2AD1-4E22-A8C5-7BB648445776}" destId="{3BAE8983-5EC5-43DF-B548-26A1298EB9BD}" srcOrd="0" destOrd="0" presId="urn:microsoft.com/office/officeart/2005/8/layout/hierarchy2"/>
    <dgm:cxn modelId="{1D792F7A-1EE5-46B8-9416-A05AE2E3322E}" type="presOf" srcId="{29CCC485-95B1-41F4-AFEA-F46ED2144314}" destId="{59D6AF4E-478F-48FA-BED4-1B03AC25F6D4}" srcOrd="1" destOrd="0" presId="urn:microsoft.com/office/officeart/2005/8/layout/hierarchy2"/>
    <dgm:cxn modelId="{EBEF74A0-4875-4A3E-AB70-2F7CCB3A67A8}" type="presOf" srcId="{AB9758A2-FA1D-4738-A8DA-C79460B31D98}" destId="{21A3EDD9-EFA5-40F9-A7BC-76EBBEE5583B}" srcOrd="0" destOrd="0" presId="urn:microsoft.com/office/officeart/2005/8/layout/hierarchy2"/>
    <dgm:cxn modelId="{AE3730A2-2E3B-44B7-A337-02C61A13CE88}" srcId="{B0F9FBD5-9CA4-42E1-8C5F-1F925653FD03}" destId="{8F41095C-A590-4A76-AE1C-F38F3E2D9ECD}" srcOrd="0" destOrd="0" parTransId="{0061E5A8-2AD1-4E22-A8C5-7BB648445776}" sibTransId="{3FC3E8E8-286D-4B76-A642-826F9C9915A2}"/>
    <dgm:cxn modelId="{07DF2AB1-0C32-4E4E-9EBE-E68B5537CE2C}" type="presOf" srcId="{29CCC485-95B1-41F4-AFEA-F46ED2144314}" destId="{850280F1-49C2-43A5-87F7-4E89245D9483}" srcOrd="0" destOrd="0" presId="urn:microsoft.com/office/officeart/2005/8/layout/hierarchy2"/>
    <dgm:cxn modelId="{8CE34DEE-D408-4835-945B-9BCA73947A32}" type="presOf" srcId="{8544977F-221A-46EB-ACC6-F133C65E8C4A}" destId="{72E41EDA-D973-4CC2-87C3-079ACABFB5E7}" srcOrd="0" destOrd="0" presId="urn:microsoft.com/office/officeart/2005/8/layout/hierarchy2"/>
    <dgm:cxn modelId="{BF1CC3F6-F4DA-4FFD-886B-BC23A44D351C}" type="presOf" srcId="{B0F9FBD5-9CA4-42E1-8C5F-1F925653FD03}" destId="{7BB93AF6-D161-446F-B097-5329D77F12F2}" srcOrd="0" destOrd="0" presId="urn:microsoft.com/office/officeart/2005/8/layout/hierarchy2"/>
    <dgm:cxn modelId="{A8C5D7FC-B0F7-4F0C-8BAC-26787B602AFA}" type="presOf" srcId="{0061E5A8-2AD1-4E22-A8C5-7BB648445776}" destId="{AA392191-C801-44D3-BE8E-2136F9F9858D}" srcOrd="1" destOrd="0" presId="urn:microsoft.com/office/officeart/2005/8/layout/hierarchy2"/>
    <dgm:cxn modelId="{05016AEB-3D79-47DC-9822-AEF727F714E3}" type="presParOf" srcId="{21A3EDD9-EFA5-40F9-A7BC-76EBBEE5583B}" destId="{C10FDB19-5FB2-4C90-AAE5-0B6D5DB1F482}" srcOrd="0" destOrd="0" presId="urn:microsoft.com/office/officeart/2005/8/layout/hierarchy2"/>
    <dgm:cxn modelId="{9BAF5E18-4056-44D6-B09C-FAFC7EF5EFB0}" type="presParOf" srcId="{C10FDB19-5FB2-4C90-AAE5-0B6D5DB1F482}" destId="{7BB93AF6-D161-446F-B097-5329D77F12F2}" srcOrd="0" destOrd="0" presId="urn:microsoft.com/office/officeart/2005/8/layout/hierarchy2"/>
    <dgm:cxn modelId="{602EA949-63F6-4F8E-B992-A2AC653FD94B}" type="presParOf" srcId="{C10FDB19-5FB2-4C90-AAE5-0B6D5DB1F482}" destId="{974C2A46-AF64-4B53-A9A6-6572A8CC4D36}" srcOrd="1" destOrd="0" presId="urn:microsoft.com/office/officeart/2005/8/layout/hierarchy2"/>
    <dgm:cxn modelId="{969523AA-81B9-40FB-A094-3C1A35CD43F2}" type="presParOf" srcId="{974C2A46-AF64-4B53-A9A6-6572A8CC4D36}" destId="{3BAE8983-5EC5-43DF-B548-26A1298EB9BD}" srcOrd="0" destOrd="0" presId="urn:microsoft.com/office/officeart/2005/8/layout/hierarchy2"/>
    <dgm:cxn modelId="{334DDCDC-8D89-4847-B6BA-82018388EEFD}" type="presParOf" srcId="{3BAE8983-5EC5-43DF-B548-26A1298EB9BD}" destId="{AA392191-C801-44D3-BE8E-2136F9F9858D}" srcOrd="0" destOrd="0" presId="urn:microsoft.com/office/officeart/2005/8/layout/hierarchy2"/>
    <dgm:cxn modelId="{D2EFD4D9-55A2-4F54-A2CB-A1DDF4EB88E4}" type="presParOf" srcId="{974C2A46-AF64-4B53-A9A6-6572A8CC4D36}" destId="{4F683140-FA72-47D2-82A9-368799A6AA9E}" srcOrd="1" destOrd="0" presId="urn:microsoft.com/office/officeart/2005/8/layout/hierarchy2"/>
    <dgm:cxn modelId="{89B4DB32-0647-45ED-B151-F014FCB42F1B}" type="presParOf" srcId="{4F683140-FA72-47D2-82A9-368799A6AA9E}" destId="{5DFA3552-84DF-42A9-AC46-FB409577D311}" srcOrd="0" destOrd="0" presId="urn:microsoft.com/office/officeart/2005/8/layout/hierarchy2"/>
    <dgm:cxn modelId="{A0A79B5C-904C-4C42-B7DD-0B268051C64F}" type="presParOf" srcId="{4F683140-FA72-47D2-82A9-368799A6AA9E}" destId="{62D6099D-C6C3-4DAA-A54A-E91A776EC397}" srcOrd="1" destOrd="0" presId="urn:microsoft.com/office/officeart/2005/8/layout/hierarchy2"/>
    <dgm:cxn modelId="{F4CE3EC1-3575-44F6-A634-8E19FF1F0E57}" type="presParOf" srcId="{974C2A46-AF64-4B53-A9A6-6572A8CC4D36}" destId="{850280F1-49C2-43A5-87F7-4E89245D9483}" srcOrd="2" destOrd="0" presId="urn:microsoft.com/office/officeart/2005/8/layout/hierarchy2"/>
    <dgm:cxn modelId="{418D70C0-9E1A-4970-971B-E79288B59D89}" type="presParOf" srcId="{850280F1-49C2-43A5-87F7-4E89245D9483}" destId="{59D6AF4E-478F-48FA-BED4-1B03AC25F6D4}" srcOrd="0" destOrd="0" presId="urn:microsoft.com/office/officeart/2005/8/layout/hierarchy2"/>
    <dgm:cxn modelId="{FE849632-B9BE-421D-A592-6959C5685C03}" type="presParOf" srcId="{974C2A46-AF64-4B53-A9A6-6572A8CC4D36}" destId="{3495E4E6-E841-4B08-9166-6D334580676C}" srcOrd="3" destOrd="0" presId="urn:microsoft.com/office/officeart/2005/8/layout/hierarchy2"/>
    <dgm:cxn modelId="{A5150E31-B4BE-4BEC-AFDD-13F0A2225A03}" type="presParOf" srcId="{3495E4E6-E841-4B08-9166-6D334580676C}" destId="{72E41EDA-D973-4CC2-87C3-079ACABFB5E7}" srcOrd="0" destOrd="0" presId="urn:microsoft.com/office/officeart/2005/8/layout/hierarchy2"/>
    <dgm:cxn modelId="{5ED6E6F4-F3FE-437F-8614-4FE7621DBF38}" type="presParOf" srcId="{3495E4E6-E841-4B08-9166-6D334580676C}" destId="{141F4BD1-898A-48C7-920A-7F3296EA330F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D7DD7F-9D55-4207-9AC8-ABD739CFBFFE}">
      <dsp:nvSpPr>
        <dsp:cNvPr id="0" name=""/>
        <dsp:cNvSpPr/>
      </dsp:nvSpPr>
      <dsp:spPr>
        <a:xfrm>
          <a:off x="5412265" y="1046792"/>
          <a:ext cx="2792838" cy="10337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17573"/>
              </a:lnTo>
              <a:lnTo>
                <a:pt x="2792838" y="517573"/>
              </a:lnTo>
              <a:lnTo>
                <a:pt x="2792838" y="103375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51FD2B-B7C5-4D70-B341-F5CD28321C03}">
      <dsp:nvSpPr>
        <dsp:cNvPr id="0" name=""/>
        <dsp:cNvSpPr/>
      </dsp:nvSpPr>
      <dsp:spPr>
        <a:xfrm>
          <a:off x="2755551" y="1046792"/>
          <a:ext cx="2656714" cy="1035033"/>
        </a:xfrm>
        <a:custGeom>
          <a:avLst/>
          <a:gdLst/>
          <a:ahLst/>
          <a:cxnLst/>
          <a:rect l="0" t="0" r="0" b="0"/>
          <a:pathLst>
            <a:path>
              <a:moveTo>
                <a:pt x="2656714" y="0"/>
              </a:moveTo>
              <a:lnTo>
                <a:pt x="2656714" y="518851"/>
              </a:lnTo>
              <a:lnTo>
                <a:pt x="0" y="518851"/>
              </a:lnTo>
              <a:lnTo>
                <a:pt x="0" y="103503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ABCFF83-3AAF-4822-A7EB-DFE4A5E0F509}">
      <dsp:nvSpPr>
        <dsp:cNvPr id="0" name=""/>
        <dsp:cNvSpPr/>
      </dsp:nvSpPr>
      <dsp:spPr>
        <a:xfrm>
          <a:off x="3274141" y="0"/>
          <a:ext cx="4276247" cy="1046792"/>
        </a:xfrm>
        <a:prstGeom prst="rect">
          <a:avLst/>
        </a:prstGeom>
        <a:solidFill>
          <a:schemeClr val="accent6">
            <a:lumMod val="75000"/>
          </a:schemeClr>
        </a:solidFill>
        <a:ln w="127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Khi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chia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tay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cáo</a:t>
          </a:r>
          <a:endParaRPr lang="en-US" sz="28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74141" y="0"/>
        <a:ext cx="4276247" cy="1046792"/>
      </dsp:txXfrm>
    </dsp:sp>
    <dsp:sp modelId="{5D4974E5-53C9-4BBB-8A21-6F01087B0F8B}">
      <dsp:nvSpPr>
        <dsp:cNvPr id="0" name=""/>
        <dsp:cNvSpPr/>
      </dsp:nvSpPr>
      <dsp:spPr>
        <a:xfrm>
          <a:off x="297542" y="2081825"/>
          <a:ext cx="4916017" cy="2458008"/>
        </a:xfrm>
        <a:prstGeom prst="rect">
          <a:avLst/>
        </a:prstGeom>
        <a:solidFill>
          <a:schemeClr val="accent4">
            <a:lumMod val="50000"/>
          </a:schemeClr>
        </a:solidFill>
        <a:ln w="127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Hoàng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tử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bé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đã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động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viên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cáo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lặp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lại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lời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cáo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: “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Điều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cốt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lõi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vô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mắt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trần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”, “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Chính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thời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gian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mà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mình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bỏ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ra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cho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bông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hồng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mình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...”, “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Mình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sẽ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có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trách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nhiệm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bông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hồng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mình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”.</a:t>
          </a:r>
          <a:endParaRPr lang="en-US" sz="25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97542" y="2081825"/>
        <a:ext cx="4916017" cy="2458008"/>
      </dsp:txXfrm>
    </dsp:sp>
    <dsp:sp modelId="{EE4D75B8-C94F-41CB-BBDA-4372E1AFD856}">
      <dsp:nvSpPr>
        <dsp:cNvPr id="0" name=""/>
        <dsp:cNvSpPr/>
      </dsp:nvSpPr>
      <dsp:spPr>
        <a:xfrm>
          <a:off x="5747095" y="2080547"/>
          <a:ext cx="4916017" cy="2458008"/>
        </a:xfrm>
        <a:prstGeom prst="rect">
          <a:avLst/>
        </a:prstGeom>
        <a:solidFill>
          <a:schemeClr val="accent4">
            <a:lumMod val="50000"/>
          </a:schemeClr>
        </a:solidFill>
        <a:ln w="127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Hoàng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tử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bé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hiểu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“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bí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mật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”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tình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bạn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tình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yêu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vượt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qua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nỗi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hoang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mang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đau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khổ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thất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vọng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tìm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hạnh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phúc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dành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thời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gian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trái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tim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cho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ai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đó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Hiểu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biết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bản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thân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cuộc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sống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trách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nhiệm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những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gì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mình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gắn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bó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yêu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thương</a:t>
          </a:r>
          <a:endParaRPr lang="en-US" sz="25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747095" y="2080547"/>
        <a:ext cx="4916017" cy="245800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B93AF6-D161-446F-B097-5329D77F12F2}">
      <dsp:nvSpPr>
        <dsp:cNvPr id="0" name=""/>
        <dsp:cNvSpPr/>
      </dsp:nvSpPr>
      <dsp:spPr>
        <a:xfrm>
          <a:off x="2183" y="1557533"/>
          <a:ext cx="2587585" cy="1161966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2. </a:t>
          </a:r>
          <a:r>
            <a:rPr lang="en-US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Nội</a:t>
          </a:r>
          <a:r>
            <a:rPr lang="en-US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dung</a:t>
          </a:r>
        </a:p>
      </dsp:txBody>
      <dsp:txXfrm>
        <a:off x="36216" y="1591566"/>
        <a:ext cx="2519519" cy="1093900"/>
      </dsp:txXfrm>
    </dsp:sp>
    <dsp:sp modelId="{3BAE8983-5EC5-43DF-B548-26A1298EB9BD}">
      <dsp:nvSpPr>
        <dsp:cNvPr id="0" name=""/>
        <dsp:cNvSpPr/>
      </dsp:nvSpPr>
      <dsp:spPr>
        <a:xfrm rot="18688667">
          <a:off x="2379078" y="1633734"/>
          <a:ext cx="1247904" cy="74619"/>
        </a:xfrm>
        <a:custGeom>
          <a:avLst/>
          <a:gdLst/>
          <a:ahLst/>
          <a:cxnLst/>
          <a:rect l="0" t="0" r="0" b="0"/>
          <a:pathLst>
            <a:path>
              <a:moveTo>
                <a:pt x="0" y="37309"/>
              </a:moveTo>
              <a:lnTo>
                <a:pt x="1247904" y="37309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971832" y="1639846"/>
        <a:ext cx="62395" cy="62395"/>
      </dsp:txXfrm>
    </dsp:sp>
    <dsp:sp modelId="{5DFA3552-84DF-42A9-AC46-FB409577D311}">
      <dsp:nvSpPr>
        <dsp:cNvPr id="0" name=""/>
        <dsp:cNvSpPr/>
      </dsp:nvSpPr>
      <dsp:spPr>
        <a:xfrm>
          <a:off x="3416292" y="317047"/>
          <a:ext cx="6641799" cy="1773047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Qua </a:t>
          </a:r>
          <a:r>
            <a:rPr lang="en-US" sz="29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cuộc</a:t>
          </a:r>
          <a:r>
            <a:rPr lang="en-US" sz="2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9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gặp</a:t>
          </a:r>
          <a:r>
            <a:rPr lang="en-US" sz="2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9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gỡ</a:t>
          </a:r>
          <a:r>
            <a:rPr lang="en-US" sz="2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9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giữa</a:t>
          </a:r>
          <a:r>
            <a:rPr lang="en-US" sz="2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9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hoàng</a:t>
          </a:r>
          <a:r>
            <a:rPr lang="en-US" sz="2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9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tử</a:t>
          </a:r>
          <a:r>
            <a:rPr lang="en-US" sz="2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9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bé</a:t>
          </a:r>
          <a:r>
            <a:rPr lang="en-US" sz="2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9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con </a:t>
          </a:r>
          <a:r>
            <a:rPr lang="en-US" sz="29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cáo</a:t>
          </a:r>
          <a:r>
            <a:rPr lang="en-US" sz="2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9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tác</a:t>
          </a:r>
          <a:r>
            <a:rPr lang="en-US" sz="2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9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giả</a:t>
          </a:r>
          <a:r>
            <a:rPr lang="en-US" sz="2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9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đã</a:t>
          </a:r>
          <a:r>
            <a:rPr lang="en-US" sz="2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9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vẽ</a:t>
          </a:r>
          <a:r>
            <a:rPr lang="en-US" sz="2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9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ra</a:t>
          </a:r>
          <a:r>
            <a:rPr lang="en-US" sz="2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900" b="1" kern="1200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một</a:t>
          </a:r>
          <a:r>
            <a:rPr lang="en-US" sz="2900" b="1" kern="1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900" b="1" kern="1200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thế</a:t>
          </a:r>
          <a:r>
            <a:rPr lang="en-US" sz="2900" b="1" kern="1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900" b="1" kern="1200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giới</a:t>
          </a:r>
          <a:r>
            <a:rPr lang="en-US" sz="2900" b="1" kern="1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900" b="1" kern="1200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cảm</a:t>
          </a:r>
          <a:r>
            <a:rPr lang="en-US" sz="2900" b="1" kern="1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900" b="1" kern="1200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xúc</a:t>
          </a:r>
          <a:r>
            <a:rPr lang="en-US" sz="2900" b="1" kern="1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900" b="1" kern="1200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hồn</a:t>
          </a:r>
          <a:r>
            <a:rPr lang="en-US" sz="2900" b="1" kern="1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900" b="1" kern="1200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nhiên</a:t>
          </a:r>
          <a:r>
            <a:rPr lang="en-US" sz="2900" b="1" kern="1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 </a:t>
          </a:r>
          <a:r>
            <a:rPr lang="en-US" sz="2900" b="1" kern="1200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ngây</a:t>
          </a:r>
          <a:r>
            <a:rPr lang="en-US" sz="2900" b="1" kern="1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900" b="1" kern="1200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thơ</a:t>
          </a:r>
          <a:r>
            <a:rPr lang="en-US" sz="2900" b="1" kern="1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900" b="1" kern="1200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sz="2900" b="1" kern="1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900" b="1" kern="1200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trẻo</a:t>
          </a:r>
          <a:r>
            <a:rPr lang="en-US" sz="2900" b="1" kern="1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900" b="1" kern="1200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dành</a:t>
          </a:r>
          <a:r>
            <a:rPr lang="en-US" sz="2900" b="1" kern="1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900" b="1" kern="1200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tặng</a:t>
          </a:r>
          <a:r>
            <a:rPr lang="en-US" sz="2900" b="1" kern="1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900" b="1" kern="1200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cho</a:t>
          </a:r>
          <a:r>
            <a:rPr lang="en-US" sz="2900" b="1" kern="1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900" b="1" kern="1200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trẻ</a:t>
          </a:r>
          <a:r>
            <a:rPr lang="en-US" sz="2900" b="1" kern="1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900" b="1" kern="1200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thơ</a:t>
          </a:r>
          <a:r>
            <a:rPr lang="en-US" sz="2900" kern="1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>
        <a:off x="3468223" y="368978"/>
        <a:ext cx="6537937" cy="1669185"/>
      </dsp:txXfrm>
    </dsp:sp>
    <dsp:sp modelId="{850280F1-49C2-43A5-87F7-4E89245D9483}">
      <dsp:nvSpPr>
        <dsp:cNvPr id="0" name=""/>
        <dsp:cNvSpPr/>
      </dsp:nvSpPr>
      <dsp:spPr>
        <a:xfrm rot="2992720">
          <a:off x="2346169" y="2625053"/>
          <a:ext cx="1370104" cy="74619"/>
        </a:xfrm>
        <a:custGeom>
          <a:avLst/>
          <a:gdLst/>
          <a:ahLst/>
          <a:cxnLst/>
          <a:rect l="0" t="0" r="0" b="0"/>
          <a:pathLst>
            <a:path>
              <a:moveTo>
                <a:pt x="0" y="37309"/>
              </a:moveTo>
              <a:lnTo>
                <a:pt x="1370104" y="37309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996969" y="2628110"/>
        <a:ext cx="68505" cy="68505"/>
      </dsp:txXfrm>
    </dsp:sp>
    <dsp:sp modelId="{72E41EDA-D973-4CC2-87C3-079ACABFB5E7}">
      <dsp:nvSpPr>
        <dsp:cNvPr id="0" name=""/>
        <dsp:cNvSpPr/>
      </dsp:nvSpPr>
      <dsp:spPr>
        <a:xfrm>
          <a:off x="3472675" y="2299686"/>
          <a:ext cx="6682190" cy="1773047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Giúp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đọc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cảm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nhận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2800" b="1" kern="1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ý </a:t>
          </a:r>
          <a:r>
            <a:rPr lang="en-US" sz="2800" b="1" kern="1200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nghĩa</a:t>
          </a:r>
          <a:r>
            <a:rPr lang="en-US" sz="2800" b="1" kern="1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800" b="1" kern="1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tình</a:t>
          </a:r>
          <a:r>
            <a:rPr lang="en-US" sz="2800" b="1" kern="1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bạn</a:t>
          </a:r>
          <a:r>
            <a:rPr lang="en-US" sz="2800" b="1" kern="1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ý </a:t>
          </a:r>
          <a:r>
            <a:rPr lang="en-US" sz="2800" b="1" kern="1200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thức</a:t>
          </a:r>
          <a:r>
            <a:rPr lang="en-US" sz="2800" b="1" kern="1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trách</a:t>
          </a:r>
          <a:r>
            <a:rPr lang="en-US" sz="2800" b="1" kern="1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nhiệm</a:t>
          </a:r>
          <a:r>
            <a:rPr lang="en-US" sz="2800" b="1" kern="1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en-US" sz="2800" b="1" kern="1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bạn</a:t>
          </a:r>
          <a:r>
            <a:rPr lang="en-US" sz="2800" b="1" kern="1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bè</a:t>
          </a:r>
          <a:r>
            <a:rPr lang="en-US" sz="2800" b="1" kern="1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b="1" kern="1200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en-US" sz="2800" b="1" kern="1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những</a:t>
          </a:r>
          <a:r>
            <a:rPr lang="en-US" sz="2800" b="1" kern="1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gì</a:t>
          </a:r>
          <a:r>
            <a:rPr lang="en-US" sz="2800" b="1" kern="1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mà</a:t>
          </a:r>
          <a:r>
            <a:rPr lang="en-US" sz="2800" b="1" kern="1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mình</a:t>
          </a:r>
          <a:r>
            <a:rPr lang="en-US" sz="2800" b="1" kern="1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gắn</a:t>
          </a:r>
          <a:r>
            <a:rPr lang="en-US" sz="2800" b="1" kern="1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bó</a:t>
          </a:r>
          <a:r>
            <a:rPr lang="en-US" sz="2800" b="1" kern="1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b="1" kern="1200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yêu</a:t>
          </a:r>
          <a:r>
            <a:rPr lang="en-US" sz="2800" b="1" kern="1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thương</a:t>
          </a:r>
          <a:r>
            <a:rPr lang="en-US" sz="2800" b="1" kern="1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800" kern="120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24606" y="2351617"/>
        <a:ext cx="6578328" cy="16691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E78075-4FB4-4DCC-872B-4E6763E4CF4D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9A5290-5105-482A-987F-884FA76F99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5153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24B5DE-225C-41E8-9F41-5438617C75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5789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24B5DE-225C-41E8-9F41-5438617C75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01374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24B5DE-225C-41E8-9F41-5438617C75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28060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24B5DE-225C-41E8-9F41-5438617C75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98021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24B5DE-225C-41E8-9F41-5438617C75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06520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24B5DE-225C-41E8-9F41-5438617C75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76433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24B5DE-225C-41E8-9F41-5438617C75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38294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5109E-2004-4A98-B305-E40FC4E57A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5CFFA-3B53-4A65-AF25-6B1C3BBD00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955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5109E-2004-4A98-B305-E40FC4E57A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5CFFA-3B53-4A65-AF25-6B1C3BBD00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958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5109E-2004-4A98-B305-E40FC4E57A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5CFFA-3B53-4A65-AF25-6B1C3BBD00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8282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AC54D-9949-44C8-95C1-F0F4AF37D8C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AEBDF-79D5-4CA6-8037-4D34F43F8B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04237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AC54D-9949-44C8-95C1-F0F4AF37D8C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AEBDF-79D5-4CA6-8037-4D34F43F8B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42850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AC54D-9949-44C8-95C1-F0F4AF37D8C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AEBDF-79D5-4CA6-8037-4D34F43F8B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78104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AC54D-9949-44C8-95C1-F0F4AF37D8C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AEBDF-79D5-4CA6-8037-4D34F43F8B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09714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AC54D-9949-44C8-95C1-F0F4AF37D8C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AEBDF-79D5-4CA6-8037-4D34F43F8B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42421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AC54D-9949-44C8-95C1-F0F4AF37D8C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AEBDF-79D5-4CA6-8037-4D34F43F8B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23583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AC54D-9949-44C8-95C1-F0F4AF37D8C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AEBDF-79D5-4CA6-8037-4D34F43F8B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9750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AC54D-9949-44C8-95C1-F0F4AF37D8C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AEBDF-79D5-4CA6-8037-4D34F43F8B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5428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5109E-2004-4A98-B305-E40FC4E57A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5CFFA-3B53-4A65-AF25-6B1C3BBD00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4546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AC54D-9949-44C8-95C1-F0F4AF37D8C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AEBDF-79D5-4CA6-8037-4D34F43F8B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83535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AC54D-9949-44C8-95C1-F0F4AF37D8C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AEBDF-79D5-4CA6-8037-4D34F43F8B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50256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AC54D-9949-44C8-95C1-F0F4AF37D8C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AEBDF-79D5-4CA6-8037-4D34F43F8B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7035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5109E-2004-4A98-B305-E40FC4E57A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5CFFA-3B53-4A65-AF25-6B1C3BBD00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811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5109E-2004-4A98-B305-E40FC4E57A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5CFFA-3B53-4A65-AF25-6B1C3BBD00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080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5109E-2004-4A98-B305-E40FC4E57A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5CFFA-3B53-4A65-AF25-6B1C3BBD00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002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5109E-2004-4A98-B305-E40FC4E57A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5CFFA-3B53-4A65-AF25-6B1C3BBD00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7268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5109E-2004-4A98-B305-E40FC4E57A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5CFFA-3B53-4A65-AF25-6B1C3BBD00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83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5109E-2004-4A98-B305-E40FC4E57A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5CFFA-3B53-4A65-AF25-6B1C3BBD00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8276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5109E-2004-4A98-B305-E40FC4E57A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5CFFA-3B53-4A65-AF25-6B1C3BBD00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09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C5109E-2004-4A98-B305-E40FC4E57A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C5CFFA-3B53-4A65-AF25-6B1C3BBD00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758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AC54D-9949-44C8-95C1-F0F4AF37D8C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AEBDF-79D5-4CA6-8037-4D34F43F8B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2094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37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jpeg"/><Relationship Id="rId7" Type="http://schemas.microsoft.com/office/2007/relationships/hdphoto" Target="../media/hdphoto3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microsoft.com/office/2007/relationships/hdphoto" Target="../media/hdphoto2.wdp"/><Relationship Id="rId4" Type="http://schemas.openxmlformats.org/officeDocument/2006/relationships/image" Target="../media/image13.png"/><Relationship Id="rId9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2" name="Rectangle 1041">
            <a:extLst>
              <a:ext uri="{FF2B5EF4-FFF2-40B4-BE49-F238E27FC236}">
                <a16:creationId xmlns:a16="http://schemas.microsoft.com/office/drawing/2014/main" id="{B1595A09-E336-4D1B-9B3A-06A2287A5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Triết Lí Sống Trong “Hoàng Tử Bé”">
            <a:extLst>
              <a:ext uri="{FF2B5EF4-FFF2-40B4-BE49-F238E27FC236}">
                <a16:creationId xmlns:a16="http://schemas.microsoft.com/office/drawing/2014/main" id="{16298D6F-FB9F-CDEC-AB2D-F7E408284B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62" b="544"/>
          <a:stretch>
            <a:fillRect/>
          </a:stretch>
        </p:blipFill>
        <p:spPr bwMode="auto">
          <a:xfrm>
            <a:off x="20" y="0"/>
            <a:ext cx="12191980" cy="4558420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4" name="sketch line">
            <a:extLst>
              <a:ext uri="{FF2B5EF4-FFF2-40B4-BE49-F238E27FC236}">
                <a16:creationId xmlns:a16="http://schemas.microsoft.com/office/drawing/2014/main" id="{3540989C-C7B8-473B-BF87-6F2DA6A90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661305" y="5468206"/>
            <a:ext cx="1371600" cy="18288"/>
          </a:xfrm>
          <a:custGeom>
            <a:avLst/>
            <a:gdLst>
              <a:gd name="connsiteX0" fmla="*/ 0 w 1371600"/>
              <a:gd name="connsiteY0" fmla="*/ 0 h 18288"/>
              <a:gd name="connsiteX1" fmla="*/ 685800 w 1371600"/>
              <a:gd name="connsiteY1" fmla="*/ 0 h 18288"/>
              <a:gd name="connsiteX2" fmla="*/ 1371600 w 1371600"/>
              <a:gd name="connsiteY2" fmla="*/ 0 h 18288"/>
              <a:gd name="connsiteX3" fmla="*/ 1371600 w 1371600"/>
              <a:gd name="connsiteY3" fmla="*/ 18288 h 18288"/>
              <a:gd name="connsiteX4" fmla="*/ 713232 w 1371600"/>
              <a:gd name="connsiteY4" fmla="*/ 18288 h 18288"/>
              <a:gd name="connsiteX5" fmla="*/ 0 w 1371600"/>
              <a:gd name="connsiteY5" fmla="*/ 18288 h 18288"/>
              <a:gd name="connsiteX6" fmla="*/ 0 w 1371600"/>
              <a:gd name="connsiteY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1600" h="18288" fill="none" extrusionOk="0">
                <a:moveTo>
                  <a:pt x="0" y="0"/>
                </a:moveTo>
                <a:cubicBezTo>
                  <a:pt x="247303" y="31625"/>
                  <a:pt x="422310" y="-25629"/>
                  <a:pt x="685800" y="0"/>
                </a:cubicBezTo>
                <a:cubicBezTo>
                  <a:pt x="949290" y="25629"/>
                  <a:pt x="1192357" y="6696"/>
                  <a:pt x="1371600" y="0"/>
                </a:cubicBezTo>
                <a:cubicBezTo>
                  <a:pt x="1371355" y="6649"/>
                  <a:pt x="1371915" y="11310"/>
                  <a:pt x="1371600" y="18288"/>
                </a:cubicBezTo>
                <a:cubicBezTo>
                  <a:pt x="1107995" y="26464"/>
                  <a:pt x="1033361" y="32942"/>
                  <a:pt x="713232" y="18288"/>
                </a:cubicBezTo>
                <a:cubicBezTo>
                  <a:pt x="393103" y="3634"/>
                  <a:pt x="289343" y="43221"/>
                  <a:pt x="0" y="18288"/>
                </a:cubicBezTo>
                <a:cubicBezTo>
                  <a:pt x="-459" y="11562"/>
                  <a:pt x="-31" y="5093"/>
                  <a:pt x="0" y="0"/>
                </a:cubicBezTo>
                <a:close/>
              </a:path>
              <a:path w="1371600" h="18288" stroke="0" extrusionOk="0">
                <a:moveTo>
                  <a:pt x="0" y="0"/>
                </a:moveTo>
                <a:cubicBezTo>
                  <a:pt x="170249" y="-24099"/>
                  <a:pt x="504634" y="14338"/>
                  <a:pt x="644652" y="0"/>
                </a:cubicBezTo>
                <a:cubicBezTo>
                  <a:pt x="784670" y="-14338"/>
                  <a:pt x="1087773" y="8679"/>
                  <a:pt x="1371600" y="0"/>
                </a:cubicBezTo>
                <a:cubicBezTo>
                  <a:pt x="1372456" y="3662"/>
                  <a:pt x="1371030" y="13946"/>
                  <a:pt x="1371600" y="18288"/>
                </a:cubicBezTo>
                <a:cubicBezTo>
                  <a:pt x="1176823" y="-1409"/>
                  <a:pt x="900830" y="9989"/>
                  <a:pt x="713232" y="18288"/>
                </a:cubicBezTo>
                <a:cubicBezTo>
                  <a:pt x="525634" y="26587"/>
                  <a:pt x="282837" y="5724"/>
                  <a:pt x="0" y="18288"/>
                </a:cubicBezTo>
                <a:cubicBezTo>
                  <a:pt x="367" y="13143"/>
                  <a:pt x="-823" y="58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615697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465C94-C133-712A-7115-6A5EE8829B9D}"/>
              </a:ext>
            </a:extLst>
          </p:cNvPr>
          <p:cNvSpPr txBox="1"/>
          <p:nvPr/>
        </p:nvSpPr>
        <p:spPr>
          <a:xfrm>
            <a:off x="1814657" y="4665867"/>
            <a:ext cx="8559638" cy="1940206"/>
          </a:xfrm>
          <a:prstGeom prst="rect">
            <a:avLst/>
          </a:prstGeom>
          <a:ln/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R="177165" lvl="0" algn="ctr" fontAlgn="auto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Tx/>
              <a:buSzTx/>
              <a:tabLst>
                <a:tab pos="0" algn="l"/>
                <a:tab pos="57150" algn="l"/>
              </a:tabLst>
              <a:defRPr/>
            </a:pPr>
            <a:r>
              <a:rPr kumimoji="0" lang="en-US" sz="2500" b="1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TIẾT 4,5: V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 BẢN 2</a:t>
            </a:r>
            <a:r>
              <a:rPr kumimoji="0" lang="en-US" sz="2500" b="1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R="177165" lvl="0" algn="ctr" fontAlgn="auto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Tx/>
              <a:buSzTx/>
              <a:tabLst>
                <a:tab pos="0" algn="l"/>
                <a:tab pos="57150" algn="l"/>
              </a:tabLst>
              <a:defRPr/>
            </a:pPr>
            <a:r>
              <a:rPr kumimoji="0" lang="en-US" sz="2500" b="1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NẾU CẬU MUỐN CÓ MỘT NGƯỜI BẠN</a:t>
            </a:r>
            <a:endParaRPr lang="en-US" sz="2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177165" lvl="0" algn="r" fontAlgn="auto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Tx/>
              <a:buSzTx/>
              <a:tabLst>
                <a:tab pos="0" algn="l"/>
                <a:tab pos="57150" algn="l"/>
              </a:tabLst>
              <a:defRPr/>
            </a:pPr>
            <a:r>
              <a:rPr kumimoji="0" lang="en-US" sz="2500" b="0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(</a:t>
            </a:r>
            <a:r>
              <a:rPr kumimoji="0" lang="en-US" sz="2500" b="0" i="0" u="none" strike="noStrike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kumimoji="0" lang="en-US" sz="2500" b="0" i="1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Hoàng </a:t>
            </a:r>
            <a:r>
              <a:rPr kumimoji="0" lang="en-US" sz="2500" b="0" i="1" u="none" strike="noStrike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kumimoji="0" lang="en-US" sz="2500" b="0" i="1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1" u="none" strike="noStrike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kumimoji="0" lang="en-US" sz="2500" b="0" i="1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500" b="0" i="1" u="none" strike="noStrike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Ăng</a:t>
            </a:r>
            <a:r>
              <a:rPr kumimoji="0" lang="en-US" sz="2500" b="0" i="1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2500" b="0" i="1" u="none" strike="noStrike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toan</a:t>
            </a:r>
            <a:r>
              <a:rPr kumimoji="0" lang="en-US" sz="2500" b="0" i="1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2500" b="0" i="1" u="none" strike="noStrike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đơ</a:t>
            </a:r>
            <a:r>
              <a:rPr kumimoji="0" lang="en-US" sz="2500" b="0" i="1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Xanh-</a:t>
            </a:r>
            <a:r>
              <a:rPr kumimoji="0" lang="en-US" sz="2500" b="0" i="1" u="none" strike="noStrike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tơ</a:t>
            </a:r>
            <a:r>
              <a:rPr kumimoji="0" lang="en-US" sz="2500" b="0" i="1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Ê-xu-be-</a:t>
            </a:r>
            <a:r>
              <a:rPr kumimoji="0" lang="en-US" sz="2500" b="0" i="1" u="none" strike="noStrike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r>
              <a:rPr kumimoji="0" lang="en-US" sz="2500" b="0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529539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9B207C-8479-4524-1AC4-1FC36EDD44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ải ngay 82+ hình nền Powerpoint màu vàng nhạt miễn phí">
            <a:extLst>
              <a:ext uri="{FF2B5EF4-FFF2-40B4-BE49-F238E27FC236}">
                <a16:creationId xmlns:a16="http://schemas.microsoft.com/office/drawing/2014/main" id="{C36FD63A-6658-6621-6765-450C7788F7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3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exagon 5">
            <a:extLst>
              <a:ext uri="{FF2B5EF4-FFF2-40B4-BE49-F238E27FC236}">
                <a16:creationId xmlns:a16="http://schemas.microsoft.com/office/drawing/2014/main" id="{857166BE-BF70-B390-0370-1BA12A9F0CCA}"/>
              </a:ext>
            </a:extLst>
          </p:cNvPr>
          <p:cNvSpPr/>
          <p:nvPr/>
        </p:nvSpPr>
        <p:spPr>
          <a:xfrm>
            <a:off x="125150" y="0"/>
            <a:ext cx="4789114" cy="657888"/>
          </a:xfrm>
          <a:prstGeom prst="hexagon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a.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vật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hoàng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bé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49B1F63-F18B-18DD-49A6-900A13D341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056" y="4572192"/>
            <a:ext cx="3583858" cy="23884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08B365-6E84-3691-C32D-09F9C2BD42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1472" y="4469555"/>
            <a:ext cx="3864076" cy="23884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7275F3B-C70B-8B56-CE19-849D9CE464E3}"/>
              </a:ext>
            </a:extLst>
          </p:cNvPr>
          <p:cNvGrpSpPr/>
          <p:nvPr/>
        </p:nvGrpSpPr>
        <p:grpSpPr>
          <a:xfrm>
            <a:off x="4697914" y="561765"/>
            <a:ext cx="2786646" cy="339920"/>
            <a:chOff x="3292376" y="-280931"/>
            <a:chExt cx="2786646" cy="33992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6DA10D3-889B-6CCD-DCE7-CE0D9F1C1218}"/>
                </a:ext>
              </a:extLst>
            </p:cNvPr>
            <p:cNvSpPr/>
            <p:nvPr/>
          </p:nvSpPr>
          <p:spPr>
            <a:xfrm>
              <a:off x="3301901" y="-280931"/>
              <a:ext cx="2777121" cy="339919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 w="28575">
              <a:solidFill>
                <a:srgbClr val="C0000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861BDF8-349A-16C6-490E-D576AA01C288}"/>
                </a:ext>
              </a:extLst>
            </p:cNvPr>
            <p:cNvSpPr txBox="1"/>
            <p:nvPr/>
          </p:nvSpPr>
          <p:spPr>
            <a:xfrm>
              <a:off x="3292376" y="-280930"/>
              <a:ext cx="2777121" cy="33991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225" tIns="22225" rIns="22225" bIns="22225" numCol="1" spcCol="1270" anchor="ctr" anchorCtr="0">
              <a:noAutofit/>
            </a:bodyPr>
            <a:lstStyle/>
            <a:p>
              <a:pPr marL="0" lvl="0" indent="0" algn="ctr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500" b="1" kern="12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Khi </a:t>
              </a:r>
              <a:r>
                <a:rPr lang="en-US" sz="3500" b="1" kern="12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gặp</a:t>
              </a:r>
              <a:r>
                <a:rPr lang="en-US" sz="3500" b="1" kern="12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kern="12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cáo</a:t>
              </a:r>
              <a:endParaRPr lang="en-US" sz="3500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EC2FBC3-07B1-A83E-1270-98F201EF8000}"/>
              </a:ext>
            </a:extLst>
          </p:cNvPr>
          <p:cNvGrpSpPr/>
          <p:nvPr/>
        </p:nvGrpSpPr>
        <p:grpSpPr>
          <a:xfrm>
            <a:off x="-1222474" y="942603"/>
            <a:ext cx="12652474" cy="1256541"/>
            <a:chOff x="406187" y="374958"/>
            <a:chExt cx="2443858" cy="318373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5097BE2-BF8B-C2C0-2729-AF2FD08EB27E}"/>
                </a:ext>
              </a:extLst>
            </p:cNvPr>
            <p:cNvSpPr/>
            <p:nvPr/>
          </p:nvSpPr>
          <p:spPr>
            <a:xfrm>
              <a:off x="801424" y="1111982"/>
              <a:ext cx="2048621" cy="2446713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 w="28575">
              <a:solidFill>
                <a:schemeClr val="accent2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sz="20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A7E53CB-CA6A-FABF-8430-13CE3490CE68}"/>
                </a:ext>
              </a:extLst>
            </p:cNvPr>
            <p:cNvSpPr txBox="1"/>
            <p:nvPr/>
          </p:nvSpPr>
          <p:spPr>
            <a:xfrm>
              <a:off x="406187" y="374958"/>
              <a:ext cx="2048621" cy="264800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525" tIns="9525" rIns="9525" bIns="9525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000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67785269-76DB-F24A-0FD0-BEFAA0A4B059}"/>
              </a:ext>
            </a:extLst>
          </p:cNvPr>
          <p:cNvSpPr/>
          <p:nvPr/>
        </p:nvSpPr>
        <p:spPr>
          <a:xfrm>
            <a:off x="806652" y="2285808"/>
            <a:ext cx="10623347" cy="2631425"/>
          </a:xfrm>
          <a:prstGeom prst="rect">
            <a:avLst/>
          </a:prstGeom>
          <a:solidFill>
            <a:schemeClr val="accent6">
              <a:lumMod val="50000"/>
            </a:schemeClr>
          </a:solidFill>
          <a:ln w="28575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 sz="200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B55B7AB-83AE-6E5F-4644-44497C8CEDD3}"/>
              </a:ext>
            </a:extLst>
          </p:cNvPr>
          <p:cNvGrpSpPr/>
          <p:nvPr/>
        </p:nvGrpSpPr>
        <p:grpSpPr>
          <a:xfrm>
            <a:off x="806651" y="5015459"/>
            <a:ext cx="10623347" cy="1581284"/>
            <a:chOff x="6957110" y="1022831"/>
            <a:chExt cx="2000109" cy="3294452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68A7973-0609-1E5D-18DB-58255006AC01}"/>
                </a:ext>
              </a:extLst>
            </p:cNvPr>
            <p:cNvSpPr/>
            <p:nvPr/>
          </p:nvSpPr>
          <p:spPr>
            <a:xfrm>
              <a:off x="6957110" y="1022831"/>
              <a:ext cx="2000109" cy="2577416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 w="28575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sz="200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51E1531-3B83-AB47-6CE8-D68B81DF2FF3}"/>
                </a:ext>
              </a:extLst>
            </p:cNvPr>
            <p:cNvSpPr txBox="1"/>
            <p:nvPr/>
          </p:nvSpPr>
          <p:spPr>
            <a:xfrm>
              <a:off x="6957110" y="1022831"/>
              <a:ext cx="2000109" cy="329445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525" tIns="9525" rIns="9525" bIns="9525" numCol="1" spcCol="1270" anchor="ctr" anchorCtr="0">
              <a:noAutofit/>
            </a:bodyPr>
            <a:lstStyle/>
            <a:p>
              <a:endParaRPr lang="en-US" sz="2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457200" indent="-457200">
                <a:buFontTx/>
                <a:buChar char="-"/>
              </a:pPr>
              <a:endParaRPr lang="en-US" sz="3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1FD568F-3C52-4452-06D1-9479EB8F51F6}"/>
              </a:ext>
            </a:extLst>
          </p:cNvPr>
          <p:cNvSpPr txBox="1"/>
          <p:nvPr/>
        </p:nvSpPr>
        <p:spPr>
          <a:xfrm>
            <a:off x="-598112" y="1716314"/>
            <a:ext cx="6102220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endParaRPr lang="en-US" sz="25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880F173-CD67-36B0-7D66-68A91BC5B320}"/>
              </a:ext>
            </a:extLst>
          </p:cNvPr>
          <p:cNvSpPr txBox="1"/>
          <p:nvPr/>
        </p:nvSpPr>
        <p:spPr>
          <a:xfrm>
            <a:off x="828945" y="1275422"/>
            <a:ext cx="10601055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-Ban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“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ai?”, “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!” 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24E0176-9E7C-8A41-4A84-D7ABA6711CDD}"/>
              </a:ext>
            </a:extLst>
          </p:cNvPr>
          <p:cNvSpPr txBox="1"/>
          <p:nvPr/>
        </p:nvSpPr>
        <p:spPr>
          <a:xfrm>
            <a:off x="407437" y="2350313"/>
            <a:ext cx="10416073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?”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B278C33-0278-7056-8272-728824817EF1}"/>
              </a:ext>
            </a:extLst>
          </p:cNvPr>
          <p:cNvSpPr txBox="1"/>
          <p:nvPr/>
        </p:nvSpPr>
        <p:spPr>
          <a:xfrm>
            <a:off x="938356" y="2723877"/>
            <a:ext cx="7731195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5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=&gt; </a:t>
            </a:r>
            <a:r>
              <a:rPr lang="en-US" sz="25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Cậu</a:t>
            </a:r>
            <a:r>
              <a:rPr lang="en-US" sz="25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5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5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25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lắng</a:t>
            </a:r>
            <a:r>
              <a:rPr lang="en-US" sz="25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nghe</a:t>
            </a:r>
            <a:r>
              <a:rPr lang="en-US" sz="25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ham </a:t>
            </a:r>
            <a:r>
              <a:rPr lang="en-US" sz="25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5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hỏi</a:t>
            </a:r>
            <a:r>
              <a:rPr lang="en-US" sz="25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5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chân</a:t>
            </a:r>
            <a:r>
              <a:rPr lang="en-US" sz="25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endParaRPr lang="en-US" sz="25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DEFF8C2-AD85-3766-B3B7-F29F02FD7E72}"/>
              </a:ext>
            </a:extLst>
          </p:cNvPr>
          <p:cNvSpPr txBox="1"/>
          <p:nvPr/>
        </p:nvSpPr>
        <p:spPr>
          <a:xfrm>
            <a:off x="762001" y="3228579"/>
            <a:ext cx="10995497" cy="11310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nhẫn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xa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chút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kia.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lầm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chút</a:t>
            </a:r>
            <a:r>
              <a:rPr lang="en-US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...”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8209E16-EB55-A92E-903B-4F07D71CB883}"/>
              </a:ext>
            </a:extLst>
          </p:cNvPr>
          <p:cNvSpPr txBox="1"/>
          <p:nvPr/>
        </p:nvSpPr>
        <p:spPr>
          <a:xfrm>
            <a:off x="806652" y="4270743"/>
            <a:ext cx="10802997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5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=&gt; </a:t>
            </a:r>
            <a:r>
              <a:rPr lang="en-US" sz="25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Vì</a:t>
            </a:r>
            <a:r>
              <a:rPr lang="en-US" sz="25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hoàng</a:t>
            </a:r>
            <a:r>
              <a:rPr lang="en-US" sz="25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tử</a:t>
            </a:r>
            <a:r>
              <a:rPr lang="en-US" sz="25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bé</a:t>
            </a:r>
            <a:r>
              <a:rPr lang="en-US" sz="25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nhận</a:t>
            </a:r>
            <a:r>
              <a:rPr lang="en-US" sz="25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25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ý </a:t>
            </a:r>
            <a:r>
              <a:rPr lang="en-US" sz="25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nghĩa</a:t>
            </a:r>
            <a:r>
              <a:rPr lang="en-US" sz="25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5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25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25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mà</a:t>
            </a:r>
            <a:r>
              <a:rPr lang="en-US" sz="25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cáo</a:t>
            </a:r>
            <a:r>
              <a:rPr lang="en-US" sz="25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giảng</a:t>
            </a:r>
            <a:r>
              <a:rPr lang="en-US" sz="25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giải</a:t>
            </a:r>
            <a:r>
              <a:rPr lang="en-US" sz="25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qua </a:t>
            </a:r>
            <a:r>
              <a:rPr lang="en-US" sz="25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25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sz="25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hóa</a:t>
            </a:r>
            <a:endParaRPr lang="en-US" sz="25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76B110D-D806-4CF5-0BA4-AADDDC99959F}"/>
              </a:ext>
            </a:extLst>
          </p:cNvPr>
          <p:cNvSpPr txBox="1"/>
          <p:nvPr/>
        </p:nvSpPr>
        <p:spPr>
          <a:xfrm>
            <a:off x="844034" y="5505718"/>
            <a:ext cx="1050393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=&gt; </a:t>
            </a:r>
            <a:r>
              <a:rPr lang="en-US" sz="2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2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đau</a:t>
            </a:r>
            <a:r>
              <a:rPr lang="en-US" sz="2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khổ</a:t>
            </a:r>
            <a:r>
              <a:rPr lang="en-US" sz="2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thất</a:t>
            </a:r>
            <a:r>
              <a:rPr lang="en-US" sz="2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vọng</a:t>
            </a:r>
            <a:r>
              <a:rPr lang="en-US" sz="2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hoàng</a:t>
            </a:r>
            <a:r>
              <a:rPr lang="en-US" sz="2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tử</a:t>
            </a:r>
            <a:r>
              <a:rPr lang="en-US" sz="2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bé</a:t>
            </a:r>
            <a:r>
              <a:rPr lang="en-US" sz="2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sz="2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tin, </a:t>
            </a:r>
            <a:r>
              <a:rPr lang="en-US" sz="2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vui</a:t>
            </a:r>
            <a:r>
              <a:rPr lang="en-US" sz="2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vẻ</a:t>
            </a:r>
            <a:r>
              <a:rPr lang="en-US" sz="2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nhận</a:t>
            </a:r>
            <a:r>
              <a:rPr lang="en-US" sz="2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2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ý </a:t>
            </a:r>
            <a:r>
              <a:rPr lang="en-US" sz="2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nghĩa</a:t>
            </a:r>
            <a:r>
              <a:rPr lang="en-US" sz="2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bông</a:t>
            </a:r>
            <a:r>
              <a:rPr lang="en-US" sz="2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hoa</a:t>
            </a:r>
            <a:r>
              <a:rPr lang="en-US" sz="2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hồng</a:t>
            </a:r>
            <a:r>
              <a:rPr lang="en-US" sz="2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duy</a:t>
            </a:r>
            <a:r>
              <a:rPr lang="en-US" sz="2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nhất</a:t>
            </a:r>
            <a:r>
              <a:rPr lang="en-US" sz="2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mình</a:t>
            </a:r>
            <a:endParaRPr lang="en-US" sz="2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B274DCC-A073-02CF-0A6F-26D91C81F113}"/>
              </a:ext>
            </a:extLst>
          </p:cNvPr>
          <p:cNvSpPr txBox="1"/>
          <p:nvPr/>
        </p:nvSpPr>
        <p:spPr>
          <a:xfrm>
            <a:off x="844034" y="5086985"/>
            <a:ext cx="1050393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chút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37220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ải ngay 82+ hình nền Powerpoint màu vàng nhạt miễn phí">
            <a:extLst>
              <a:ext uri="{FF2B5EF4-FFF2-40B4-BE49-F238E27FC236}">
                <a16:creationId xmlns:a16="http://schemas.microsoft.com/office/drawing/2014/main" id="{F1CA9811-E576-1DBE-78F4-3508B2363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3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exagon 5"/>
          <p:cNvSpPr/>
          <p:nvPr/>
        </p:nvSpPr>
        <p:spPr>
          <a:xfrm>
            <a:off x="125151" y="175717"/>
            <a:ext cx="4789114" cy="657888"/>
          </a:xfrm>
          <a:prstGeom prst="hexagon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a.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vật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hoàng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bé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graphicFrame>
        <p:nvGraphicFramePr>
          <p:cNvPr id="11" name="Diagram 10"/>
          <p:cNvGraphicFramePr/>
          <p:nvPr/>
        </p:nvGraphicFramePr>
        <p:xfrm>
          <a:off x="646471" y="1401096"/>
          <a:ext cx="10899058" cy="4542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6185" y="1194619"/>
            <a:ext cx="2816944" cy="222700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30381" y="1194619"/>
            <a:ext cx="2964426" cy="221031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153467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3AB5C7-25DF-1571-4544-4872AEEDD1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ình nền Powerpoint màu vàng nhạt khơi dậy nét tinh tế trong thiết kế">
            <a:extLst>
              <a:ext uri="{FF2B5EF4-FFF2-40B4-BE49-F238E27FC236}">
                <a16:creationId xmlns:a16="http://schemas.microsoft.com/office/drawing/2014/main" id="{16A7BBD8-97DE-A5B3-A3F7-67FE14BC56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686DEDDF-1637-DB5E-56DF-63EC28F0F04C}"/>
              </a:ext>
            </a:extLst>
          </p:cNvPr>
          <p:cNvSpPr txBox="1">
            <a:spLocks/>
          </p:cNvSpPr>
          <p:nvPr/>
        </p:nvSpPr>
        <p:spPr>
          <a:xfrm>
            <a:off x="172252" y="162233"/>
            <a:ext cx="3705710" cy="763864"/>
          </a:xfrm>
          <a:prstGeom prst="plaque">
            <a:avLst/>
          </a:prstGeom>
          <a:solidFill>
            <a:schemeClr val="accent3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vật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cáo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E2215BF-EF4F-7195-B321-053D6AE3BD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4164551"/>
              </p:ext>
            </p:extLst>
          </p:nvPr>
        </p:nvGraphicFramePr>
        <p:xfrm>
          <a:off x="5570840" y="377457"/>
          <a:ext cx="5486400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86400">
                  <a:extLst>
                    <a:ext uri="{9D8B030D-6E8A-4147-A177-3AD203B41FA5}">
                      <a16:colId xmlns:a16="http://schemas.microsoft.com/office/drawing/2014/main" val="28808565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3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Thảo </a:t>
                      </a:r>
                      <a:r>
                        <a:rPr lang="en-US" sz="3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luận</a:t>
                      </a:r>
                      <a:r>
                        <a:rPr lang="en-US" sz="3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nhóm</a:t>
                      </a:r>
                      <a:r>
                        <a:rPr lang="en-US" sz="3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đôi</a:t>
                      </a:r>
                      <a:endParaRPr lang="en-US" sz="30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00699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3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Thời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gian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: 5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phút</a:t>
                      </a:r>
                      <a:endParaRPr lang="en-US" sz="3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0246385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9A73F3D3-7F74-7AFF-978F-67B4BFCFA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8295" y="1879754"/>
            <a:ext cx="4978246" cy="49782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F4C7441-2AAF-89DE-42B7-C2DB51DF5C4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5944" t="23265" r="12601" b="11157"/>
          <a:stretch>
            <a:fillRect/>
          </a:stretch>
        </p:blipFill>
        <p:spPr>
          <a:xfrm>
            <a:off x="4280419" y="1679607"/>
            <a:ext cx="7492481" cy="4497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07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Tải ngay 82+ hình nền Powerpoint màu vàng nhạt miễn phí">
            <a:extLst>
              <a:ext uri="{FF2B5EF4-FFF2-40B4-BE49-F238E27FC236}">
                <a16:creationId xmlns:a16="http://schemas.microsoft.com/office/drawing/2014/main" id="{FC4D8182-4A88-10A1-55FB-663F0D914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3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reeform 5">
            <a:extLst>
              <a:ext uri="{FF2B5EF4-FFF2-40B4-BE49-F238E27FC236}">
                <a16:creationId xmlns:a16="http://schemas.microsoft.com/office/drawing/2014/main" id="{C9262BED-C770-CAF9-4B0E-EA608CE160EF}"/>
              </a:ext>
            </a:extLst>
          </p:cNvPr>
          <p:cNvSpPr/>
          <p:nvPr/>
        </p:nvSpPr>
        <p:spPr>
          <a:xfrm>
            <a:off x="2362660" y="3921681"/>
            <a:ext cx="518159" cy="110876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1108769"/>
                </a:lnTo>
                <a:lnTo>
                  <a:pt x="518159" y="1108769"/>
                </a:lnTo>
              </a:path>
            </a:pathLst>
          </a:custGeom>
          <a:noFill/>
          <a:ln w="19050">
            <a:solidFill>
              <a:schemeClr val="tx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E1586359-0F51-40FA-D8D6-A31DEB90B1D5}"/>
              </a:ext>
            </a:extLst>
          </p:cNvPr>
          <p:cNvSpPr/>
          <p:nvPr/>
        </p:nvSpPr>
        <p:spPr>
          <a:xfrm>
            <a:off x="4226768" y="5428018"/>
            <a:ext cx="655211" cy="662087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1108769"/>
                </a:lnTo>
                <a:lnTo>
                  <a:pt x="518159" y="1108769"/>
                </a:lnTo>
              </a:path>
            </a:pathLst>
          </a:custGeom>
          <a:noFill/>
          <a:ln w="19050">
            <a:solidFill>
              <a:schemeClr val="tx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Title 3"/>
          <p:cNvSpPr txBox="1">
            <a:spLocks/>
          </p:cNvSpPr>
          <p:nvPr/>
        </p:nvSpPr>
        <p:spPr>
          <a:xfrm>
            <a:off x="172252" y="162233"/>
            <a:ext cx="3705710" cy="763864"/>
          </a:xfrm>
          <a:prstGeom prst="plaque">
            <a:avLst/>
          </a:prstGeom>
          <a:solidFill>
            <a:schemeClr val="accent3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vật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cáo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094375" y="1177427"/>
            <a:ext cx="8126860" cy="2909662"/>
            <a:chOff x="1118169" y="1679200"/>
            <a:chExt cx="8126860" cy="2909662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5" name="Freeform 4"/>
            <p:cNvSpPr/>
            <p:nvPr/>
          </p:nvSpPr>
          <p:spPr>
            <a:xfrm>
              <a:off x="1118169" y="1679200"/>
              <a:ext cx="5181590" cy="1061713"/>
            </a:xfrm>
            <a:custGeom>
              <a:avLst/>
              <a:gdLst>
                <a:gd name="connsiteX0" fmla="*/ 0 w 5181590"/>
                <a:gd name="connsiteY0" fmla="*/ 106171 h 1061713"/>
                <a:gd name="connsiteX1" fmla="*/ 106171 w 5181590"/>
                <a:gd name="connsiteY1" fmla="*/ 0 h 1061713"/>
                <a:gd name="connsiteX2" fmla="*/ 5075419 w 5181590"/>
                <a:gd name="connsiteY2" fmla="*/ 0 h 1061713"/>
                <a:gd name="connsiteX3" fmla="*/ 5181590 w 5181590"/>
                <a:gd name="connsiteY3" fmla="*/ 106171 h 1061713"/>
                <a:gd name="connsiteX4" fmla="*/ 5181590 w 5181590"/>
                <a:gd name="connsiteY4" fmla="*/ 955542 h 1061713"/>
                <a:gd name="connsiteX5" fmla="*/ 5075419 w 5181590"/>
                <a:gd name="connsiteY5" fmla="*/ 1061713 h 1061713"/>
                <a:gd name="connsiteX6" fmla="*/ 106171 w 5181590"/>
                <a:gd name="connsiteY6" fmla="*/ 1061713 h 1061713"/>
                <a:gd name="connsiteX7" fmla="*/ 0 w 5181590"/>
                <a:gd name="connsiteY7" fmla="*/ 955542 h 1061713"/>
                <a:gd name="connsiteX8" fmla="*/ 0 w 5181590"/>
                <a:gd name="connsiteY8" fmla="*/ 106171 h 1061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181590" h="1061713">
                  <a:moveTo>
                    <a:pt x="0" y="106171"/>
                  </a:moveTo>
                  <a:cubicBezTo>
                    <a:pt x="0" y="47534"/>
                    <a:pt x="47534" y="0"/>
                    <a:pt x="106171" y="0"/>
                  </a:cubicBezTo>
                  <a:lnTo>
                    <a:pt x="5075419" y="0"/>
                  </a:lnTo>
                  <a:cubicBezTo>
                    <a:pt x="5134056" y="0"/>
                    <a:pt x="5181590" y="47534"/>
                    <a:pt x="5181590" y="106171"/>
                  </a:cubicBezTo>
                  <a:lnTo>
                    <a:pt x="5181590" y="955542"/>
                  </a:lnTo>
                  <a:cubicBezTo>
                    <a:pt x="5181590" y="1014179"/>
                    <a:pt x="5134056" y="1061713"/>
                    <a:pt x="5075419" y="1061713"/>
                  </a:cubicBezTo>
                  <a:lnTo>
                    <a:pt x="106171" y="1061713"/>
                  </a:lnTo>
                  <a:cubicBezTo>
                    <a:pt x="47534" y="1061713"/>
                    <a:pt x="0" y="1014179"/>
                    <a:pt x="0" y="955542"/>
                  </a:cubicBezTo>
                  <a:lnTo>
                    <a:pt x="0" y="106171"/>
                  </a:ln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 w="19050">
              <a:solidFill>
                <a:schemeClr val="tx1"/>
              </a:solidFill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2057" tIns="71737" rIns="92057" bIns="71737" numCol="1" spcCol="1270" anchor="ctr" anchorCtr="0">
              <a:noAutofit/>
            </a:bodyPr>
            <a:lstStyle/>
            <a:p>
              <a:pPr marL="0" marR="0" lvl="0" indent="0" algn="ctr" defTabSz="1422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khi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gặp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hoàng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tử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bé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1636328" y="2740913"/>
              <a:ext cx="518159" cy="1108769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1108769"/>
                  </a:lnTo>
                  <a:lnTo>
                    <a:pt x="518159" y="1108769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154487" y="3110503"/>
              <a:ext cx="7090542" cy="1478359"/>
            </a:xfrm>
            <a:custGeom>
              <a:avLst/>
              <a:gdLst>
                <a:gd name="connsiteX0" fmla="*/ 0 w 7090542"/>
                <a:gd name="connsiteY0" fmla="*/ 147836 h 1478359"/>
                <a:gd name="connsiteX1" fmla="*/ 147836 w 7090542"/>
                <a:gd name="connsiteY1" fmla="*/ 0 h 1478359"/>
                <a:gd name="connsiteX2" fmla="*/ 6942706 w 7090542"/>
                <a:gd name="connsiteY2" fmla="*/ 0 h 1478359"/>
                <a:gd name="connsiteX3" fmla="*/ 7090542 w 7090542"/>
                <a:gd name="connsiteY3" fmla="*/ 147836 h 1478359"/>
                <a:gd name="connsiteX4" fmla="*/ 7090542 w 7090542"/>
                <a:gd name="connsiteY4" fmla="*/ 1330523 h 1478359"/>
                <a:gd name="connsiteX5" fmla="*/ 6942706 w 7090542"/>
                <a:gd name="connsiteY5" fmla="*/ 1478359 h 1478359"/>
                <a:gd name="connsiteX6" fmla="*/ 147836 w 7090542"/>
                <a:gd name="connsiteY6" fmla="*/ 1478359 h 1478359"/>
                <a:gd name="connsiteX7" fmla="*/ 0 w 7090542"/>
                <a:gd name="connsiteY7" fmla="*/ 1330523 h 1478359"/>
                <a:gd name="connsiteX8" fmla="*/ 0 w 7090542"/>
                <a:gd name="connsiteY8" fmla="*/ 147836 h 1478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90542" h="1478359">
                  <a:moveTo>
                    <a:pt x="0" y="147836"/>
                  </a:moveTo>
                  <a:cubicBezTo>
                    <a:pt x="0" y="66188"/>
                    <a:pt x="66188" y="0"/>
                    <a:pt x="147836" y="0"/>
                  </a:cubicBezTo>
                  <a:lnTo>
                    <a:pt x="6942706" y="0"/>
                  </a:lnTo>
                  <a:cubicBezTo>
                    <a:pt x="7024354" y="0"/>
                    <a:pt x="7090542" y="66188"/>
                    <a:pt x="7090542" y="147836"/>
                  </a:cubicBezTo>
                  <a:lnTo>
                    <a:pt x="7090542" y="1330523"/>
                  </a:lnTo>
                  <a:cubicBezTo>
                    <a:pt x="7090542" y="1412171"/>
                    <a:pt x="7024354" y="1478359"/>
                    <a:pt x="6942706" y="1478359"/>
                  </a:cubicBezTo>
                  <a:lnTo>
                    <a:pt x="147836" y="1478359"/>
                  </a:lnTo>
                  <a:cubicBezTo>
                    <a:pt x="66188" y="1478359"/>
                    <a:pt x="0" y="1412171"/>
                    <a:pt x="0" y="1330523"/>
                  </a:cubicBezTo>
                  <a:lnTo>
                    <a:pt x="0" y="147836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  <a:alpha val="90000"/>
              </a:schemeClr>
            </a:solidFill>
            <a:ln w="19050">
              <a:solidFill>
                <a:schemeClr val="tx1"/>
              </a:solidFill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4260" tIns="83940" rIns="104260" bIns="83940" numCol="1" spcCol="1270" anchor="ctr" anchorCtr="0">
              <a:noAutofit/>
            </a:bodyPr>
            <a:lstStyle/>
            <a:p>
              <a:pPr marL="0" marR="0" lvl="0" indent="0" algn="ctr" defTabSz="1422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Khi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nghe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thấy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tiếng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bước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chân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Chạy</a:t>
              </a:r>
              <a:r>
                <a:rPr lang="en-US" sz="3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trốn</a:t>
              </a:r>
              <a:r>
                <a:rPr lang="en-US" sz="3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3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lòng</a:t>
              </a:r>
              <a:r>
                <a:rPr lang="en-US" sz="3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đất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9740" y="662859"/>
            <a:ext cx="3457830" cy="207805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0" name="Freeform 6">
            <a:extLst>
              <a:ext uri="{FF2B5EF4-FFF2-40B4-BE49-F238E27FC236}">
                <a16:creationId xmlns:a16="http://schemas.microsoft.com/office/drawing/2014/main" id="{C7DC251A-C552-1008-FF64-4BB1777B24C8}"/>
              </a:ext>
            </a:extLst>
          </p:cNvPr>
          <p:cNvSpPr/>
          <p:nvPr/>
        </p:nvSpPr>
        <p:spPr>
          <a:xfrm>
            <a:off x="2738798" y="4280703"/>
            <a:ext cx="7090542" cy="1478359"/>
          </a:xfrm>
          <a:custGeom>
            <a:avLst/>
            <a:gdLst>
              <a:gd name="connsiteX0" fmla="*/ 0 w 7090542"/>
              <a:gd name="connsiteY0" fmla="*/ 147836 h 1478359"/>
              <a:gd name="connsiteX1" fmla="*/ 147836 w 7090542"/>
              <a:gd name="connsiteY1" fmla="*/ 0 h 1478359"/>
              <a:gd name="connsiteX2" fmla="*/ 6942706 w 7090542"/>
              <a:gd name="connsiteY2" fmla="*/ 0 h 1478359"/>
              <a:gd name="connsiteX3" fmla="*/ 7090542 w 7090542"/>
              <a:gd name="connsiteY3" fmla="*/ 147836 h 1478359"/>
              <a:gd name="connsiteX4" fmla="*/ 7090542 w 7090542"/>
              <a:gd name="connsiteY4" fmla="*/ 1330523 h 1478359"/>
              <a:gd name="connsiteX5" fmla="*/ 6942706 w 7090542"/>
              <a:gd name="connsiteY5" fmla="*/ 1478359 h 1478359"/>
              <a:gd name="connsiteX6" fmla="*/ 147836 w 7090542"/>
              <a:gd name="connsiteY6" fmla="*/ 1478359 h 1478359"/>
              <a:gd name="connsiteX7" fmla="*/ 0 w 7090542"/>
              <a:gd name="connsiteY7" fmla="*/ 1330523 h 1478359"/>
              <a:gd name="connsiteX8" fmla="*/ 0 w 7090542"/>
              <a:gd name="connsiteY8" fmla="*/ 147836 h 1478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90542" h="1478359">
                <a:moveTo>
                  <a:pt x="0" y="147836"/>
                </a:moveTo>
                <a:cubicBezTo>
                  <a:pt x="0" y="66188"/>
                  <a:pt x="66188" y="0"/>
                  <a:pt x="147836" y="0"/>
                </a:cubicBezTo>
                <a:lnTo>
                  <a:pt x="6942706" y="0"/>
                </a:lnTo>
                <a:cubicBezTo>
                  <a:pt x="7024354" y="0"/>
                  <a:pt x="7090542" y="66188"/>
                  <a:pt x="7090542" y="147836"/>
                </a:cubicBezTo>
                <a:lnTo>
                  <a:pt x="7090542" y="1330523"/>
                </a:lnTo>
                <a:cubicBezTo>
                  <a:pt x="7090542" y="1412171"/>
                  <a:pt x="7024354" y="1478359"/>
                  <a:pt x="6942706" y="1478359"/>
                </a:cubicBezTo>
                <a:lnTo>
                  <a:pt x="147836" y="1478359"/>
                </a:lnTo>
                <a:cubicBezTo>
                  <a:pt x="66188" y="1478359"/>
                  <a:pt x="0" y="1412171"/>
                  <a:pt x="0" y="1330523"/>
                </a:cubicBezTo>
                <a:lnTo>
                  <a:pt x="0" y="147836"/>
                </a:lnTo>
                <a:close/>
              </a:path>
            </a:pathLst>
          </a:custGeom>
          <a:solidFill>
            <a:schemeClr val="tx2">
              <a:lumMod val="20000"/>
              <a:lumOff val="80000"/>
              <a:alpha val="90000"/>
            </a:schemeClr>
          </a:solidFill>
          <a:ln w="19050">
            <a:solidFill>
              <a:schemeClr val="tx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4260" tIns="83940" rIns="104260" bIns="83940" numCol="1" spcCol="1270" anchor="ctr" anchorCtr="0">
            <a:noAutofit/>
          </a:bodyPr>
          <a:lstStyle/>
          <a:p>
            <a:pPr marL="0" marR="0" lvl="0" indent="0" algn="ctr" defTabSz="1422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lúa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ích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chẳng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nhớ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13" name="Freeform 6">
            <a:extLst>
              <a:ext uri="{FF2B5EF4-FFF2-40B4-BE49-F238E27FC236}">
                <a16:creationId xmlns:a16="http://schemas.microsoft.com/office/drawing/2014/main" id="{F9610758-A866-C1F8-F372-C0DC519F61E2}"/>
              </a:ext>
            </a:extLst>
          </p:cNvPr>
          <p:cNvSpPr/>
          <p:nvPr/>
        </p:nvSpPr>
        <p:spPr>
          <a:xfrm>
            <a:off x="4777273" y="5901563"/>
            <a:ext cx="6053552" cy="981644"/>
          </a:xfrm>
          <a:custGeom>
            <a:avLst/>
            <a:gdLst>
              <a:gd name="connsiteX0" fmla="*/ 0 w 7090542"/>
              <a:gd name="connsiteY0" fmla="*/ 147836 h 1478359"/>
              <a:gd name="connsiteX1" fmla="*/ 147836 w 7090542"/>
              <a:gd name="connsiteY1" fmla="*/ 0 h 1478359"/>
              <a:gd name="connsiteX2" fmla="*/ 6942706 w 7090542"/>
              <a:gd name="connsiteY2" fmla="*/ 0 h 1478359"/>
              <a:gd name="connsiteX3" fmla="*/ 7090542 w 7090542"/>
              <a:gd name="connsiteY3" fmla="*/ 147836 h 1478359"/>
              <a:gd name="connsiteX4" fmla="*/ 7090542 w 7090542"/>
              <a:gd name="connsiteY4" fmla="*/ 1330523 h 1478359"/>
              <a:gd name="connsiteX5" fmla="*/ 6942706 w 7090542"/>
              <a:gd name="connsiteY5" fmla="*/ 1478359 h 1478359"/>
              <a:gd name="connsiteX6" fmla="*/ 147836 w 7090542"/>
              <a:gd name="connsiteY6" fmla="*/ 1478359 h 1478359"/>
              <a:gd name="connsiteX7" fmla="*/ 0 w 7090542"/>
              <a:gd name="connsiteY7" fmla="*/ 1330523 h 1478359"/>
              <a:gd name="connsiteX8" fmla="*/ 0 w 7090542"/>
              <a:gd name="connsiteY8" fmla="*/ 147836 h 1478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90542" h="1478359">
                <a:moveTo>
                  <a:pt x="0" y="147836"/>
                </a:moveTo>
                <a:cubicBezTo>
                  <a:pt x="0" y="66188"/>
                  <a:pt x="66188" y="0"/>
                  <a:pt x="147836" y="0"/>
                </a:cubicBezTo>
                <a:lnTo>
                  <a:pt x="6942706" y="0"/>
                </a:lnTo>
                <a:cubicBezTo>
                  <a:pt x="7024354" y="0"/>
                  <a:pt x="7090542" y="66188"/>
                  <a:pt x="7090542" y="147836"/>
                </a:cubicBezTo>
                <a:lnTo>
                  <a:pt x="7090542" y="1330523"/>
                </a:lnTo>
                <a:cubicBezTo>
                  <a:pt x="7090542" y="1412171"/>
                  <a:pt x="7024354" y="1478359"/>
                  <a:pt x="6942706" y="1478359"/>
                </a:cubicBezTo>
                <a:lnTo>
                  <a:pt x="147836" y="1478359"/>
                </a:lnTo>
                <a:cubicBezTo>
                  <a:pt x="66188" y="1478359"/>
                  <a:pt x="0" y="1412171"/>
                  <a:pt x="0" y="1330523"/>
                </a:cubicBezTo>
                <a:lnTo>
                  <a:pt x="0" y="147836"/>
                </a:lnTo>
                <a:close/>
              </a:path>
            </a:pathLst>
          </a:custGeom>
          <a:solidFill>
            <a:schemeClr val="tx2">
              <a:lumMod val="20000"/>
              <a:lumOff val="80000"/>
              <a:alpha val="90000"/>
            </a:schemeClr>
          </a:solidFill>
          <a:ln w="19050">
            <a:solidFill>
              <a:schemeClr val="tx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4260" tIns="83940" rIns="104260" bIns="83940" numCol="1" spcCol="1270" anchor="ctr" anchorCtr="0">
            <a:noAutofit/>
          </a:bodyPr>
          <a:lstStyle/>
          <a:p>
            <a:pPr marL="0" marR="0" lvl="0" indent="0" algn="ctr" defTabSz="1422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đơn</a:t>
            </a:r>
            <a:r>
              <a:rPr lang="en-US" sz="3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3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tẻ</a:t>
            </a:r>
            <a:r>
              <a:rPr lang="en-US" sz="3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sz="3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34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ình nền Powerpoint màu vàng nhạt khơi dậy nét tinh tế trong thiết kế">
            <a:extLst>
              <a:ext uri="{FF2B5EF4-FFF2-40B4-BE49-F238E27FC236}">
                <a16:creationId xmlns:a16="http://schemas.microsoft.com/office/drawing/2014/main" id="{B9E6CAD8-12F2-B975-E61D-2C8C0D02AC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3"/>
          <p:cNvSpPr txBox="1">
            <a:spLocks/>
          </p:cNvSpPr>
          <p:nvPr/>
        </p:nvSpPr>
        <p:spPr>
          <a:xfrm>
            <a:off x="172252" y="162233"/>
            <a:ext cx="3705710" cy="763864"/>
          </a:xfrm>
          <a:prstGeom prst="plaque">
            <a:avLst/>
          </a:prstGeom>
          <a:solidFill>
            <a:schemeClr val="accent3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vật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cáo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7354406"/>
              </p:ext>
            </p:extLst>
          </p:nvPr>
        </p:nvGraphicFramePr>
        <p:xfrm>
          <a:off x="5944130" y="3289191"/>
          <a:ext cx="5486400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86400">
                  <a:extLst>
                    <a:ext uri="{9D8B030D-6E8A-4147-A177-3AD203B41FA5}">
                      <a16:colId xmlns:a16="http://schemas.microsoft.com/office/drawing/2014/main" val="28808565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Từ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b="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cảm</a:t>
                      </a:r>
                      <a:r>
                        <a:rPr lang="en-US" sz="2400" b="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b="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hóa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xuất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hiện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bao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nhiêu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lần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trong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đoạn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trích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? Qua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lời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giải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nghĩa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của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cáo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,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em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hiểu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b="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cảm</a:t>
                      </a:r>
                      <a:r>
                        <a:rPr lang="en-US" sz="2400" b="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b="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hóa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là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gì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?</a:t>
                      </a:r>
                      <a:endParaRPr lang="en-US" sz="2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0069906"/>
                  </a:ext>
                </a:extLst>
              </a:tr>
            </a:tbl>
          </a:graphicData>
        </a:graphic>
      </p:graphicFrame>
      <p:sp>
        <p:nvSpPr>
          <p:cNvPr id="4" name="Down Arrow Callout 3"/>
          <p:cNvSpPr/>
          <p:nvPr/>
        </p:nvSpPr>
        <p:spPr>
          <a:xfrm>
            <a:off x="5589037" y="707821"/>
            <a:ext cx="6196586" cy="1300910"/>
          </a:xfrm>
          <a:prstGeom prst="downArrowCallou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khung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cảnh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cáo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gặp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hoàng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tử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3524B83-0379-C097-F40C-C9B834DEAB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252" y="1566126"/>
            <a:ext cx="4978246" cy="4978246"/>
          </a:xfrm>
          <a:prstGeom prst="rect">
            <a:avLst/>
          </a:prstGeom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278AD624-281A-332E-6040-BA7088B5DC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8280002"/>
              </p:ext>
            </p:extLst>
          </p:nvPr>
        </p:nvGraphicFramePr>
        <p:xfrm>
          <a:off x="5944130" y="2151490"/>
          <a:ext cx="54864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86400">
                  <a:extLst>
                    <a:ext uri="{9D8B030D-6E8A-4147-A177-3AD203B41FA5}">
                      <a16:colId xmlns:a16="http://schemas.microsoft.com/office/drawing/2014/main" val="28808565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Tìm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chi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tiết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trong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văn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bản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nói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về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khung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cảnh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lúc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cáo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và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hoàng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tử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bé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gặp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nhau</a:t>
                      </a:r>
                      <a:endParaRPr lang="en-US" sz="2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00699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99820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60+ ảnh nền Powerpoint dễ thương, cute để làm slide">
            <a:extLst>
              <a:ext uri="{FF2B5EF4-FFF2-40B4-BE49-F238E27FC236}">
                <a16:creationId xmlns:a16="http://schemas.microsoft.com/office/drawing/2014/main" id="{7354169E-5A4E-D20E-4CDD-59131C967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2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3"/>
          <p:cNvSpPr txBox="1">
            <a:spLocks/>
          </p:cNvSpPr>
          <p:nvPr/>
        </p:nvSpPr>
        <p:spPr>
          <a:xfrm>
            <a:off x="172252" y="162233"/>
            <a:ext cx="3705710" cy="763864"/>
          </a:xfrm>
          <a:prstGeom prst="plaque">
            <a:avLst/>
          </a:prstGeom>
          <a:solidFill>
            <a:schemeClr val="accent3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vật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cáo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413096" y="1593884"/>
            <a:ext cx="8122610" cy="4555086"/>
            <a:chOff x="869572" y="1593884"/>
            <a:chExt cx="8122610" cy="4555086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5" name="Freeform 4"/>
            <p:cNvSpPr/>
            <p:nvPr/>
          </p:nvSpPr>
          <p:spPr>
            <a:xfrm>
              <a:off x="869572" y="1593884"/>
              <a:ext cx="5153769" cy="1056012"/>
            </a:xfrm>
            <a:custGeom>
              <a:avLst/>
              <a:gdLst>
                <a:gd name="connsiteX0" fmla="*/ 0 w 5153769"/>
                <a:gd name="connsiteY0" fmla="*/ 105601 h 1056012"/>
                <a:gd name="connsiteX1" fmla="*/ 105601 w 5153769"/>
                <a:gd name="connsiteY1" fmla="*/ 0 h 1056012"/>
                <a:gd name="connsiteX2" fmla="*/ 5048168 w 5153769"/>
                <a:gd name="connsiteY2" fmla="*/ 0 h 1056012"/>
                <a:gd name="connsiteX3" fmla="*/ 5153769 w 5153769"/>
                <a:gd name="connsiteY3" fmla="*/ 105601 h 1056012"/>
                <a:gd name="connsiteX4" fmla="*/ 5153769 w 5153769"/>
                <a:gd name="connsiteY4" fmla="*/ 950411 h 1056012"/>
                <a:gd name="connsiteX5" fmla="*/ 5048168 w 5153769"/>
                <a:gd name="connsiteY5" fmla="*/ 1056012 h 1056012"/>
                <a:gd name="connsiteX6" fmla="*/ 105601 w 5153769"/>
                <a:gd name="connsiteY6" fmla="*/ 1056012 h 1056012"/>
                <a:gd name="connsiteX7" fmla="*/ 0 w 5153769"/>
                <a:gd name="connsiteY7" fmla="*/ 950411 h 1056012"/>
                <a:gd name="connsiteX8" fmla="*/ 0 w 5153769"/>
                <a:gd name="connsiteY8" fmla="*/ 105601 h 1056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153769" h="1056012">
                  <a:moveTo>
                    <a:pt x="0" y="105601"/>
                  </a:moveTo>
                  <a:cubicBezTo>
                    <a:pt x="0" y="47279"/>
                    <a:pt x="47279" y="0"/>
                    <a:pt x="105601" y="0"/>
                  </a:cubicBezTo>
                  <a:lnTo>
                    <a:pt x="5048168" y="0"/>
                  </a:lnTo>
                  <a:cubicBezTo>
                    <a:pt x="5106490" y="0"/>
                    <a:pt x="5153769" y="47279"/>
                    <a:pt x="5153769" y="105601"/>
                  </a:cubicBezTo>
                  <a:lnTo>
                    <a:pt x="5153769" y="950411"/>
                  </a:lnTo>
                  <a:cubicBezTo>
                    <a:pt x="5153769" y="1008733"/>
                    <a:pt x="5106490" y="1056012"/>
                    <a:pt x="5048168" y="1056012"/>
                  </a:cubicBezTo>
                  <a:lnTo>
                    <a:pt x="105601" y="1056012"/>
                  </a:lnTo>
                  <a:cubicBezTo>
                    <a:pt x="47279" y="1056012"/>
                    <a:pt x="0" y="1008733"/>
                    <a:pt x="0" y="950411"/>
                  </a:cubicBezTo>
                  <a:lnTo>
                    <a:pt x="0" y="105601"/>
                  </a:ln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 w="19050">
              <a:solidFill>
                <a:schemeClr val="tx1"/>
              </a:solidFill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1890" tIns="71570" rIns="91890" bIns="71570" numCol="1" spcCol="1270" anchor="ctr" anchorCtr="0">
              <a:noAutofit/>
            </a:bodyPr>
            <a:lstStyle/>
            <a:p>
              <a:pPr marL="0" marR="0" lvl="0" indent="0" algn="ctr" defTabSz="1422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Khi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gặp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hoàng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tử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bé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1384949" y="2649897"/>
              <a:ext cx="515376" cy="1102816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1102816"/>
                  </a:lnTo>
                  <a:lnTo>
                    <a:pt x="515376" y="1102816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1900326" y="3017502"/>
              <a:ext cx="7091856" cy="1470421"/>
            </a:xfrm>
            <a:custGeom>
              <a:avLst/>
              <a:gdLst>
                <a:gd name="connsiteX0" fmla="*/ 0 w 7091856"/>
                <a:gd name="connsiteY0" fmla="*/ 147042 h 1470421"/>
                <a:gd name="connsiteX1" fmla="*/ 147042 w 7091856"/>
                <a:gd name="connsiteY1" fmla="*/ 0 h 1470421"/>
                <a:gd name="connsiteX2" fmla="*/ 6944814 w 7091856"/>
                <a:gd name="connsiteY2" fmla="*/ 0 h 1470421"/>
                <a:gd name="connsiteX3" fmla="*/ 7091856 w 7091856"/>
                <a:gd name="connsiteY3" fmla="*/ 147042 h 1470421"/>
                <a:gd name="connsiteX4" fmla="*/ 7091856 w 7091856"/>
                <a:gd name="connsiteY4" fmla="*/ 1323379 h 1470421"/>
                <a:gd name="connsiteX5" fmla="*/ 6944814 w 7091856"/>
                <a:gd name="connsiteY5" fmla="*/ 1470421 h 1470421"/>
                <a:gd name="connsiteX6" fmla="*/ 147042 w 7091856"/>
                <a:gd name="connsiteY6" fmla="*/ 1470421 h 1470421"/>
                <a:gd name="connsiteX7" fmla="*/ 0 w 7091856"/>
                <a:gd name="connsiteY7" fmla="*/ 1323379 h 1470421"/>
                <a:gd name="connsiteX8" fmla="*/ 0 w 7091856"/>
                <a:gd name="connsiteY8" fmla="*/ 147042 h 1470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91856" h="1470421">
                  <a:moveTo>
                    <a:pt x="0" y="147042"/>
                  </a:moveTo>
                  <a:cubicBezTo>
                    <a:pt x="0" y="65833"/>
                    <a:pt x="65833" y="0"/>
                    <a:pt x="147042" y="0"/>
                  </a:cubicBezTo>
                  <a:lnTo>
                    <a:pt x="6944814" y="0"/>
                  </a:lnTo>
                  <a:cubicBezTo>
                    <a:pt x="7026023" y="0"/>
                    <a:pt x="7091856" y="65833"/>
                    <a:pt x="7091856" y="147042"/>
                  </a:cubicBezTo>
                  <a:lnTo>
                    <a:pt x="7091856" y="1323379"/>
                  </a:lnTo>
                  <a:cubicBezTo>
                    <a:pt x="7091856" y="1404588"/>
                    <a:pt x="7026023" y="1470421"/>
                    <a:pt x="6944814" y="1470421"/>
                  </a:cubicBezTo>
                  <a:lnTo>
                    <a:pt x="147042" y="1470421"/>
                  </a:lnTo>
                  <a:cubicBezTo>
                    <a:pt x="65833" y="1470421"/>
                    <a:pt x="0" y="1404588"/>
                    <a:pt x="0" y="1323379"/>
                  </a:cubicBezTo>
                  <a:lnTo>
                    <a:pt x="0" y="147042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  <a:alpha val="90000"/>
              </a:schemeClr>
            </a:solidFill>
            <a:ln w="19050">
              <a:solidFill>
                <a:schemeClr val="tx1"/>
              </a:solidFill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6407" tIns="78627" rIns="96407" bIns="78627" numCol="1" spcCol="1270" anchor="ctr" anchorCtr="0">
              <a:noAutofit/>
            </a:bodyPr>
            <a:lstStyle/>
            <a:p>
              <a:pPr marL="0" marR="0" lvl="0" indent="0" algn="l" defTabSz="1244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hông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dám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lại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gần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vì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nhận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ra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mình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được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cảm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hóa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8" name="Freeform 7"/>
            <p:cNvSpPr/>
            <p:nvPr/>
          </p:nvSpPr>
          <p:spPr>
            <a:xfrm>
              <a:off x="1384949" y="2649897"/>
              <a:ext cx="515376" cy="2763863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2763863"/>
                  </a:lnTo>
                  <a:lnTo>
                    <a:pt x="515376" y="2763863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0" name="Freeform 9"/>
            <p:cNvSpPr/>
            <p:nvPr/>
          </p:nvSpPr>
          <p:spPr>
            <a:xfrm>
              <a:off x="1900326" y="4678549"/>
              <a:ext cx="7052472" cy="1470421"/>
            </a:xfrm>
            <a:custGeom>
              <a:avLst/>
              <a:gdLst>
                <a:gd name="connsiteX0" fmla="*/ 0 w 7052472"/>
                <a:gd name="connsiteY0" fmla="*/ 147042 h 1470421"/>
                <a:gd name="connsiteX1" fmla="*/ 147042 w 7052472"/>
                <a:gd name="connsiteY1" fmla="*/ 0 h 1470421"/>
                <a:gd name="connsiteX2" fmla="*/ 6905430 w 7052472"/>
                <a:gd name="connsiteY2" fmla="*/ 0 h 1470421"/>
                <a:gd name="connsiteX3" fmla="*/ 7052472 w 7052472"/>
                <a:gd name="connsiteY3" fmla="*/ 147042 h 1470421"/>
                <a:gd name="connsiteX4" fmla="*/ 7052472 w 7052472"/>
                <a:gd name="connsiteY4" fmla="*/ 1323379 h 1470421"/>
                <a:gd name="connsiteX5" fmla="*/ 6905430 w 7052472"/>
                <a:gd name="connsiteY5" fmla="*/ 1470421 h 1470421"/>
                <a:gd name="connsiteX6" fmla="*/ 147042 w 7052472"/>
                <a:gd name="connsiteY6" fmla="*/ 1470421 h 1470421"/>
                <a:gd name="connsiteX7" fmla="*/ 0 w 7052472"/>
                <a:gd name="connsiteY7" fmla="*/ 1323379 h 1470421"/>
                <a:gd name="connsiteX8" fmla="*/ 0 w 7052472"/>
                <a:gd name="connsiteY8" fmla="*/ 147042 h 1470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52472" h="1470421">
                  <a:moveTo>
                    <a:pt x="0" y="147042"/>
                  </a:moveTo>
                  <a:cubicBezTo>
                    <a:pt x="0" y="65833"/>
                    <a:pt x="65833" y="0"/>
                    <a:pt x="147042" y="0"/>
                  </a:cubicBezTo>
                  <a:lnTo>
                    <a:pt x="6905430" y="0"/>
                  </a:lnTo>
                  <a:cubicBezTo>
                    <a:pt x="6986639" y="0"/>
                    <a:pt x="7052472" y="65833"/>
                    <a:pt x="7052472" y="147042"/>
                  </a:cubicBezTo>
                  <a:lnTo>
                    <a:pt x="7052472" y="1323379"/>
                  </a:lnTo>
                  <a:cubicBezTo>
                    <a:pt x="7052472" y="1404588"/>
                    <a:pt x="6986639" y="1470421"/>
                    <a:pt x="6905430" y="1470421"/>
                  </a:cubicBezTo>
                  <a:lnTo>
                    <a:pt x="147042" y="1470421"/>
                  </a:lnTo>
                  <a:cubicBezTo>
                    <a:pt x="65833" y="1470421"/>
                    <a:pt x="0" y="1404588"/>
                    <a:pt x="0" y="1323379"/>
                  </a:cubicBezTo>
                  <a:lnTo>
                    <a:pt x="0" y="147042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  <a:alpha val="90000"/>
              </a:schemeClr>
            </a:solidFill>
            <a:ln w="19050">
              <a:solidFill>
                <a:schemeClr val="tx1"/>
              </a:solidFill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6407" tIns="78627" rIns="96407" bIns="78627" numCol="1" spcCol="1270" anchor="ctr" anchorCtr="0">
              <a:noAutofit/>
            </a:bodyPr>
            <a:lstStyle/>
            <a:p>
              <a:pPr marL="0" marR="0" lvl="0" indent="0" algn="l" defTabSz="1244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Giải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thích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hoàng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tử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bé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về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cảm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hóa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:(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từ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cảm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hóa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xuất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hiện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15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lần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trong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văn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bản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gắn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với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nhiều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chi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tiết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sự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kiện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quan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trọng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)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1142" y="394223"/>
            <a:ext cx="4007260" cy="239932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130660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>
          <a:xfrm>
            <a:off x="157504" y="58992"/>
            <a:ext cx="3705710" cy="763864"/>
          </a:xfrm>
          <a:prstGeom prst="plaque">
            <a:avLst/>
          </a:prstGeom>
          <a:solidFill>
            <a:schemeClr val="accent3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vật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cáo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985086"/>
            <a:ext cx="12192000" cy="64049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1401096" y="1143677"/>
            <a:ext cx="10456607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*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Cảm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hóa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chuyển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hóa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hoang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dã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xa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pha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gần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gũi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đẹp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sạch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...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chung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sống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gần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gũi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kết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cảm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dành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gian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hiểu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kiên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nhẫn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chưa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cảm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hóa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hoàng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xa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chẳng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cảm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hóa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“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tụi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mình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cần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đến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nhau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sẽ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“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trở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thành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duy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nhất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trên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đời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4899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B0F6AB-A9A3-9D8E-B12B-909638B734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ình nền Powerpoint màu vàng nhạt khơi dậy nét tinh tế trong thiết kế">
            <a:extLst>
              <a:ext uri="{FF2B5EF4-FFF2-40B4-BE49-F238E27FC236}">
                <a16:creationId xmlns:a16="http://schemas.microsoft.com/office/drawing/2014/main" id="{F5802FC0-7044-3849-0D84-E06BFED4C8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80D55169-1DA0-232F-7FD7-A4EDE32E0326}"/>
              </a:ext>
            </a:extLst>
          </p:cNvPr>
          <p:cNvSpPr txBox="1">
            <a:spLocks/>
          </p:cNvSpPr>
          <p:nvPr/>
        </p:nvSpPr>
        <p:spPr>
          <a:xfrm>
            <a:off x="172252" y="162233"/>
            <a:ext cx="3705710" cy="763864"/>
          </a:xfrm>
          <a:prstGeom prst="plaque">
            <a:avLst/>
          </a:prstGeom>
          <a:solidFill>
            <a:schemeClr val="accent3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vật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cáo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841610F-5D26-52D2-8D6B-B20E0C8F2952}"/>
              </a:ext>
            </a:extLst>
          </p:cNvPr>
          <p:cNvGraphicFramePr>
            <a:graphicFrameLocks noGrp="1"/>
          </p:cNvGraphicFramePr>
          <p:nvPr/>
        </p:nvGraphicFramePr>
        <p:xfrm>
          <a:off x="5570840" y="377457"/>
          <a:ext cx="5486400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86400">
                  <a:extLst>
                    <a:ext uri="{9D8B030D-6E8A-4147-A177-3AD203B41FA5}">
                      <a16:colId xmlns:a16="http://schemas.microsoft.com/office/drawing/2014/main" val="28808565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3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Thảo </a:t>
                      </a:r>
                      <a:r>
                        <a:rPr lang="en-US" sz="3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luận</a:t>
                      </a:r>
                      <a:r>
                        <a:rPr lang="en-US" sz="3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nhóm</a:t>
                      </a:r>
                      <a:r>
                        <a:rPr lang="en-US" sz="3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đôi</a:t>
                      </a:r>
                      <a:endParaRPr lang="en-US" sz="30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00699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3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Thời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gian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: 5 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phút</a:t>
                      </a:r>
                      <a:endParaRPr lang="en-US" sz="3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0246385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FAA90BCB-6D51-1795-BDDE-DF2A97AF62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8295" y="1879754"/>
            <a:ext cx="4978246" cy="49782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5378C4A-5543-8EC2-0845-F5AC5CF2BA1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5944" t="23265" r="12601" b="11157"/>
          <a:stretch>
            <a:fillRect/>
          </a:stretch>
        </p:blipFill>
        <p:spPr>
          <a:xfrm>
            <a:off x="4280419" y="1679607"/>
            <a:ext cx="7492481" cy="4497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969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92979E-78A2-961F-7238-53DD1936AE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Tải ngay 82+ hình nền Powerpoint màu vàng nhạt miễn phí">
            <a:extLst>
              <a:ext uri="{FF2B5EF4-FFF2-40B4-BE49-F238E27FC236}">
                <a16:creationId xmlns:a16="http://schemas.microsoft.com/office/drawing/2014/main" id="{0C527BBD-1A27-2F53-086A-D637547FB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3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reeform 5">
            <a:extLst>
              <a:ext uri="{FF2B5EF4-FFF2-40B4-BE49-F238E27FC236}">
                <a16:creationId xmlns:a16="http://schemas.microsoft.com/office/drawing/2014/main" id="{1D8984FA-73BB-8B45-E8EA-3CD7E75A129A}"/>
              </a:ext>
            </a:extLst>
          </p:cNvPr>
          <p:cNvSpPr/>
          <p:nvPr/>
        </p:nvSpPr>
        <p:spPr>
          <a:xfrm>
            <a:off x="2362660" y="3921681"/>
            <a:ext cx="518159" cy="110876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1108769"/>
                </a:lnTo>
                <a:lnTo>
                  <a:pt x="518159" y="1108769"/>
                </a:lnTo>
              </a:path>
            </a:pathLst>
          </a:custGeom>
          <a:noFill/>
          <a:ln w="19050">
            <a:solidFill>
              <a:schemeClr val="tx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D575F454-75B8-5D9B-6D76-0A048AFF7F39}"/>
              </a:ext>
            </a:extLst>
          </p:cNvPr>
          <p:cNvSpPr/>
          <p:nvPr/>
        </p:nvSpPr>
        <p:spPr>
          <a:xfrm>
            <a:off x="4226768" y="5428018"/>
            <a:ext cx="655211" cy="662087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1108769"/>
                </a:lnTo>
                <a:lnTo>
                  <a:pt x="518159" y="1108769"/>
                </a:lnTo>
              </a:path>
            </a:pathLst>
          </a:custGeom>
          <a:noFill/>
          <a:ln w="19050">
            <a:solidFill>
              <a:schemeClr val="tx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E655ECA4-169F-77CD-76BF-13EA215489FA}"/>
              </a:ext>
            </a:extLst>
          </p:cNvPr>
          <p:cNvSpPr txBox="1">
            <a:spLocks/>
          </p:cNvSpPr>
          <p:nvPr/>
        </p:nvSpPr>
        <p:spPr>
          <a:xfrm>
            <a:off x="172252" y="162233"/>
            <a:ext cx="3705710" cy="763864"/>
          </a:xfrm>
          <a:prstGeom prst="plaque">
            <a:avLst/>
          </a:prstGeom>
          <a:solidFill>
            <a:schemeClr val="accent3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vật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cáo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3816CF8-56D8-9AEA-2AE0-257849676DFC}"/>
              </a:ext>
            </a:extLst>
          </p:cNvPr>
          <p:cNvGrpSpPr/>
          <p:nvPr/>
        </p:nvGrpSpPr>
        <p:grpSpPr>
          <a:xfrm>
            <a:off x="1094375" y="1177427"/>
            <a:ext cx="8126860" cy="2909662"/>
            <a:chOff x="1118169" y="1679200"/>
            <a:chExt cx="8126860" cy="2909662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B7D01BCA-BC21-E2FA-20BB-BE92F3D20958}"/>
                </a:ext>
              </a:extLst>
            </p:cNvPr>
            <p:cNvSpPr/>
            <p:nvPr/>
          </p:nvSpPr>
          <p:spPr>
            <a:xfrm>
              <a:off x="1118169" y="1679200"/>
              <a:ext cx="5181590" cy="1061713"/>
            </a:xfrm>
            <a:custGeom>
              <a:avLst/>
              <a:gdLst>
                <a:gd name="connsiteX0" fmla="*/ 0 w 5181590"/>
                <a:gd name="connsiteY0" fmla="*/ 106171 h 1061713"/>
                <a:gd name="connsiteX1" fmla="*/ 106171 w 5181590"/>
                <a:gd name="connsiteY1" fmla="*/ 0 h 1061713"/>
                <a:gd name="connsiteX2" fmla="*/ 5075419 w 5181590"/>
                <a:gd name="connsiteY2" fmla="*/ 0 h 1061713"/>
                <a:gd name="connsiteX3" fmla="*/ 5181590 w 5181590"/>
                <a:gd name="connsiteY3" fmla="*/ 106171 h 1061713"/>
                <a:gd name="connsiteX4" fmla="*/ 5181590 w 5181590"/>
                <a:gd name="connsiteY4" fmla="*/ 955542 h 1061713"/>
                <a:gd name="connsiteX5" fmla="*/ 5075419 w 5181590"/>
                <a:gd name="connsiteY5" fmla="*/ 1061713 h 1061713"/>
                <a:gd name="connsiteX6" fmla="*/ 106171 w 5181590"/>
                <a:gd name="connsiteY6" fmla="*/ 1061713 h 1061713"/>
                <a:gd name="connsiteX7" fmla="*/ 0 w 5181590"/>
                <a:gd name="connsiteY7" fmla="*/ 955542 h 1061713"/>
                <a:gd name="connsiteX8" fmla="*/ 0 w 5181590"/>
                <a:gd name="connsiteY8" fmla="*/ 106171 h 1061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181590" h="1061713">
                  <a:moveTo>
                    <a:pt x="0" y="106171"/>
                  </a:moveTo>
                  <a:cubicBezTo>
                    <a:pt x="0" y="47534"/>
                    <a:pt x="47534" y="0"/>
                    <a:pt x="106171" y="0"/>
                  </a:cubicBezTo>
                  <a:lnTo>
                    <a:pt x="5075419" y="0"/>
                  </a:lnTo>
                  <a:cubicBezTo>
                    <a:pt x="5134056" y="0"/>
                    <a:pt x="5181590" y="47534"/>
                    <a:pt x="5181590" y="106171"/>
                  </a:cubicBezTo>
                  <a:lnTo>
                    <a:pt x="5181590" y="955542"/>
                  </a:lnTo>
                  <a:cubicBezTo>
                    <a:pt x="5181590" y="1014179"/>
                    <a:pt x="5134056" y="1061713"/>
                    <a:pt x="5075419" y="1061713"/>
                  </a:cubicBezTo>
                  <a:lnTo>
                    <a:pt x="106171" y="1061713"/>
                  </a:lnTo>
                  <a:cubicBezTo>
                    <a:pt x="47534" y="1061713"/>
                    <a:pt x="0" y="1014179"/>
                    <a:pt x="0" y="955542"/>
                  </a:cubicBezTo>
                  <a:lnTo>
                    <a:pt x="0" y="106171"/>
                  </a:ln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 w="19050">
              <a:solidFill>
                <a:schemeClr val="tx1"/>
              </a:solidFill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2057" tIns="71737" rIns="92057" bIns="71737" numCol="1" spcCol="1270" anchor="ctr" anchorCtr="0">
              <a:noAutofit/>
            </a:bodyPr>
            <a:lstStyle/>
            <a:p>
              <a:pPr marL="0" marR="0" lvl="0" indent="0" algn="ctr" defTabSz="1422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Sau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khi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gặp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hoàng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tử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bé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97D06545-4C0D-1E03-C5E5-751D3FCD407C}"/>
                </a:ext>
              </a:extLst>
            </p:cNvPr>
            <p:cNvSpPr/>
            <p:nvPr/>
          </p:nvSpPr>
          <p:spPr>
            <a:xfrm>
              <a:off x="1636328" y="2740913"/>
              <a:ext cx="518159" cy="1108769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1108769"/>
                  </a:lnTo>
                  <a:lnTo>
                    <a:pt x="518159" y="1108769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CE2FD7B3-AFF7-0897-9AA3-BBF55EB07200}"/>
                </a:ext>
              </a:extLst>
            </p:cNvPr>
            <p:cNvSpPr/>
            <p:nvPr/>
          </p:nvSpPr>
          <p:spPr>
            <a:xfrm>
              <a:off x="2154487" y="3110503"/>
              <a:ext cx="7090542" cy="1478359"/>
            </a:xfrm>
            <a:custGeom>
              <a:avLst/>
              <a:gdLst>
                <a:gd name="connsiteX0" fmla="*/ 0 w 7090542"/>
                <a:gd name="connsiteY0" fmla="*/ 147836 h 1478359"/>
                <a:gd name="connsiteX1" fmla="*/ 147836 w 7090542"/>
                <a:gd name="connsiteY1" fmla="*/ 0 h 1478359"/>
                <a:gd name="connsiteX2" fmla="*/ 6942706 w 7090542"/>
                <a:gd name="connsiteY2" fmla="*/ 0 h 1478359"/>
                <a:gd name="connsiteX3" fmla="*/ 7090542 w 7090542"/>
                <a:gd name="connsiteY3" fmla="*/ 147836 h 1478359"/>
                <a:gd name="connsiteX4" fmla="*/ 7090542 w 7090542"/>
                <a:gd name="connsiteY4" fmla="*/ 1330523 h 1478359"/>
                <a:gd name="connsiteX5" fmla="*/ 6942706 w 7090542"/>
                <a:gd name="connsiteY5" fmla="*/ 1478359 h 1478359"/>
                <a:gd name="connsiteX6" fmla="*/ 147836 w 7090542"/>
                <a:gd name="connsiteY6" fmla="*/ 1478359 h 1478359"/>
                <a:gd name="connsiteX7" fmla="*/ 0 w 7090542"/>
                <a:gd name="connsiteY7" fmla="*/ 1330523 h 1478359"/>
                <a:gd name="connsiteX8" fmla="*/ 0 w 7090542"/>
                <a:gd name="connsiteY8" fmla="*/ 147836 h 1478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90542" h="1478359">
                  <a:moveTo>
                    <a:pt x="0" y="147836"/>
                  </a:moveTo>
                  <a:cubicBezTo>
                    <a:pt x="0" y="66188"/>
                    <a:pt x="66188" y="0"/>
                    <a:pt x="147836" y="0"/>
                  </a:cubicBezTo>
                  <a:lnTo>
                    <a:pt x="6942706" y="0"/>
                  </a:lnTo>
                  <a:cubicBezTo>
                    <a:pt x="7024354" y="0"/>
                    <a:pt x="7090542" y="66188"/>
                    <a:pt x="7090542" y="147836"/>
                  </a:cubicBezTo>
                  <a:lnTo>
                    <a:pt x="7090542" y="1330523"/>
                  </a:lnTo>
                  <a:cubicBezTo>
                    <a:pt x="7090542" y="1412171"/>
                    <a:pt x="7024354" y="1478359"/>
                    <a:pt x="6942706" y="1478359"/>
                  </a:cubicBezTo>
                  <a:lnTo>
                    <a:pt x="147836" y="1478359"/>
                  </a:lnTo>
                  <a:cubicBezTo>
                    <a:pt x="66188" y="1478359"/>
                    <a:pt x="0" y="1412171"/>
                    <a:pt x="0" y="1330523"/>
                  </a:cubicBezTo>
                  <a:lnTo>
                    <a:pt x="0" y="147836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  <a:alpha val="90000"/>
              </a:schemeClr>
            </a:solidFill>
            <a:ln w="19050">
              <a:solidFill>
                <a:schemeClr val="tx1"/>
              </a:solidFill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4260" tIns="83940" rIns="104260" bIns="83940" numCol="1" spcCol="1270" anchor="ctr" anchorCtr="0">
              <a:noAutofit/>
            </a:bodyPr>
            <a:lstStyle/>
            <a:p>
              <a:pPr marL="0" marR="0" lvl="0" indent="0" algn="ctr" defTabSz="1422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Ra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khỏi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hang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như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nghe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tiếng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nhạc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D8B5300-4F1A-8BAB-F139-ACD3D8F4C1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9740" y="662859"/>
            <a:ext cx="3457830" cy="207805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0" name="Freeform 6">
            <a:extLst>
              <a:ext uri="{FF2B5EF4-FFF2-40B4-BE49-F238E27FC236}">
                <a16:creationId xmlns:a16="http://schemas.microsoft.com/office/drawing/2014/main" id="{1641F428-A7CC-D54D-C225-158CCBAC4AB7}"/>
              </a:ext>
            </a:extLst>
          </p:cNvPr>
          <p:cNvSpPr/>
          <p:nvPr/>
        </p:nvSpPr>
        <p:spPr>
          <a:xfrm>
            <a:off x="2738798" y="4280703"/>
            <a:ext cx="7090542" cy="1478359"/>
          </a:xfrm>
          <a:custGeom>
            <a:avLst/>
            <a:gdLst>
              <a:gd name="connsiteX0" fmla="*/ 0 w 7090542"/>
              <a:gd name="connsiteY0" fmla="*/ 147836 h 1478359"/>
              <a:gd name="connsiteX1" fmla="*/ 147836 w 7090542"/>
              <a:gd name="connsiteY1" fmla="*/ 0 h 1478359"/>
              <a:gd name="connsiteX2" fmla="*/ 6942706 w 7090542"/>
              <a:gd name="connsiteY2" fmla="*/ 0 h 1478359"/>
              <a:gd name="connsiteX3" fmla="*/ 7090542 w 7090542"/>
              <a:gd name="connsiteY3" fmla="*/ 147836 h 1478359"/>
              <a:gd name="connsiteX4" fmla="*/ 7090542 w 7090542"/>
              <a:gd name="connsiteY4" fmla="*/ 1330523 h 1478359"/>
              <a:gd name="connsiteX5" fmla="*/ 6942706 w 7090542"/>
              <a:gd name="connsiteY5" fmla="*/ 1478359 h 1478359"/>
              <a:gd name="connsiteX6" fmla="*/ 147836 w 7090542"/>
              <a:gd name="connsiteY6" fmla="*/ 1478359 h 1478359"/>
              <a:gd name="connsiteX7" fmla="*/ 0 w 7090542"/>
              <a:gd name="connsiteY7" fmla="*/ 1330523 h 1478359"/>
              <a:gd name="connsiteX8" fmla="*/ 0 w 7090542"/>
              <a:gd name="connsiteY8" fmla="*/ 147836 h 1478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90542" h="1478359">
                <a:moveTo>
                  <a:pt x="0" y="147836"/>
                </a:moveTo>
                <a:cubicBezTo>
                  <a:pt x="0" y="66188"/>
                  <a:pt x="66188" y="0"/>
                  <a:pt x="147836" y="0"/>
                </a:cubicBezTo>
                <a:lnTo>
                  <a:pt x="6942706" y="0"/>
                </a:lnTo>
                <a:cubicBezTo>
                  <a:pt x="7024354" y="0"/>
                  <a:pt x="7090542" y="66188"/>
                  <a:pt x="7090542" y="147836"/>
                </a:cubicBezTo>
                <a:lnTo>
                  <a:pt x="7090542" y="1330523"/>
                </a:lnTo>
                <a:cubicBezTo>
                  <a:pt x="7090542" y="1412171"/>
                  <a:pt x="7024354" y="1478359"/>
                  <a:pt x="6942706" y="1478359"/>
                </a:cubicBezTo>
                <a:lnTo>
                  <a:pt x="147836" y="1478359"/>
                </a:lnTo>
                <a:cubicBezTo>
                  <a:pt x="66188" y="1478359"/>
                  <a:pt x="0" y="1412171"/>
                  <a:pt x="0" y="1330523"/>
                </a:cubicBezTo>
                <a:lnTo>
                  <a:pt x="0" y="147836"/>
                </a:lnTo>
                <a:close/>
              </a:path>
            </a:pathLst>
          </a:custGeom>
          <a:solidFill>
            <a:schemeClr val="tx2">
              <a:lumMod val="20000"/>
              <a:lumOff val="80000"/>
              <a:alpha val="90000"/>
            </a:schemeClr>
          </a:solidFill>
          <a:ln w="19050">
            <a:solidFill>
              <a:schemeClr val="tx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4260" tIns="83940" rIns="104260" bIns="83940" numCol="1" spcCol="1270" anchor="ctr" anchorCtr="0">
            <a:noAutofit/>
          </a:bodyPr>
          <a:lstStyle/>
          <a:p>
            <a:pPr marL="0" marR="0" lvl="0" indent="0" algn="ctr" defTabSz="1422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lúa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óng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ả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nhớ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tóc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Freeform 6">
            <a:extLst>
              <a:ext uri="{FF2B5EF4-FFF2-40B4-BE49-F238E27FC236}">
                <a16:creationId xmlns:a16="http://schemas.microsoft.com/office/drawing/2014/main" id="{B187CB02-9087-221C-FDCB-FFF9B84C0378}"/>
              </a:ext>
            </a:extLst>
          </p:cNvPr>
          <p:cNvSpPr/>
          <p:nvPr/>
        </p:nvSpPr>
        <p:spPr>
          <a:xfrm>
            <a:off x="4777273" y="5901563"/>
            <a:ext cx="6053552" cy="981644"/>
          </a:xfrm>
          <a:custGeom>
            <a:avLst/>
            <a:gdLst>
              <a:gd name="connsiteX0" fmla="*/ 0 w 7090542"/>
              <a:gd name="connsiteY0" fmla="*/ 147836 h 1478359"/>
              <a:gd name="connsiteX1" fmla="*/ 147836 w 7090542"/>
              <a:gd name="connsiteY1" fmla="*/ 0 h 1478359"/>
              <a:gd name="connsiteX2" fmla="*/ 6942706 w 7090542"/>
              <a:gd name="connsiteY2" fmla="*/ 0 h 1478359"/>
              <a:gd name="connsiteX3" fmla="*/ 7090542 w 7090542"/>
              <a:gd name="connsiteY3" fmla="*/ 147836 h 1478359"/>
              <a:gd name="connsiteX4" fmla="*/ 7090542 w 7090542"/>
              <a:gd name="connsiteY4" fmla="*/ 1330523 h 1478359"/>
              <a:gd name="connsiteX5" fmla="*/ 6942706 w 7090542"/>
              <a:gd name="connsiteY5" fmla="*/ 1478359 h 1478359"/>
              <a:gd name="connsiteX6" fmla="*/ 147836 w 7090542"/>
              <a:gd name="connsiteY6" fmla="*/ 1478359 h 1478359"/>
              <a:gd name="connsiteX7" fmla="*/ 0 w 7090542"/>
              <a:gd name="connsiteY7" fmla="*/ 1330523 h 1478359"/>
              <a:gd name="connsiteX8" fmla="*/ 0 w 7090542"/>
              <a:gd name="connsiteY8" fmla="*/ 147836 h 1478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90542" h="1478359">
                <a:moveTo>
                  <a:pt x="0" y="147836"/>
                </a:moveTo>
                <a:cubicBezTo>
                  <a:pt x="0" y="66188"/>
                  <a:pt x="66188" y="0"/>
                  <a:pt x="147836" y="0"/>
                </a:cubicBezTo>
                <a:lnTo>
                  <a:pt x="6942706" y="0"/>
                </a:lnTo>
                <a:cubicBezTo>
                  <a:pt x="7024354" y="0"/>
                  <a:pt x="7090542" y="66188"/>
                  <a:pt x="7090542" y="147836"/>
                </a:cubicBezTo>
                <a:lnTo>
                  <a:pt x="7090542" y="1330523"/>
                </a:lnTo>
                <a:cubicBezTo>
                  <a:pt x="7090542" y="1412171"/>
                  <a:pt x="7024354" y="1478359"/>
                  <a:pt x="6942706" y="1478359"/>
                </a:cubicBezTo>
                <a:lnTo>
                  <a:pt x="147836" y="1478359"/>
                </a:lnTo>
                <a:cubicBezTo>
                  <a:pt x="66188" y="1478359"/>
                  <a:pt x="0" y="1412171"/>
                  <a:pt x="0" y="1330523"/>
                </a:cubicBezTo>
                <a:lnTo>
                  <a:pt x="0" y="147836"/>
                </a:lnTo>
                <a:close/>
              </a:path>
            </a:pathLst>
          </a:custGeom>
          <a:solidFill>
            <a:schemeClr val="tx2">
              <a:lumMod val="20000"/>
              <a:lumOff val="80000"/>
              <a:alpha val="90000"/>
            </a:schemeClr>
          </a:solidFill>
          <a:ln w="19050">
            <a:solidFill>
              <a:schemeClr val="tx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4260" tIns="83940" rIns="104260" bIns="83940" numCol="1" spcCol="1270" anchor="ctr" anchorCtr="0">
            <a:noAutofit/>
          </a:bodyPr>
          <a:lstStyle/>
          <a:p>
            <a:pPr marL="0" marR="0" lvl="0" indent="0" algn="ctr" defTabSz="1422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giới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quanh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cáo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rực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rỡ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tỏa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ấm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áp</a:t>
            </a:r>
            <a:r>
              <a:rPr lang="en-US" sz="25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5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5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25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5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0264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ình nền Powerpoint màu vàng nhạt khơi dậy nét tinh tế trong thiết kế">
            <a:extLst>
              <a:ext uri="{FF2B5EF4-FFF2-40B4-BE49-F238E27FC236}">
                <a16:creationId xmlns:a16="http://schemas.microsoft.com/office/drawing/2014/main" id="{AF7851F0-4B33-DD7F-D1F4-E51C0D958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49351" y="148454"/>
            <a:ext cx="61414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ý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nghĩa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gợi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ra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từ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cuộc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gặp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gỡ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2834" y="699015"/>
            <a:ext cx="3536148" cy="564279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1CDDEDB-64CC-6142-5601-245AFBE8295B}"/>
              </a:ext>
            </a:extLst>
          </p:cNvPr>
          <p:cNvSpPr txBox="1"/>
          <p:nvPr/>
        </p:nvSpPr>
        <p:spPr>
          <a:xfrm>
            <a:off x="1117640" y="2151727"/>
            <a:ext cx="6097554" cy="2554545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buNone/>
            </a:pPr>
            <a:r>
              <a:rPr lang="vi-VN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Cáo đã chia sẻ với hoàng tử nhiều bài học về tình bạn. </a:t>
            </a:r>
            <a:endParaRPr lang="en-US" sz="40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buNone/>
            </a:pPr>
            <a:r>
              <a:rPr lang="vi-VN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 thấy bài học nào ý nghĩa, gần gũi với mình?</a:t>
            </a:r>
            <a:endParaRPr lang="en-US" sz="40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556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DE16EB8-3E0A-F7B3-5919-68435BFEEB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45358"/>
            <a:ext cx="12233307" cy="6903357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046964" y="2000704"/>
            <a:ext cx="7745362" cy="3163412"/>
          </a:xfrm>
          <a:prstGeom prst="cloudCallout">
            <a:avLst/>
          </a:prstGeom>
          <a:solidFill>
            <a:schemeClr val="bg1">
              <a:lumMod val="95000"/>
            </a:scheme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marL="0" indent="0" algn="just">
              <a:buNone/>
            </a:pP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</p:txBody>
      </p:sp>
      <p:sp>
        <p:nvSpPr>
          <p:cNvPr id="5" name="Heart 4"/>
          <p:cNvSpPr/>
          <p:nvPr/>
        </p:nvSpPr>
        <p:spPr>
          <a:xfrm>
            <a:off x="2913222" y="0"/>
            <a:ext cx="5979887" cy="2000704"/>
          </a:xfrm>
          <a:prstGeom prst="hear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hevronInverted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701" l="10000" r="90000">
                        <a14:foregroundMark x1="48621" y1="16667" x2="48621" y2="16667"/>
                        <a14:foregroundMark x1="48621" y1="16667" x2="48621" y2="16667"/>
                        <a14:foregroundMark x1="48621" y1="12069" x2="51724" y2="24138"/>
                        <a14:foregroundMark x1="50676" y1="7178" x2="54138" y2="8621"/>
                        <a14:foregroundMark x1="55172" y1="4598" x2="51661" y2="4598"/>
                        <a14:foregroundMark x1="38276" y1="45402" x2="38276" y2="45402"/>
                        <a14:foregroundMark x1="41034" y1="40805" x2="38276" y2="51149"/>
                        <a14:foregroundMark x1="23793" y1="52299" x2="25416" y2="56507"/>
                        <a14:foregroundMark x1="38621" y1="37356" x2="38621" y2="37356"/>
                        <a14:foregroundMark x1="31034" y1="97701" x2="31034" y2="97701"/>
                        <a14:foregroundMark x1="40345" y1="34483" x2="40345" y2="34483"/>
                        <a14:foregroundMark x1="38621" y1="35057" x2="38621" y2="35057"/>
                        <a14:backgroundMark x1="45172" y1="1724" x2="52759" y2="1724"/>
                        <a14:backgroundMark x1="24138" y1="62069" x2="28966" y2="62644"/>
                        <a14:backgroundMark x1="28276" y1="63793" x2="26552" y2="74713"/>
                        <a14:backgroundMark x1="24828" y1="58046" x2="24828" y2="58046"/>
                        <a14:backgroundMark x1="24828" y1="58046" x2="27241" y2="58046"/>
                        <a14:backgroundMark x1="39310" y1="91954" x2="51724" y2="971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0098" y="4711960"/>
            <a:ext cx="2762250" cy="2248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633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49351" y="148454"/>
            <a:ext cx="6141425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ý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nghĩa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gợi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ra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từ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cuộc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gặp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gỡ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307" y="820128"/>
            <a:ext cx="2821861" cy="47529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8168" y="820127"/>
            <a:ext cx="2821861" cy="47529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0029" y="820126"/>
            <a:ext cx="2821861" cy="475297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52168" y="1211454"/>
            <a:ext cx="174645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: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kiên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nhẫn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giành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gian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“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cảm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hóa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”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577710" y="996010"/>
            <a:ext cx="190623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Bài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học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về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ý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nghĩa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của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tình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bạn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: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mang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đến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niềm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vui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,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hạnh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phúc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;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khiến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cuộc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sống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trở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nên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phong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phú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,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đẹp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đẽ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hơn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177120" y="1211454"/>
            <a:ext cx="2347448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học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về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cách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nhìn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nhận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đánh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giá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trách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nhiệm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đối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với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bạn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bè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: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“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rõ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tim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”,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quan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tâm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lắng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nghe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thấu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hiểu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bảo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vệ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...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6716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9516" y="251693"/>
            <a:ext cx="24246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III.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Tổng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kết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481332" y="1342890"/>
            <a:ext cx="9229337" cy="5053723"/>
            <a:chOff x="1083943" y="974286"/>
            <a:chExt cx="9229337" cy="5053723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3" name="Freeform 2"/>
            <p:cNvSpPr/>
            <p:nvPr/>
          </p:nvSpPr>
          <p:spPr>
            <a:xfrm>
              <a:off x="1083943" y="974286"/>
              <a:ext cx="2809821" cy="913834"/>
            </a:xfrm>
            <a:custGeom>
              <a:avLst/>
              <a:gdLst>
                <a:gd name="connsiteX0" fmla="*/ 0 w 2809821"/>
                <a:gd name="connsiteY0" fmla="*/ 91383 h 913834"/>
                <a:gd name="connsiteX1" fmla="*/ 91383 w 2809821"/>
                <a:gd name="connsiteY1" fmla="*/ 0 h 913834"/>
                <a:gd name="connsiteX2" fmla="*/ 2718438 w 2809821"/>
                <a:gd name="connsiteY2" fmla="*/ 0 h 913834"/>
                <a:gd name="connsiteX3" fmla="*/ 2809821 w 2809821"/>
                <a:gd name="connsiteY3" fmla="*/ 91383 h 913834"/>
                <a:gd name="connsiteX4" fmla="*/ 2809821 w 2809821"/>
                <a:gd name="connsiteY4" fmla="*/ 822451 h 913834"/>
                <a:gd name="connsiteX5" fmla="*/ 2718438 w 2809821"/>
                <a:gd name="connsiteY5" fmla="*/ 913834 h 913834"/>
                <a:gd name="connsiteX6" fmla="*/ 91383 w 2809821"/>
                <a:gd name="connsiteY6" fmla="*/ 913834 h 913834"/>
                <a:gd name="connsiteX7" fmla="*/ 0 w 2809821"/>
                <a:gd name="connsiteY7" fmla="*/ 822451 h 913834"/>
                <a:gd name="connsiteX8" fmla="*/ 0 w 2809821"/>
                <a:gd name="connsiteY8" fmla="*/ 91383 h 913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9821" h="913834">
                  <a:moveTo>
                    <a:pt x="0" y="91383"/>
                  </a:moveTo>
                  <a:cubicBezTo>
                    <a:pt x="0" y="40914"/>
                    <a:pt x="40914" y="0"/>
                    <a:pt x="91383" y="0"/>
                  </a:cubicBezTo>
                  <a:lnTo>
                    <a:pt x="2718438" y="0"/>
                  </a:lnTo>
                  <a:cubicBezTo>
                    <a:pt x="2768907" y="0"/>
                    <a:pt x="2809821" y="40914"/>
                    <a:pt x="2809821" y="91383"/>
                  </a:cubicBezTo>
                  <a:lnTo>
                    <a:pt x="2809821" y="822451"/>
                  </a:lnTo>
                  <a:cubicBezTo>
                    <a:pt x="2809821" y="872920"/>
                    <a:pt x="2768907" y="913834"/>
                    <a:pt x="2718438" y="913834"/>
                  </a:cubicBezTo>
                  <a:lnTo>
                    <a:pt x="91383" y="913834"/>
                  </a:lnTo>
                  <a:cubicBezTo>
                    <a:pt x="40914" y="913834"/>
                    <a:pt x="0" y="872920"/>
                    <a:pt x="0" y="822451"/>
                  </a:cubicBezTo>
                  <a:lnTo>
                    <a:pt x="0" y="91383"/>
                  </a:lnTo>
                  <a:close/>
                </a:path>
              </a:pathLst>
            </a:custGeom>
            <a:ln w="12700">
              <a:solidFill>
                <a:schemeClr val="tx1"/>
              </a:solidFill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7725" tIns="67405" rIns="87725" bIns="67405" numCol="1" spcCol="1270" anchor="ctr" anchorCtr="0">
              <a:noAutofit/>
            </a:bodyPr>
            <a:lstStyle/>
            <a:p>
              <a:pPr marL="0" marR="0" lvl="0" indent="0" algn="l" defTabSz="1422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Nghệ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thuật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8" name="Freeform 7"/>
            <p:cNvSpPr/>
            <p:nvPr/>
          </p:nvSpPr>
          <p:spPr>
            <a:xfrm>
              <a:off x="1364925" y="1888120"/>
              <a:ext cx="280982" cy="82177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821770"/>
                  </a:lnTo>
                  <a:lnTo>
                    <a:pt x="280982" y="821770"/>
                  </a:lnTo>
                </a:path>
              </a:pathLst>
            </a:custGeom>
            <a:noFill/>
            <a:ln w="12700">
              <a:solidFill>
                <a:schemeClr val="tx1"/>
              </a:solidFill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dk2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9" name="Freeform 8"/>
            <p:cNvSpPr/>
            <p:nvPr/>
          </p:nvSpPr>
          <p:spPr>
            <a:xfrm>
              <a:off x="1645907" y="2110286"/>
              <a:ext cx="8667372" cy="1199210"/>
            </a:xfrm>
            <a:custGeom>
              <a:avLst/>
              <a:gdLst>
                <a:gd name="connsiteX0" fmla="*/ 0 w 8628173"/>
                <a:gd name="connsiteY0" fmla="*/ 119921 h 1199210"/>
                <a:gd name="connsiteX1" fmla="*/ 119921 w 8628173"/>
                <a:gd name="connsiteY1" fmla="*/ 0 h 1199210"/>
                <a:gd name="connsiteX2" fmla="*/ 8508252 w 8628173"/>
                <a:gd name="connsiteY2" fmla="*/ 0 h 1199210"/>
                <a:gd name="connsiteX3" fmla="*/ 8628173 w 8628173"/>
                <a:gd name="connsiteY3" fmla="*/ 119921 h 1199210"/>
                <a:gd name="connsiteX4" fmla="*/ 8628173 w 8628173"/>
                <a:gd name="connsiteY4" fmla="*/ 1079289 h 1199210"/>
                <a:gd name="connsiteX5" fmla="*/ 8508252 w 8628173"/>
                <a:gd name="connsiteY5" fmla="*/ 1199210 h 1199210"/>
                <a:gd name="connsiteX6" fmla="*/ 119921 w 8628173"/>
                <a:gd name="connsiteY6" fmla="*/ 1199210 h 1199210"/>
                <a:gd name="connsiteX7" fmla="*/ 0 w 8628173"/>
                <a:gd name="connsiteY7" fmla="*/ 1079289 h 1199210"/>
                <a:gd name="connsiteX8" fmla="*/ 0 w 8628173"/>
                <a:gd name="connsiteY8" fmla="*/ 119921 h 1199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28173" h="1199210">
                  <a:moveTo>
                    <a:pt x="0" y="119921"/>
                  </a:moveTo>
                  <a:cubicBezTo>
                    <a:pt x="0" y="53690"/>
                    <a:pt x="53690" y="0"/>
                    <a:pt x="119921" y="0"/>
                  </a:cubicBezTo>
                  <a:lnTo>
                    <a:pt x="8508252" y="0"/>
                  </a:lnTo>
                  <a:cubicBezTo>
                    <a:pt x="8574483" y="0"/>
                    <a:pt x="8628173" y="53690"/>
                    <a:pt x="8628173" y="119921"/>
                  </a:cubicBezTo>
                  <a:lnTo>
                    <a:pt x="8628173" y="1079289"/>
                  </a:lnTo>
                  <a:cubicBezTo>
                    <a:pt x="8628173" y="1145520"/>
                    <a:pt x="8574483" y="1199210"/>
                    <a:pt x="8508252" y="1199210"/>
                  </a:cubicBezTo>
                  <a:lnTo>
                    <a:pt x="119921" y="1199210"/>
                  </a:lnTo>
                  <a:cubicBezTo>
                    <a:pt x="53690" y="1199210"/>
                    <a:pt x="0" y="1145520"/>
                    <a:pt x="0" y="1079289"/>
                  </a:cubicBezTo>
                  <a:lnTo>
                    <a:pt x="0" y="119921"/>
                  </a:lnTo>
                  <a:close/>
                </a:path>
              </a:pathLst>
            </a:custGeom>
            <a:blipFill>
              <a:blip r:embed="rId2"/>
              <a:tile tx="0" ty="0" sx="100000" sy="100000" flip="none" algn="tl"/>
            </a:blipFill>
            <a:ln w="12700">
              <a:solidFill>
                <a:schemeClr val="tx1"/>
              </a:solidFill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lt2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2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4654" tIns="68144" rIns="84654" bIns="68144" numCol="1" spcCol="1270" anchor="ctr" anchorCtr="0">
              <a:noAutofit/>
            </a:bodyPr>
            <a:lstStyle/>
            <a:p>
              <a:pPr marL="0" marR="0" lvl="0" indent="0" algn="l" defTabSz="11557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Cách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xây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dựng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nhân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vật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thông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qua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nhiều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chi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tiết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miêu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tả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lời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nói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suy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nghĩ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cảm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xúc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Từ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đó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làm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nổi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bật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đặc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điểm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nhân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vật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0" name="Freeform 9"/>
            <p:cNvSpPr/>
            <p:nvPr/>
          </p:nvSpPr>
          <p:spPr>
            <a:xfrm>
              <a:off x="1364925" y="1888120"/>
              <a:ext cx="265459" cy="2196557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2196557"/>
                  </a:lnTo>
                  <a:lnTo>
                    <a:pt x="265459" y="2196557"/>
                  </a:lnTo>
                </a:path>
              </a:pathLst>
            </a:custGeom>
            <a:noFill/>
            <a:ln w="12700">
              <a:solidFill>
                <a:schemeClr val="tx1"/>
              </a:solidFill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dk2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1630384" y="3485072"/>
              <a:ext cx="8682895" cy="1199210"/>
            </a:xfrm>
            <a:custGeom>
              <a:avLst/>
              <a:gdLst>
                <a:gd name="connsiteX0" fmla="*/ 0 w 8636366"/>
                <a:gd name="connsiteY0" fmla="*/ 119921 h 1199210"/>
                <a:gd name="connsiteX1" fmla="*/ 119921 w 8636366"/>
                <a:gd name="connsiteY1" fmla="*/ 0 h 1199210"/>
                <a:gd name="connsiteX2" fmla="*/ 8516445 w 8636366"/>
                <a:gd name="connsiteY2" fmla="*/ 0 h 1199210"/>
                <a:gd name="connsiteX3" fmla="*/ 8636366 w 8636366"/>
                <a:gd name="connsiteY3" fmla="*/ 119921 h 1199210"/>
                <a:gd name="connsiteX4" fmla="*/ 8636366 w 8636366"/>
                <a:gd name="connsiteY4" fmla="*/ 1079289 h 1199210"/>
                <a:gd name="connsiteX5" fmla="*/ 8516445 w 8636366"/>
                <a:gd name="connsiteY5" fmla="*/ 1199210 h 1199210"/>
                <a:gd name="connsiteX6" fmla="*/ 119921 w 8636366"/>
                <a:gd name="connsiteY6" fmla="*/ 1199210 h 1199210"/>
                <a:gd name="connsiteX7" fmla="*/ 0 w 8636366"/>
                <a:gd name="connsiteY7" fmla="*/ 1079289 h 1199210"/>
                <a:gd name="connsiteX8" fmla="*/ 0 w 8636366"/>
                <a:gd name="connsiteY8" fmla="*/ 119921 h 1199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36366" h="1199210">
                  <a:moveTo>
                    <a:pt x="0" y="119921"/>
                  </a:moveTo>
                  <a:cubicBezTo>
                    <a:pt x="0" y="53690"/>
                    <a:pt x="53690" y="0"/>
                    <a:pt x="119921" y="0"/>
                  </a:cubicBezTo>
                  <a:lnTo>
                    <a:pt x="8516445" y="0"/>
                  </a:lnTo>
                  <a:cubicBezTo>
                    <a:pt x="8582676" y="0"/>
                    <a:pt x="8636366" y="53690"/>
                    <a:pt x="8636366" y="119921"/>
                  </a:cubicBezTo>
                  <a:lnTo>
                    <a:pt x="8636366" y="1079289"/>
                  </a:lnTo>
                  <a:cubicBezTo>
                    <a:pt x="8636366" y="1145520"/>
                    <a:pt x="8582676" y="1199210"/>
                    <a:pt x="8516445" y="1199210"/>
                  </a:cubicBezTo>
                  <a:lnTo>
                    <a:pt x="119921" y="1199210"/>
                  </a:lnTo>
                  <a:cubicBezTo>
                    <a:pt x="53690" y="1199210"/>
                    <a:pt x="0" y="1145520"/>
                    <a:pt x="0" y="1079289"/>
                  </a:cubicBezTo>
                  <a:lnTo>
                    <a:pt x="0" y="119921"/>
                  </a:lnTo>
                  <a:close/>
                </a:path>
              </a:pathLst>
            </a:custGeom>
            <a:blipFill>
              <a:blip r:embed="rId2"/>
              <a:tile tx="0" ty="0" sx="100000" sy="100000" flip="none" algn="tl"/>
            </a:blipFill>
            <a:ln w="12700">
              <a:solidFill>
                <a:schemeClr val="tx1"/>
              </a:solidFill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lt2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2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4654" tIns="68144" rIns="84654" bIns="68144" numCol="1" spcCol="1270" anchor="ctr" anchorCtr="0">
              <a:noAutofit/>
            </a:bodyPr>
            <a:lstStyle/>
            <a:p>
              <a:pPr marL="0" marR="0" lvl="0" indent="0" algn="l" defTabSz="11557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Nhân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vật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con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cáo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được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nhân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hóa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như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con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người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thể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hiện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đặc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điểm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của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truyện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đồng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thoại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2" name="Freeform 11"/>
            <p:cNvSpPr/>
            <p:nvPr/>
          </p:nvSpPr>
          <p:spPr>
            <a:xfrm>
              <a:off x="1364925" y="1888120"/>
              <a:ext cx="280982" cy="3540284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3540284"/>
                  </a:lnTo>
                  <a:lnTo>
                    <a:pt x="280982" y="3540284"/>
                  </a:lnTo>
                </a:path>
              </a:pathLst>
            </a:custGeom>
            <a:noFill/>
            <a:ln w="12700">
              <a:solidFill>
                <a:schemeClr val="tx1"/>
              </a:solidFill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dk2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1645907" y="4828799"/>
              <a:ext cx="8667373" cy="1199210"/>
            </a:xfrm>
            <a:custGeom>
              <a:avLst/>
              <a:gdLst>
                <a:gd name="connsiteX0" fmla="*/ 0 w 8667373"/>
                <a:gd name="connsiteY0" fmla="*/ 119921 h 1199210"/>
                <a:gd name="connsiteX1" fmla="*/ 119921 w 8667373"/>
                <a:gd name="connsiteY1" fmla="*/ 0 h 1199210"/>
                <a:gd name="connsiteX2" fmla="*/ 8547452 w 8667373"/>
                <a:gd name="connsiteY2" fmla="*/ 0 h 1199210"/>
                <a:gd name="connsiteX3" fmla="*/ 8667373 w 8667373"/>
                <a:gd name="connsiteY3" fmla="*/ 119921 h 1199210"/>
                <a:gd name="connsiteX4" fmla="*/ 8667373 w 8667373"/>
                <a:gd name="connsiteY4" fmla="*/ 1079289 h 1199210"/>
                <a:gd name="connsiteX5" fmla="*/ 8547452 w 8667373"/>
                <a:gd name="connsiteY5" fmla="*/ 1199210 h 1199210"/>
                <a:gd name="connsiteX6" fmla="*/ 119921 w 8667373"/>
                <a:gd name="connsiteY6" fmla="*/ 1199210 h 1199210"/>
                <a:gd name="connsiteX7" fmla="*/ 0 w 8667373"/>
                <a:gd name="connsiteY7" fmla="*/ 1079289 h 1199210"/>
                <a:gd name="connsiteX8" fmla="*/ 0 w 8667373"/>
                <a:gd name="connsiteY8" fmla="*/ 119921 h 1199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67373" h="1199210">
                  <a:moveTo>
                    <a:pt x="0" y="119921"/>
                  </a:moveTo>
                  <a:cubicBezTo>
                    <a:pt x="0" y="53690"/>
                    <a:pt x="53690" y="0"/>
                    <a:pt x="119921" y="0"/>
                  </a:cubicBezTo>
                  <a:lnTo>
                    <a:pt x="8547452" y="0"/>
                  </a:lnTo>
                  <a:cubicBezTo>
                    <a:pt x="8613683" y="0"/>
                    <a:pt x="8667373" y="53690"/>
                    <a:pt x="8667373" y="119921"/>
                  </a:cubicBezTo>
                  <a:lnTo>
                    <a:pt x="8667373" y="1079289"/>
                  </a:lnTo>
                  <a:cubicBezTo>
                    <a:pt x="8667373" y="1145520"/>
                    <a:pt x="8613683" y="1199210"/>
                    <a:pt x="8547452" y="1199210"/>
                  </a:cubicBezTo>
                  <a:lnTo>
                    <a:pt x="119921" y="1199210"/>
                  </a:lnTo>
                  <a:cubicBezTo>
                    <a:pt x="53690" y="1199210"/>
                    <a:pt x="0" y="1145520"/>
                    <a:pt x="0" y="1079289"/>
                  </a:cubicBezTo>
                  <a:lnTo>
                    <a:pt x="0" y="119921"/>
                  </a:lnTo>
                  <a:close/>
                </a:path>
              </a:pathLst>
            </a:custGeom>
            <a:blipFill>
              <a:blip r:embed="rId2"/>
              <a:tile tx="0" ty="0" sx="100000" sy="100000" flip="none" algn="tl"/>
            </a:blipFill>
            <a:ln w="12700">
              <a:solidFill>
                <a:schemeClr val="tx1"/>
              </a:solidFill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lt2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2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4654" tIns="68144" rIns="84654" bIns="68144" numCol="1" spcCol="1270" anchor="ctr" anchorCtr="0">
              <a:noAutofit/>
            </a:bodyPr>
            <a:lstStyle/>
            <a:p>
              <a:pPr marL="0" marR="0" lvl="0" indent="0" algn="l" defTabSz="11557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Ngôn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ngữ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đối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thoại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sinh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động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phong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phú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Truyện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giàu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chất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tưởng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tượng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(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hoàng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tử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bé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đến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từ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hành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tinh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khác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con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cáo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có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thể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trò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chuyện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kết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bạn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với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con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người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...)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6433" y="461387"/>
            <a:ext cx="2963422" cy="1817278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8847" y="461387"/>
            <a:ext cx="2808339" cy="1817278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40691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9516" y="251693"/>
            <a:ext cx="24246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III.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Tổng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kết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graphicFrame>
        <p:nvGraphicFramePr>
          <p:cNvPr id="2" name="Diagram 1"/>
          <p:cNvGraphicFramePr/>
          <p:nvPr/>
        </p:nvGraphicFramePr>
        <p:xfrm>
          <a:off x="1090434" y="606512"/>
          <a:ext cx="10692580" cy="42770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8986" y="3883873"/>
            <a:ext cx="3787534" cy="23676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94900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02605" y="165142"/>
            <a:ext cx="4226350" cy="83774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urve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 LUYỆN TẬP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7858" y="786155"/>
            <a:ext cx="9733936" cy="564414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30593" y="1268361"/>
            <a:ext cx="9615949" cy="5043949"/>
          </a:xfrm>
          <a:prstGeom prst="rect">
            <a:avLst/>
          </a:prstGeom>
          <a:noFill/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67806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480619" y="117986"/>
            <a:ext cx="4890788" cy="74635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>
                <a:gd name="adj1" fmla="val 12500"/>
                <a:gd name="adj2" fmla="val -1396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 VẬN DỤNG</a:t>
            </a:r>
          </a:p>
        </p:txBody>
      </p:sp>
      <p:sp>
        <p:nvSpPr>
          <p:cNvPr id="6" name="Rectangle 5"/>
          <p:cNvSpPr/>
          <p:nvPr/>
        </p:nvSpPr>
        <p:spPr>
          <a:xfrm>
            <a:off x="1124533" y="1343073"/>
            <a:ext cx="15311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7220" y="999999"/>
            <a:ext cx="6297560" cy="421004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783342" y="2073968"/>
            <a:ext cx="494071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Tưởng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tượng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đoạn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khoảng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5-7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)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miêu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xúc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cáo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khi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biệt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hoàng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4780" y="1866293"/>
            <a:ext cx="2698954" cy="26232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344506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80619" y="117986"/>
            <a:ext cx="4890788" cy="74635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>
                <a:gd name="adj1" fmla="val 12500"/>
                <a:gd name="adj2" fmla="val -1396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 VẬN DỤNG</a:t>
            </a:r>
          </a:p>
        </p:txBody>
      </p:sp>
      <p:sp>
        <p:nvSpPr>
          <p:cNvPr id="3" name="Freeform 2"/>
          <p:cNvSpPr/>
          <p:nvPr/>
        </p:nvSpPr>
        <p:spPr>
          <a:xfrm>
            <a:off x="4301617" y="1121525"/>
            <a:ext cx="3588767" cy="1093941"/>
          </a:xfrm>
          <a:custGeom>
            <a:avLst/>
            <a:gdLst>
              <a:gd name="connsiteX0" fmla="*/ 0 w 3588767"/>
              <a:gd name="connsiteY0" fmla="*/ 109394 h 1093941"/>
              <a:gd name="connsiteX1" fmla="*/ 109394 w 3588767"/>
              <a:gd name="connsiteY1" fmla="*/ 0 h 1093941"/>
              <a:gd name="connsiteX2" fmla="*/ 3479373 w 3588767"/>
              <a:gd name="connsiteY2" fmla="*/ 0 h 1093941"/>
              <a:gd name="connsiteX3" fmla="*/ 3588767 w 3588767"/>
              <a:gd name="connsiteY3" fmla="*/ 109394 h 1093941"/>
              <a:gd name="connsiteX4" fmla="*/ 3588767 w 3588767"/>
              <a:gd name="connsiteY4" fmla="*/ 984547 h 1093941"/>
              <a:gd name="connsiteX5" fmla="*/ 3479373 w 3588767"/>
              <a:gd name="connsiteY5" fmla="*/ 1093941 h 1093941"/>
              <a:gd name="connsiteX6" fmla="*/ 109394 w 3588767"/>
              <a:gd name="connsiteY6" fmla="*/ 1093941 h 1093941"/>
              <a:gd name="connsiteX7" fmla="*/ 0 w 3588767"/>
              <a:gd name="connsiteY7" fmla="*/ 984547 h 1093941"/>
              <a:gd name="connsiteX8" fmla="*/ 0 w 3588767"/>
              <a:gd name="connsiteY8" fmla="*/ 109394 h 1093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88767" h="1093941">
                <a:moveTo>
                  <a:pt x="0" y="109394"/>
                </a:moveTo>
                <a:cubicBezTo>
                  <a:pt x="0" y="48977"/>
                  <a:pt x="48977" y="0"/>
                  <a:pt x="109394" y="0"/>
                </a:cubicBezTo>
                <a:lnTo>
                  <a:pt x="3479373" y="0"/>
                </a:lnTo>
                <a:cubicBezTo>
                  <a:pt x="3539790" y="0"/>
                  <a:pt x="3588767" y="48977"/>
                  <a:pt x="3588767" y="109394"/>
                </a:cubicBezTo>
                <a:lnTo>
                  <a:pt x="3588767" y="984547"/>
                </a:lnTo>
                <a:cubicBezTo>
                  <a:pt x="3588767" y="1044964"/>
                  <a:pt x="3539790" y="1093941"/>
                  <a:pt x="3479373" y="1093941"/>
                </a:cubicBezTo>
                <a:lnTo>
                  <a:pt x="109394" y="1093941"/>
                </a:lnTo>
                <a:cubicBezTo>
                  <a:pt x="48977" y="1093941"/>
                  <a:pt x="0" y="1044964"/>
                  <a:pt x="0" y="984547"/>
                </a:cubicBezTo>
                <a:lnTo>
                  <a:pt x="0" y="10939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2680" tIns="72680" rIns="72680" bIns="72680" numCol="1" spcCol="1270" anchor="ctr" anchorCtr="0">
            <a:noAutofit/>
          </a:bodyPr>
          <a:lstStyle/>
          <a:p>
            <a:pPr marL="0" marR="0" lvl="0" indent="0" algn="ctr" defTabSz="1422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ight Arrow 5"/>
          <p:cNvSpPr/>
          <p:nvPr/>
        </p:nvSpPr>
        <p:spPr>
          <a:xfrm rot="5400000">
            <a:off x="5948195" y="1789150"/>
            <a:ext cx="295608" cy="1288031"/>
          </a:xfrm>
          <a:prstGeom prst="rightArrow">
            <a:avLst>
              <a:gd name="adj1" fmla="val 66700"/>
              <a:gd name="adj2" fmla="val 50000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2546642" y="2650864"/>
            <a:ext cx="7007207" cy="1243991"/>
          </a:xfrm>
          <a:custGeom>
            <a:avLst/>
            <a:gdLst>
              <a:gd name="connsiteX0" fmla="*/ 0 w 7007207"/>
              <a:gd name="connsiteY0" fmla="*/ 124399 h 1243991"/>
              <a:gd name="connsiteX1" fmla="*/ 124399 w 7007207"/>
              <a:gd name="connsiteY1" fmla="*/ 0 h 1243991"/>
              <a:gd name="connsiteX2" fmla="*/ 6882808 w 7007207"/>
              <a:gd name="connsiteY2" fmla="*/ 0 h 1243991"/>
              <a:gd name="connsiteX3" fmla="*/ 7007207 w 7007207"/>
              <a:gd name="connsiteY3" fmla="*/ 124399 h 1243991"/>
              <a:gd name="connsiteX4" fmla="*/ 7007207 w 7007207"/>
              <a:gd name="connsiteY4" fmla="*/ 1119592 h 1243991"/>
              <a:gd name="connsiteX5" fmla="*/ 6882808 w 7007207"/>
              <a:gd name="connsiteY5" fmla="*/ 1243991 h 1243991"/>
              <a:gd name="connsiteX6" fmla="*/ 124399 w 7007207"/>
              <a:gd name="connsiteY6" fmla="*/ 1243991 h 1243991"/>
              <a:gd name="connsiteX7" fmla="*/ 0 w 7007207"/>
              <a:gd name="connsiteY7" fmla="*/ 1119592 h 1243991"/>
              <a:gd name="connsiteX8" fmla="*/ 0 w 7007207"/>
              <a:gd name="connsiteY8" fmla="*/ 124399 h 1243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07207" h="1243991">
                <a:moveTo>
                  <a:pt x="0" y="124399"/>
                </a:moveTo>
                <a:cubicBezTo>
                  <a:pt x="0" y="55695"/>
                  <a:pt x="55695" y="0"/>
                  <a:pt x="124399" y="0"/>
                </a:cubicBezTo>
                <a:lnTo>
                  <a:pt x="6882808" y="0"/>
                </a:lnTo>
                <a:cubicBezTo>
                  <a:pt x="6951512" y="0"/>
                  <a:pt x="7007207" y="55695"/>
                  <a:pt x="7007207" y="124399"/>
                </a:cubicBezTo>
                <a:lnTo>
                  <a:pt x="7007207" y="1119592"/>
                </a:lnTo>
                <a:cubicBezTo>
                  <a:pt x="7007207" y="1188296"/>
                  <a:pt x="6951512" y="1243991"/>
                  <a:pt x="6882808" y="1243991"/>
                </a:cubicBezTo>
                <a:lnTo>
                  <a:pt x="124399" y="1243991"/>
                </a:lnTo>
                <a:cubicBezTo>
                  <a:pt x="55695" y="1243991"/>
                  <a:pt x="0" y="1188296"/>
                  <a:pt x="0" y="1119592"/>
                </a:cubicBezTo>
                <a:lnTo>
                  <a:pt x="0" y="124399"/>
                </a:lnTo>
                <a:close/>
              </a:path>
            </a:pathLst>
          </a:custGeom>
          <a:blipFill>
            <a:blip r:embed="rId2"/>
            <a:tile tx="0" ty="0" sx="100000" sy="100000" flip="none" algn="tl"/>
          </a:blip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rgbClr r="0" g="0" b="0"/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0725" tIns="70725" rIns="70725" bIns="70725" numCol="1" spcCol="1270" anchor="ctr" anchorCtr="0">
            <a:noAutofit/>
          </a:bodyPr>
          <a:lstStyle/>
          <a:p>
            <a:pPr marL="0" marR="0" lvl="0" indent="0" algn="ctr" defTabSz="12001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dung: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Miêu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tả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xúc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cáo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biệt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tử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trí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tưởng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tượng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tạo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Right Arrow 7"/>
          <p:cNvSpPr/>
          <p:nvPr/>
        </p:nvSpPr>
        <p:spPr>
          <a:xfrm rot="5400000">
            <a:off x="5916773" y="3527532"/>
            <a:ext cx="358455" cy="1170044"/>
          </a:xfrm>
          <a:prstGeom prst="rightArrow">
            <a:avLst>
              <a:gd name="adj1" fmla="val 66700"/>
              <a:gd name="adj2" fmla="val 50000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2546642" y="4330252"/>
            <a:ext cx="7098715" cy="1243991"/>
          </a:xfrm>
          <a:custGeom>
            <a:avLst/>
            <a:gdLst>
              <a:gd name="connsiteX0" fmla="*/ 0 w 7098715"/>
              <a:gd name="connsiteY0" fmla="*/ 124399 h 1243991"/>
              <a:gd name="connsiteX1" fmla="*/ 124399 w 7098715"/>
              <a:gd name="connsiteY1" fmla="*/ 0 h 1243991"/>
              <a:gd name="connsiteX2" fmla="*/ 6974316 w 7098715"/>
              <a:gd name="connsiteY2" fmla="*/ 0 h 1243991"/>
              <a:gd name="connsiteX3" fmla="*/ 7098715 w 7098715"/>
              <a:gd name="connsiteY3" fmla="*/ 124399 h 1243991"/>
              <a:gd name="connsiteX4" fmla="*/ 7098715 w 7098715"/>
              <a:gd name="connsiteY4" fmla="*/ 1119592 h 1243991"/>
              <a:gd name="connsiteX5" fmla="*/ 6974316 w 7098715"/>
              <a:gd name="connsiteY5" fmla="*/ 1243991 h 1243991"/>
              <a:gd name="connsiteX6" fmla="*/ 124399 w 7098715"/>
              <a:gd name="connsiteY6" fmla="*/ 1243991 h 1243991"/>
              <a:gd name="connsiteX7" fmla="*/ 0 w 7098715"/>
              <a:gd name="connsiteY7" fmla="*/ 1119592 h 1243991"/>
              <a:gd name="connsiteX8" fmla="*/ 0 w 7098715"/>
              <a:gd name="connsiteY8" fmla="*/ 124399 h 1243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98715" h="1243991">
                <a:moveTo>
                  <a:pt x="0" y="124399"/>
                </a:moveTo>
                <a:cubicBezTo>
                  <a:pt x="0" y="55695"/>
                  <a:pt x="55695" y="0"/>
                  <a:pt x="124399" y="0"/>
                </a:cubicBezTo>
                <a:lnTo>
                  <a:pt x="6974316" y="0"/>
                </a:lnTo>
                <a:cubicBezTo>
                  <a:pt x="7043020" y="0"/>
                  <a:pt x="7098715" y="55695"/>
                  <a:pt x="7098715" y="124399"/>
                </a:cubicBezTo>
                <a:lnTo>
                  <a:pt x="7098715" y="1119592"/>
                </a:lnTo>
                <a:cubicBezTo>
                  <a:pt x="7098715" y="1188296"/>
                  <a:pt x="7043020" y="1243991"/>
                  <a:pt x="6974316" y="1243991"/>
                </a:cubicBezTo>
                <a:lnTo>
                  <a:pt x="124399" y="1243991"/>
                </a:lnTo>
                <a:cubicBezTo>
                  <a:pt x="55695" y="1243991"/>
                  <a:pt x="0" y="1188296"/>
                  <a:pt x="0" y="1119592"/>
                </a:cubicBezTo>
                <a:lnTo>
                  <a:pt x="0" y="124399"/>
                </a:lnTo>
                <a:close/>
              </a:path>
            </a:pathLst>
          </a:custGeom>
          <a:blipFill>
            <a:blip r:embed="rId2"/>
            <a:tile tx="0" ty="0" sx="100000" sy="100000" flip="none" algn="tl"/>
          </a:blip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rgbClr r="0" g="0" b="0"/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0725" tIns="70725" rIns="70725" bIns="70725" numCol="1" spcCol="1270" anchor="ctr" anchorCtr="0">
            <a:noAutofit/>
          </a:bodyPr>
          <a:lstStyle/>
          <a:p>
            <a:pPr marL="0" marR="0" lvl="0" indent="0" algn="ctr" defTabSz="12001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giới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hạn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khoảng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5-7 </a:t>
            </a:r>
            <a:r>
              <a:rPr kumimoji="0" lang="en-US" sz="2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0122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80619" y="117986"/>
            <a:ext cx="4890788" cy="74635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>
                <a:gd name="adj1" fmla="val 12500"/>
                <a:gd name="adj2" fmla="val -1396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 VẬN DỤNG</a:t>
            </a:r>
          </a:p>
        </p:txBody>
      </p:sp>
      <p:sp>
        <p:nvSpPr>
          <p:cNvPr id="3" name="Freeform 2"/>
          <p:cNvSpPr/>
          <p:nvPr/>
        </p:nvSpPr>
        <p:spPr>
          <a:xfrm>
            <a:off x="3847690" y="989992"/>
            <a:ext cx="4496621" cy="693560"/>
          </a:xfrm>
          <a:custGeom>
            <a:avLst/>
            <a:gdLst>
              <a:gd name="connsiteX0" fmla="*/ 0 w 4496621"/>
              <a:gd name="connsiteY0" fmla="*/ 69356 h 693560"/>
              <a:gd name="connsiteX1" fmla="*/ 69356 w 4496621"/>
              <a:gd name="connsiteY1" fmla="*/ 0 h 693560"/>
              <a:gd name="connsiteX2" fmla="*/ 4427265 w 4496621"/>
              <a:gd name="connsiteY2" fmla="*/ 0 h 693560"/>
              <a:gd name="connsiteX3" fmla="*/ 4496621 w 4496621"/>
              <a:gd name="connsiteY3" fmla="*/ 69356 h 693560"/>
              <a:gd name="connsiteX4" fmla="*/ 4496621 w 4496621"/>
              <a:gd name="connsiteY4" fmla="*/ 624204 h 693560"/>
              <a:gd name="connsiteX5" fmla="*/ 4427265 w 4496621"/>
              <a:gd name="connsiteY5" fmla="*/ 693560 h 693560"/>
              <a:gd name="connsiteX6" fmla="*/ 69356 w 4496621"/>
              <a:gd name="connsiteY6" fmla="*/ 693560 h 693560"/>
              <a:gd name="connsiteX7" fmla="*/ 0 w 4496621"/>
              <a:gd name="connsiteY7" fmla="*/ 624204 h 693560"/>
              <a:gd name="connsiteX8" fmla="*/ 0 w 4496621"/>
              <a:gd name="connsiteY8" fmla="*/ 69356 h 693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96621" h="693560">
                <a:moveTo>
                  <a:pt x="0" y="69356"/>
                </a:moveTo>
                <a:cubicBezTo>
                  <a:pt x="0" y="31052"/>
                  <a:pt x="31052" y="0"/>
                  <a:pt x="69356" y="0"/>
                </a:cubicBezTo>
                <a:lnTo>
                  <a:pt x="4427265" y="0"/>
                </a:lnTo>
                <a:cubicBezTo>
                  <a:pt x="4465569" y="0"/>
                  <a:pt x="4496621" y="31052"/>
                  <a:pt x="4496621" y="69356"/>
                </a:cubicBezTo>
                <a:lnTo>
                  <a:pt x="4496621" y="624204"/>
                </a:lnTo>
                <a:cubicBezTo>
                  <a:pt x="4496621" y="662508"/>
                  <a:pt x="4465569" y="693560"/>
                  <a:pt x="4427265" y="693560"/>
                </a:cubicBezTo>
                <a:lnTo>
                  <a:pt x="69356" y="693560"/>
                </a:lnTo>
                <a:cubicBezTo>
                  <a:pt x="31052" y="693560"/>
                  <a:pt x="0" y="662508"/>
                  <a:pt x="0" y="624204"/>
                </a:cubicBezTo>
                <a:lnTo>
                  <a:pt x="0" y="69356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954" tIns="60954" rIns="60954" bIns="60954" numCol="1" spcCol="1270" anchor="ctr" anchorCtr="0">
            <a:noAutofit/>
          </a:bodyPr>
          <a:lstStyle/>
          <a:p>
            <a:pPr marL="0" marR="0" lvl="0" indent="0" algn="ctr" defTabSz="1422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3390326" y="1904286"/>
            <a:ext cx="5411347" cy="788692"/>
          </a:xfrm>
          <a:custGeom>
            <a:avLst/>
            <a:gdLst>
              <a:gd name="connsiteX0" fmla="*/ 0 w 5411347"/>
              <a:gd name="connsiteY0" fmla="*/ 78869 h 788692"/>
              <a:gd name="connsiteX1" fmla="*/ 78869 w 5411347"/>
              <a:gd name="connsiteY1" fmla="*/ 0 h 788692"/>
              <a:gd name="connsiteX2" fmla="*/ 5332478 w 5411347"/>
              <a:gd name="connsiteY2" fmla="*/ 0 h 788692"/>
              <a:gd name="connsiteX3" fmla="*/ 5411347 w 5411347"/>
              <a:gd name="connsiteY3" fmla="*/ 78869 h 788692"/>
              <a:gd name="connsiteX4" fmla="*/ 5411347 w 5411347"/>
              <a:gd name="connsiteY4" fmla="*/ 709823 h 788692"/>
              <a:gd name="connsiteX5" fmla="*/ 5332478 w 5411347"/>
              <a:gd name="connsiteY5" fmla="*/ 788692 h 788692"/>
              <a:gd name="connsiteX6" fmla="*/ 78869 w 5411347"/>
              <a:gd name="connsiteY6" fmla="*/ 788692 h 788692"/>
              <a:gd name="connsiteX7" fmla="*/ 0 w 5411347"/>
              <a:gd name="connsiteY7" fmla="*/ 709823 h 788692"/>
              <a:gd name="connsiteX8" fmla="*/ 0 w 5411347"/>
              <a:gd name="connsiteY8" fmla="*/ 78869 h 788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11347" h="788692">
                <a:moveTo>
                  <a:pt x="0" y="78869"/>
                </a:moveTo>
                <a:cubicBezTo>
                  <a:pt x="0" y="35311"/>
                  <a:pt x="35311" y="0"/>
                  <a:pt x="78869" y="0"/>
                </a:cubicBezTo>
                <a:lnTo>
                  <a:pt x="5332478" y="0"/>
                </a:lnTo>
                <a:cubicBezTo>
                  <a:pt x="5376036" y="0"/>
                  <a:pt x="5411347" y="35311"/>
                  <a:pt x="5411347" y="78869"/>
                </a:cubicBezTo>
                <a:lnTo>
                  <a:pt x="5411347" y="709823"/>
                </a:lnTo>
                <a:cubicBezTo>
                  <a:pt x="5411347" y="753381"/>
                  <a:pt x="5376036" y="788692"/>
                  <a:pt x="5332478" y="788692"/>
                </a:cubicBezTo>
                <a:lnTo>
                  <a:pt x="78869" y="788692"/>
                </a:lnTo>
                <a:cubicBezTo>
                  <a:pt x="35311" y="788692"/>
                  <a:pt x="0" y="753381"/>
                  <a:pt x="0" y="709823"/>
                </a:cubicBezTo>
                <a:lnTo>
                  <a:pt x="0" y="78869"/>
                </a:lnTo>
                <a:close/>
              </a:path>
            </a:pathLst>
          </a:custGeom>
          <a:ln w="28575"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rgbClr r="0" g="0" b="0"/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8660" tIns="58660" rIns="58660" bIns="58660" numCol="1" spcCol="1270" anchor="ctr" anchorCtr="0">
            <a:noAutofit/>
          </a:bodyPr>
          <a:lstStyle/>
          <a:p>
            <a:pPr marL="0" marR="0" lvl="0" indent="0" algn="ctr" defTabSz="1244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Bước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dung,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tưởng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Freeform 8"/>
          <p:cNvSpPr/>
          <p:nvPr/>
        </p:nvSpPr>
        <p:spPr>
          <a:xfrm>
            <a:off x="2528584" y="2913712"/>
            <a:ext cx="7134831" cy="1289394"/>
          </a:xfrm>
          <a:custGeom>
            <a:avLst/>
            <a:gdLst>
              <a:gd name="connsiteX0" fmla="*/ 0 w 7134831"/>
              <a:gd name="connsiteY0" fmla="*/ 128939 h 1289394"/>
              <a:gd name="connsiteX1" fmla="*/ 128939 w 7134831"/>
              <a:gd name="connsiteY1" fmla="*/ 0 h 1289394"/>
              <a:gd name="connsiteX2" fmla="*/ 7005892 w 7134831"/>
              <a:gd name="connsiteY2" fmla="*/ 0 h 1289394"/>
              <a:gd name="connsiteX3" fmla="*/ 7134831 w 7134831"/>
              <a:gd name="connsiteY3" fmla="*/ 128939 h 1289394"/>
              <a:gd name="connsiteX4" fmla="*/ 7134831 w 7134831"/>
              <a:gd name="connsiteY4" fmla="*/ 1160455 h 1289394"/>
              <a:gd name="connsiteX5" fmla="*/ 7005892 w 7134831"/>
              <a:gd name="connsiteY5" fmla="*/ 1289394 h 1289394"/>
              <a:gd name="connsiteX6" fmla="*/ 128939 w 7134831"/>
              <a:gd name="connsiteY6" fmla="*/ 1289394 h 1289394"/>
              <a:gd name="connsiteX7" fmla="*/ 0 w 7134831"/>
              <a:gd name="connsiteY7" fmla="*/ 1160455 h 1289394"/>
              <a:gd name="connsiteX8" fmla="*/ 0 w 7134831"/>
              <a:gd name="connsiteY8" fmla="*/ 128939 h 1289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34831" h="1289394">
                <a:moveTo>
                  <a:pt x="0" y="128939"/>
                </a:moveTo>
                <a:cubicBezTo>
                  <a:pt x="0" y="57728"/>
                  <a:pt x="57728" y="0"/>
                  <a:pt x="128939" y="0"/>
                </a:cubicBezTo>
                <a:lnTo>
                  <a:pt x="7005892" y="0"/>
                </a:lnTo>
                <a:cubicBezTo>
                  <a:pt x="7077103" y="0"/>
                  <a:pt x="7134831" y="57728"/>
                  <a:pt x="7134831" y="128939"/>
                </a:cubicBezTo>
                <a:lnTo>
                  <a:pt x="7134831" y="1160455"/>
                </a:lnTo>
                <a:cubicBezTo>
                  <a:pt x="7134831" y="1231666"/>
                  <a:pt x="7077103" y="1289394"/>
                  <a:pt x="7005892" y="1289394"/>
                </a:cubicBezTo>
                <a:lnTo>
                  <a:pt x="128939" y="1289394"/>
                </a:lnTo>
                <a:cubicBezTo>
                  <a:pt x="57728" y="1289394"/>
                  <a:pt x="0" y="1231666"/>
                  <a:pt x="0" y="1160455"/>
                </a:cubicBezTo>
                <a:lnTo>
                  <a:pt x="0" y="128939"/>
                </a:lnTo>
                <a:close/>
              </a:path>
            </a:pathLst>
          </a:custGeom>
          <a:ln w="28575"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rgbClr r="0" g="0" b="0"/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3325" tIns="73325" rIns="73325" bIns="73325" numCol="1" spcCol="1270" anchor="ctr" anchorCtr="0">
            <a:noAutofit/>
          </a:bodyPr>
          <a:lstStyle/>
          <a:p>
            <a:pPr marL="0" marR="0" lvl="0" indent="0" algn="ctr" defTabSz="1244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Bước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2: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qua: ý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tóc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gũi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ấm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Freeform 10"/>
          <p:cNvSpPr/>
          <p:nvPr/>
        </p:nvSpPr>
        <p:spPr>
          <a:xfrm>
            <a:off x="3434052" y="4423840"/>
            <a:ext cx="5323897" cy="788692"/>
          </a:xfrm>
          <a:custGeom>
            <a:avLst/>
            <a:gdLst>
              <a:gd name="connsiteX0" fmla="*/ 0 w 5323897"/>
              <a:gd name="connsiteY0" fmla="*/ 78869 h 788692"/>
              <a:gd name="connsiteX1" fmla="*/ 78869 w 5323897"/>
              <a:gd name="connsiteY1" fmla="*/ 0 h 788692"/>
              <a:gd name="connsiteX2" fmla="*/ 5245028 w 5323897"/>
              <a:gd name="connsiteY2" fmla="*/ 0 h 788692"/>
              <a:gd name="connsiteX3" fmla="*/ 5323897 w 5323897"/>
              <a:gd name="connsiteY3" fmla="*/ 78869 h 788692"/>
              <a:gd name="connsiteX4" fmla="*/ 5323897 w 5323897"/>
              <a:gd name="connsiteY4" fmla="*/ 709823 h 788692"/>
              <a:gd name="connsiteX5" fmla="*/ 5245028 w 5323897"/>
              <a:gd name="connsiteY5" fmla="*/ 788692 h 788692"/>
              <a:gd name="connsiteX6" fmla="*/ 78869 w 5323897"/>
              <a:gd name="connsiteY6" fmla="*/ 788692 h 788692"/>
              <a:gd name="connsiteX7" fmla="*/ 0 w 5323897"/>
              <a:gd name="connsiteY7" fmla="*/ 709823 h 788692"/>
              <a:gd name="connsiteX8" fmla="*/ 0 w 5323897"/>
              <a:gd name="connsiteY8" fmla="*/ 78869 h 788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23897" h="788692">
                <a:moveTo>
                  <a:pt x="0" y="78869"/>
                </a:moveTo>
                <a:cubicBezTo>
                  <a:pt x="0" y="35311"/>
                  <a:pt x="35311" y="0"/>
                  <a:pt x="78869" y="0"/>
                </a:cubicBezTo>
                <a:lnTo>
                  <a:pt x="5245028" y="0"/>
                </a:lnTo>
                <a:cubicBezTo>
                  <a:pt x="5288586" y="0"/>
                  <a:pt x="5323897" y="35311"/>
                  <a:pt x="5323897" y="78869"/>
                </a:cubicBezTo>
                <a:lnTo>
                  <a:pt x="5323897" y="709823"/>
                </a:lnTo>
                <a:cubicBezTo>
                  <a:pt x="5323897" y="753381"/>
                  <a:pt x="5288586" y="788692"/>
                  <a:pt x="5245028" y="788692"/>
                </a:cubicBezTo>
                <a:lnTo>
                  <a:pt x="78869" y="788692"/>
                </a:lnTo>
                <a:cubicBezTo>
                  <a:pt x="35311" y="788692"/>
                  <a:pt x="0" y="753381"/>
                  <a:pt x="0" y="709823"/>
                </a:cubicBezTo>
                <a:lnTo>
                  <a:pt x="0" y="78869"/>
                </a:lnTo>
                <a:close/>
              </a:path>
            </a:pathLst>
          </a:custGeom>
          <a:ln w="28575"/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rgbClr r="0" g="0" b="0"/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8660" tIns="58660" rIns="58660" bIns="58660" numCol="1" spcCol="1270" anchor="ctr" anchorCtr="0">
            <a:noAutofit/>
          </a:bodyPr>
          <a:lstStyle/>
          <a:p>
            <a:pPr marL="0" marR="0" lvl="0" indent="0" algn="ctr" defTabSz="1244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Bước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3: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2998835" y="5433268"/>
            <a:ext cx="6194330" cy="788692"/>
          </a:xfrm>
          <a:custGeom>
            <a:avLst/>
            <a:gdLst>
              <a:gd name="connsiteX0" fmla="*/ 0 w 6194330"/>
              <a:gd name="connsiteY0" fmla="*/ 78869 h 788692"/>
              <a:gd name="connsiteX1" fmla="*/ 78869 w 6194330"/>
              <a:gd name="connsiteY1" fmla="*/ 0 h 788692"/>
              <a:gd name="connsiteX2" fmla="*/ 6115461 w 6194330"/>
              <a:gd name="connsiteY2" fmla="*/ 0 h 788692"/>
              <a:gd name="connsiteX3" fmla="*/ 6194330 w 6194330"/>
              <a:gd name="connsiteY3" fmla="*/ 78869 h 788692"/>
              <a:gd name="connsiteX4" fmla="*/ 6194330 w 6194330"/>
              <a:gd name="connsiteY4" fmla="*/ 709823 h 788692"/>
              <a:gd name="connsiteX5" fmla="*/ 6115461 w 6194330"/>
              <a:gd name="connsiteY5" fmla="*/ 788692 h 788692"/>
              <a:gd name="connsiteX6" fmla="*/ 78869 w 6194330"/>
              <a:gd name="connsiteY6" fmla="*/ 788692 h 788692"/>
              <a:gd name="connsiteX7" fmla="*/ 0 w 6194330"/>
              <a:gd name="connsiteY7" fmla="*/ 709823 h 788692"/>
              <a:gd name="connsiteX8" fmla="*/ 0 w 6194330"/>
              <a:gd name="connsiteY8" fmla="*/ 78869 h 788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94330" h="788692">
                <a:moveTo>
                  <a:pt x="0" y="78869"/>
                </a:moveTo>
                <a:cubicBezTo>
                  <a:pt x="0" y="35311"/>
                  <a:pt x="35311" y="0"/>
                  <a:pt x="78869" y="0"/>
                </a:cubicBezTo>
                <a:lnTo>
                  <a:pt x="6115461" y="0"/>
                </a:lnTo>
                <a:cubicBezTo>
                  <a:pt x="6159019" y="0"/>
                  <a:pt x="6194330" y="35311"/>
                  <a:pt x="6194330" y="78869"/>
                </a:cubicBezTo>
                <a:lnTo>
                  <a:pt x="6194330" y="709823"/>
                </a:lnTo>
                <a:cubicBezTo>
                  <a:pt x="6194330" y="753381"/>
                  <a:pt x="6159019" y="788692"/>
                  <a:pt x="6115461" y="788692"/>
                </a:cubicBezTo>
                <a:lnTo>
                  <a:pt x="78869" y="788692"/>
                </a:lnTo>
                <a:cubicBezTo>
                  <a:pt x="35311" y="788692"/>
                  <a:pt x="0" y="753381"/>
                  <a:pt x="0" y="709823"/>
                </a:cubicBezTo>
                <a:lnTo>
                  <a:pt x="0" y="78869"/>
                </a:lnTo>
                <a:close/>
              </a:path>
            </a:pathLst>
          </a:custGeom>
          <a:ln w="28575"/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rgbClr r="0" g="0" b="0"/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8660" tIns="58660" rIns="58660" bIns="58660" numCol="1" spcCol="1270" anchor="ctr" anchorCtr="0">
            <a:noAutofit/>
          </a:bodyPr>
          <a:lstStyle/>
          <a:p>
            <a:pPr marL="0" marR="0" lvl="0" indent="0" algn="ctr" defTabSz="1244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Bước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4: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chia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20946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9" grpId="0" animBg="1"/>
      <p:bldP spid="11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973" y="261030"/>
            <a:ext cx="3537632" cy="31933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1282" y="261030"/>
            <a:ext cx="3595460" cy="31933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3420" y="261030"/>
            <a:ext cx="3729265" cy="319336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1282" y="3780970"/>
            <a:ext cx="3595461" cy="2794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6972" y="3776662"/>
            <a:ext cx="3537633" cy="279830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43420" y="3776661"/>
            <a:ext cx="3605893" cy="2798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4651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ổng hợp 888 Nền vàng ppt Đẹp và chuyên nghiệp, phù hợp với nhiều mục đích">
            <a:extLst>
              <a:ext uri="{FF2B5EF4-FFF2-40B4-BE49-F238E27FC236}">
                <a16:creationId xmlns:a16="http://schemas.microsoft.com/office/drawing/2014/main" id="{EC7EE3EC-1249-E929-E486-E464A1D98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laque 3"/>
          <p:cNvSpPr/>
          <p:nvPr/>
        </p:nvSpPr>
        <p:spPr>
          <a:xfrm>
            <a:off x="240602" y="1089144"/>
            <a:ext cx="2269333" cy="633211"/>
          </a:xfrm>
          <a:prstGeom prst="plaqu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1: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giả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Plaque 4"/>
          <p:cNvSpPr/>
          <p:nvPr/>
        </p:nvSpPr>
        <p:spPr>
          <a:xfrm>
            <a:off x="4439140" y="1490335"/>
            <a:ext cx="7512258" cy="4283112"/>
          </a:xfrm>
          <a:prstGeom prst="plaque">
            <a:avLst/>
          </a:prstGeom>
          <a:solidFill>
            <a:schemeClr val="bg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Pháp</a:t>
            </a:r>
          </a:p>
          <a:p>
            <a:pPr lvl="0"/>
            <a:r>
              <a:rPr lang="en-US" sz="3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 </a:t>
            </a:r>
            <a:r>
              <a:rPr lang="en-US" sz="3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3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3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trẻo</a:t>
            </a:r>
            <a:r>
              <a:rPr lang="en-US" sz="3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3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3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lãng</a:t>
            </a:r>
            <a:r>
              <a:rPr lang="en-US" sz="3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</a:t>
            </a:r>
            <a:r>
              <a:rPr lang="en-US" sz="3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Hoàng </a:t>
            </a:r>
            <a:r>
              <a:rPr lang="en-US" sz="3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Bay </a:t>
            </a:r>
            <a:r>
              <a:rPr lang="en-US" sz="3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Cõi</a:t>
            </a:r>
            <a:r>
              <a:rPr lang="en-US" sz="3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ta,...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Plaque 5"/>
          <p:cNvSpPr/>
          <p:nvPr/>
        </p:nvSpPr>
        <p:spPr>
          <a:xfrm>
            <a:off x="3771553" y="211332"/>
            <a:ext cx="5090040" cy="633211"/>
          </a:xfrm>
          <a:prstGeom prst="plaqu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3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Plaque 6"/>
          <p:cNvSpPr/>
          <p:nvPr/>
        </p:nvSpPr>
        <p:spPr>
          <a:xfrm>
            <a:off x="106305" y="5541427"/>
            <a:ext cx="4807259" cy="995848"/>
          </a:xfrm>
          <a:prstGeom prst="plaqu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Ăng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toan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đơ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Xanh-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tơ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Ê-xu-be-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(1900-1944)</a:t>
            </a:r>
            <a:endParaRPr kumimoji="0" lang="en-US" sz="240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 descr="Hoàng tử bé - PHỤ LỤC | Thư viện cá nhân">
            <a:extLst>
              <a:ext uri="{FF2B5EF4-FFF2-40B4-BE49-F238E27FC236}">
                <a16:creationId xmlns:a16="http://schemas.microsoft.com/office/drawing/2014/main" id="{E28DBDFD-1CDA-DF33-FA80-D33290E302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279" y="1969846"/>
            <a:ext cx="2799184" cy="33240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6231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ải ngay 82+ hình nền Powerpoint màu vàng nhạt miễn phí">
            <a:extLst>
              <a:ext uri="{FF2B5EF4-FFF2-40B4-BE49-F238E27FC236}">
                <a16:creationId xmlns:a16="http://schemas.microsoft.com/office/drawing/2014/main" id="{02458AAC-F62F-AA57-EDD9-E52D05FB2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3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613747" y="1784555"/>
            <a:ext cx="6691086" cy="32888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a,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Đọc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-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chú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thích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D0D0D"/>
              </a:solidFill>
              <a:effectLst/>
              <a:uLnTx/>
              <a:uFillTx/>
              <a:latin typeface="Times New Roman" panose="02020603050405020304" pitchFamily="18" charset="0"/>
              <a:ea typeface="MS Mincho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138684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phân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vai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: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đóng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vai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hoàng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đóng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vai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cáo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.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138684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Giải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thích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nghĩa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từ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: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cảm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hóa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,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mắt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trần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,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cốt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lõi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?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b.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Kể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tóm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4A84CFA9-7D4B-6776-C0A6-EC86C18BD7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747" y="668793"/>
            <a:ext cx="2722630" cy="714374"/>
          </a:xfrm>
          <a:prstGeom prst="plaqu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82500" lnSpcReduction="20000"/>
          </a:bodyPr>
          <a:lstStyle/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386840" algn="l"/>
              </a:tabLst>
            </a:pP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36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126" name="Picture 6" descr="Jupiter Planet Vector Art, Icons, and Graphics for Free Download">
            <a:extLst>
              <a:ext uri="{FF2B5EF4-FFF2-40B4-BE49-F238E27FC236}">
                <a16:creationId xmlns:a16="http://schemas.microsoft.com/office/drawing/2014/main" id="{252A6CA2-1386-AA4A-10AD-85FD30DA85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5364" y="3965794"/>
            <a:ext cx="7688424" cy="4986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A2B7D21-395B-7225-9F58-DBCA446A63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51094" y1="67344" x2="46406" y2="756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89363" y="2516306"/>
            <a:ext cx="3288890" cy="32888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ACDD3D1-6081-7A0C-C723-F63BBDA54C2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721" b="94651" l="10000" r="90000">
                        <a14:foregroundMark x1="61977" y1="8837" x2="56977" y2="8953"/>
                        <a14:foregroundMark x1="72558" y1="90465" x2="75349" y2="9465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0533225" y="4373791"/>
            <a:ext cx="1045028" cy="1399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86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60+ ảnh nền Powerpoint dễ thương, cute để làm slide">
            <a:extLst>
              <a:ext uri="{FF2B5EF4-FFF2-40B4-BE49-F238E27FC236}">
                <a16:creationId xmlns:a16="http://schemas.microsoft.com/office/drawing/2014/main" id="{FED9646A-D64A-C16A-99E2-FBCA77B96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2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849085" y="1418253"/>
            <a:ext cx="10534261" cy="4713498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vi-VN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Xuất xứ:</a:t>
            </a:r>
            <a:r>
              <a:rPr lang="vi-V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Thể loại: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Ngôi kể</a:t>
            </a:r>
            <a:r>
              <a:rPr lang="vi-V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PTBĐ: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vi-VN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Bố cục:</a:t>
            </a:r>
            <a:r>
              <a:rPr lang="vi-V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vi-V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Từ đầu… </a:t>
            </a:r>
            <a:r>
              <a:rPr lang="vi-VN" sz="2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mình chưa được cảm hóa</a:t>
            </a:r>
            <a:r>
              <a:rPr lang="vi-V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Bối cảnh cuộc gặp gỡ giữa cậu bé và con cáo.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vi-VN" sz="2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Tiếp theo ...duy nhất trên đời:</a:t>
            </a:r>
            <a:r>
              <a:rPr lang="vi-V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Cuộc trò chuyện và sự cảm hóa của cậu bé dành cho cáo.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vi-VN" sz="2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Phần còn lại</a:t>
            </a:r>
            <a:r>
              <a:rPr lang="vi-V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Chia tay và những bài học về tình bạn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AD3C7A01-3B43-46D8-3936-90B6817595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342" y="388018"/>
            <a:ext cx="2722630" cy="714374"/>
          </a:xfrm>
          <a:prstGeom prst="plaqu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82500" lnSpcReduction="20000"/>
          </a:bodyPr>
          <a:lstStyle/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386840" algn="l"/>
              </a:tabLst>
            </a:pP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36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F62A71-6D89-595F-121E-D04018355332}"/>
              </a:ext>
            </a:extLst>
          </p:cNvPr>
          <p:cNvSpPr txBox="1"/>
          <p:nvPr/>
        </p:nvSpPr>
        <p:spPr>
          <a:xfrm>
            <a:off x="2787521" y="1874314"/>
            <a:ext cx="8437206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Đoạn trích</a:t>
            </a:r>
            <a:r>
              <a:rPr lang="vi-V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ru-RU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Nếu cậu muốn có một người bạn</a:t>
            </a:r>
            <a:r>
              <a:rPr lang="vi-VN" sz="2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(chương XXI) </a:t>
            </a:r>
            <a:r>
              <a:rPr lang="vi-V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của tác phẩm </a:t>
            </a:r>
            <a:r>
              <a:rPr lang="vi-VN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Hoàng tử bé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43991C-17C4-6F51-4BDA-4CA8AA4F3A24}"/>
              </a:ext>
            </a:extLst>
          </p:cNvPr>
          <p:cNvSpPr txBox="1"/>
          <p:nvPr/>
        </p:nvSpPr>
        <p:spPr>
          <a:xfrm>
            <a:off x="2482723" y="2574895"/>
            <a:ext cx="6097554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Truyện đồng thoại.</a:t>
            </a:r>
            <a:endParaRPr lang="en-US" sz="25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AA9A095-34B1-79B1-20DC-0E9918BB5367}"/>
              </a:ext>
            </a:extLst>
          </p:cNvPr>
          <p:cNvSpPr txBox="1"/>
          <p:nvPr/>
        </p:nvSpPr>
        <p:spPr>
          <a:xfrm>
            <a:off x="2445400" y="2959615"/>
            <a:ext cx="617220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ngôi thứ ba</a:t>
            </a:r>
            <a:endParaRPr lang="en-US" sz="25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5F20F46-97DB-5CBF-B851-1762C7539EDC}"/>
              </a:ext>
            </a:extLst>
          </p:cNvPr>
          <p:cNvSpPr txBox="1"/>
          <p:nvPr/>
        </p:nvSpPr>
        <p:spPr>
          <a:xfrm>
            <a:off x="2199692" y="3328998"/>
            <a:ext cx="6097554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endParaRPr lang="en-US" sz="25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F1983D2-E61B-D38E-9F95-00A6F4308E77}"/>
              </a:ext>
            </a:extLst>
          </p:cNvPr>
          <p:cNvSpPr txBox="1"/>
          <p:nvPr/>
        </p:nvSpPr>
        <p:spPr>
          <a:xfrm>
            <a:off x="2497659" y="3739090"/>
            <a:ext cx="6097554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phần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8767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7" grpId="0"/>
      <p:bldP spid="11" grpId="0"/>
      <p:bldP spid="13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Tuyển chọn hàng nghìn Màu nền vàng nhạt Đa dạng và phong phú">
            <a:extLst>
              <a:ext uri="{FF2B5EF4-FFF2-40B4-BE49-F238E27FC236}">
                <a16:creationId xmlns:a16="http://schemas.microsoft.com/office/drawing/2014/main" id="{212D0766-DEC9-F27E-1833-AE649AF15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3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70056" y="132208"/>
            <a:ext cx="4227299" cy="7540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" marR="177165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0" algn="l"/>
                <a:tab pos="57150" algn="l"/>
              </a:tabLst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II. </a:t>
            </a:r>
            <a:r>
              <a:rPr kumimoji="0" 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Khám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phá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chi </a:t>
            </a:r>
            <a:r>
              <a:rPr kumimoji="0" 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tiết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204647" y="960217"/>
            <a:ext cx="6543503" cy="706351"/>
          </a:xfrm>
          <a:prstGeom prst="plaque">
            <a:avLst/>
          </a:prstGeom>
          <a:solidFill>
            <a:schemeClr val="bg1">
              <a:lumMod val="95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Cuộc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gặp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gỡ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giữa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hoàng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2" name="Left Arrow Callout 1"/>
          <p:cNvSpPr/>
          <p:nvPr/>
        </p:nvSpPr>
        <p:spPr>
          <a:xfrm>
            <a:off x="6483872" y="1740519"/>
            <a:ext cx="4955458" cy="3883340"/>
          </a:xfrm>
          <a:prstGeom prst="leftArrowCallou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Chia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lớp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4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nhóm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.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Thảo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luận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nhóm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đôi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kết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phiếu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gian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phút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pic>
        <p:nvPicPr>
          <p:cNvPr id="7172" name="Picture 4" descr="Hoàng tử Bé và những suy tư người lớn :: Suy ngẫm &amp; Tự vấn :: ChúngTa.com">
            <a:extLst>
              <a:ext uri="{FF2B5EF4-FFF2-40B4-BE49-F238E27FC236}">
                <a16:creationId xmlns:a16="http://schemas.microsoft.com/office/drawing/2014/main" id="{0CA78418-29CB-96E6-A3E1-CE3F3A40B8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98" y="1740519"/>
            <a:ext cx="6248400" cy="4191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4083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970935" y="1651891"/>
          <a:ext cx="10250129" cy="5087006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2683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593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223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5006"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2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Trình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tự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2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Lời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thoại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/ chi </a:t>
                      </a:r>
                      <a:r>
                        <a:rPr lang="en-US" sz="2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tiết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en-US" sz="2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Nhận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xét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9189"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Trước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khi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gặp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cáo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+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Hoàng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tử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bé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đến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từ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............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marL="0" marR="0" algn="l"/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+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Cậu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phát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hiện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ra.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................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marL="0" marR="0" algn="l"/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+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Nằm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....................................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Trạng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thái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và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cảm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xúc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của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hoàng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tử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bé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trước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khi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gặp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cáo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?......................................................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43693"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Khi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gặp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cáo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indent="-342900" algn="l">
                        <a:buFont typeface="Wingdings" panose="05000000000000000000" pitchFamily="2" charset="2"/>
                        <a:buChar char="ü"/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Ban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đầu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:...........................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marL="0" marR="0" indent="0" algn="l">
                        <a:buFont typeface="Wingdings" panose="05000000000000000000" pitchFamily="2" charset="2"/>
                        <a:buNone/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marL="342900" marR="0" indent="-342900" algn="l">
                        <a:buFont typeface="Wingdings" panose="05000000000000000000" pitchFamily="2" charset="2"/>
                        <a:buChar char="ü"/>
                      </a:pP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Cuộc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đối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thoại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với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cáo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:......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marL="342900" marR="0" indent="-342900" algn="l">
                        <a:buFont typeface="Wingdings" panose="05000000000000000000" pitchFamily="2" charset="2"/>
                        <a:buChar char="ü"/>
                      </a:pP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marL="342900" marR="0" indent="-342900" algn="l">
                        <a:buFont typeface="Wingdings" panose="05000000000000000000" pitchFamily="2" charset="2"/>
                        <a:buChar char="ü"/>
                      </a:pP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Cảm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hóa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cáo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: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...........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marL="342900" marR="0" indent="-342900" algn="l">
                        <a:buFont typeface="Wingdings" panose="05000000000000000000" pitchFamily="2" charset="2"/>
                        <a:buChar char="ü"/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 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Gặp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lại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vườnhồng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: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.............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Thái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độ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ban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đầu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của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hoàng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tử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bé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khi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gặp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cáo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?..................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marL="0" marR="0" algn="l"/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Trong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suốt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cuộc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đối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thoại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với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cáo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hoàng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tử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bé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thể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hiện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cậu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là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người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như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thế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nào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?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..................................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marL="0" marR="0" algn="l"/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Tại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sao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hoàng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tử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bé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đồng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ý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cảm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hóa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cáo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?...................................................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marL="0" marR="0" algn="l"/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Khi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gặp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lại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vườn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hồng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thái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độ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của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hoàng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tử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bé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đã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thay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đổi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ra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sao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?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Em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có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nhận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xét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gì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về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sự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thay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đổi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này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?.............................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9189"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Khi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chia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tay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con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cáo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-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Động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viên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cáo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: ............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marL="0" marR="0" algn="l"/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-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Lặp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lại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lời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cáo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:</a:t>
                      </a:r>
                      <a:r>
                        <a:rPr lang="en-US" sz="20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..............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/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Nhận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xét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về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thái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độ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và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lời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nói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của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hoàng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tử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bé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khi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chia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tay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cáo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?............................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Rounded Rectangle 4"/>
          <p:cNvSpPr/>
          <p:nvPr/>
        </p:nvSpPr>
        <p:spPr>
          <a:xfrm>
            <a:off x="3128013" y="140007"/>
            <a:ext cx="5935974" cy="72277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" marR="177165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0" algn="l"/>
                <a:tab pos="57150" algn="l"/>
              </a:tabLst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HOẠT ĐỘNG NHÓM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59490" y="1251781"/>
            <a:ext cx="108944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Tìm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đối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thoại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phù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hợp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để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diền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vào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ô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trống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ở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cột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giữa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sau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đó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ghi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nhận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xét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ở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cột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ngoài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cùng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8E57E87-9331-F3BB-A0A2-293D6D8556DC}"/>
              </a:ext>
            </a:extLst>
          </p:cNvPr>
          <p:cNvSpPr/>
          <p:nvPr/>
        </p:nvSpPr>
        <p:spPr>
          <a:xfrm>
            <a:off x="4433588" y="862783"/>
            <a:ext cx="33248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PHIẾU HỌC TẬP SỐ 1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pic>
        <p:nvPicPr>
          <p:cNvPr id="6" name="5 Minute Countdown Timer with Music For Kids!">
            <a:hlinkClick r:id="" action="ppaction://media"/>
            <a:extLst>
              <a:ext uri="{FF2B5EF4-FFF2-40B4-BE49-F238E27FC236}">
                <a16:creationId xmlns:a16="http://schemas.microsoft.com/office/drawing/2014/main" id="{4EB39762-E398-5B43-2A73-D0D705A3B90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76588" y="0"/>
            <a:ext cx="2015412" cy="1133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107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005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ình nền Powerpoint màu vàng nhạt khơi dậy nét tinh tế trong thiết kế">
            <a:extLst>
              <a:ext uri="{FF2B5EF4-FFF2-40B4-BE49-F238E27FC236}">
                <a16:creationId xmlns:a16="http://schemas.microsoft.com/office/drawing/2014/main" id="{ECCFAFB8-FB76-8951-B6F5-3703F617B0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exagon 5"/>
          <p:cNvSpPr/>
          <p:nvPr/>
        </p:nvSpPr>
        <p:spPr>
          <a:xfrm>
            <a:off x="0" y="72480"/>
            <a:ext cx="4789114" cy="657888"/>
          </a:xfrm>
          <a:prstGeom prst="hexagon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a.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vật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hoàng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bé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506768" y="814426"/>
            <a:ext cx="9178463" cy="3565946"/>
            <a:chOff x="2074554" y="814426"/>
            <a:chExt cx="9178463" cy="3565946"/>
          </a:xfrm>
        </p:grpSpPr>
        <p:sp>
          <p:nvSpPr>
            <p:cNvPr id="4" name="Freeform 3"/>
            <p:cNvSpPr/>
            <p:nvPr/>
          </p:nvSpPr>
          <p:spPr>
            <a:xfrm>
              <a:off x="6496462" y="1882619"/>
              <a:ext cx="2497773" cy="561943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150564"/>
                  </a:lnTo>
                  <a:lnTo>
                    <a:pt x="2497773" y="150564"/>
                  </a:lnTo>
                  <a:lnTo>
                    <a:pt x="2497773" y="561943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" name="Freeform 4"/>
            <p:cNvSpPr/>
            <p:nvPr/>
          </p:nvSpPr>
          <p:spPr>
            <a:xfrm>
              <a:off x="4130566" y="1882619"/>
              <a:ext cx="2365896" cy="569152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2365896" y="0"/>
                  </a:moveTo>
                  <a:lnTo>
                    <a:pt x="2365896" y="157773"/>
                  </a:lnTo>
                  <a:lnTo>
                    <a:pt x="0" y="157773"/>
                  </a:lnTo>
                  <a:lnTo>
                    <a:pt x="0" y="569152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8" name="Freeform 7"/>
            <p:cNvSpPr/>
            <p:nvPr/>
          </p:nvSpPr>
          <p:spPr>
            <a:xfrm>
              <a:off x="4608999" y="814426"/>
              <a:ext cx="3774927" cy="1068193"/>
            </a:xfrm>
            <a:custGeom>
              <a:avLst/>
              <a:gdLst>
                <a:gd name="connsiteX0" fmla="*/ 0 w 3774927"/>
                <a:gd name="connsiteY0" fmla="*/ 0 h 1068193"/>
                <a:gd name="connsiteX1" fmla="*/ 3774927 w 3774927"/>
                <a:gd name="connsiteY1" fmla="*/ 0 h 1068193"/>
                <a:gd name="connsiteX2" fmla="*/ 3774927 w 3774927"/>
                <a:gd name="connsiteY2" fmla="*/ 1068193 h 1068193"/>
                <a:gd name="connsiteX3" fmla="*/ 0 w 3774927"/>
                <a:gd name="connsiteY3" fmla="*/ 1068193 h 1068193"/>
                <a:gd name="connsiteX4" fmla="*/ 0 w 3774927"/>
                <a:gd name="connsiteY4" fmla="*/ 0 h 1068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74927" h="1068193">
                  <a:moveTo>
                    <a:pt x="0" y="0"/>
                  </a:moveTo>
                  <a:lnTo>
                    <a:pt x="3774927" y="0"/>
                  </a:lnTo>
                  <a:lnTo>
                    <a:pt x="3774927" y="1068193"/>
                  </a:lnTo>
                  <a:lnTo>
                    <a:pt x="0" y="10681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marL="0" marR="0" lvl="0" indent="0" algn="ctr" defTabSz="1244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Trước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gặp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cáo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9" name="Freeform 8"/>
            <p:cNvSpPr/>
            <p:nvPr/>
          </p:nvSpPr>
          <p:spPr>
            <a:xfrm>
              <a:off x="2074554" y="2451771"/>
              <a:ext cx="4112022" cy="1904369"/>
            </a:xfrm>
            <a:custGeom>
              <a:avLst/>
              <a:gdLst>
                <a:gd name="connsiteX0" fmla="*/ 0 w 4112022"/>
                <a:gd name="connsiteY0" fmla="*/ 0 h 1904369"/>
                <a:gd name="connsiteX1" fmla="*/ 4112022 w 4112022"/>
                <a:gd name="connsiteY1" fmla="*/ 0 h 1904369"/>
                <a:gd name="connsiteX2" fmla="*/ 4112022 w 4112022"/>
                <a:gd name="connsiteY2" fmla="*/ 1904369 h 1904369"/>
                <a:gd name="connsiteX3" fmla="*/ 0 w 4112022"/>
                <a:gd name="connsiteY3" fmla="*/ 1904369 h 1904369"/>
                <a:gd name="connsiteX4" fmla="*/ 0 w 4112022"/>
                <a:gd name="connsiteY4" fmla="*/ 0 h 1904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12022" h="1904369">
                  <a:moveTo>
                    <a:pt x="0" y="0"/>
                  </a:moveTo>
                  <a:lnTo>
                    <a:pt x="4112022" y="0"/>
                  </a:lnTo>
                  <a:lnTo>
                    <a:pt x="4112022" y="1904369"/>
                  </a:lnTo>
                  <a:lnTo>
                    <a:pt x="0" y="19043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marL="0" marR="0" lvl="0" indent="0" algn="ctr" defTabSz="10668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Lai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lịch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Đến từ </a:t>
              </a: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một hành tinh khác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Xuống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Trái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Đất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để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tìm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con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người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bạn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bè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... 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“</a:t>
              </a:r>
              <a:r>
                <a:rPr kumimoji="0" lang="en-US" sz="24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Mình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đi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tìm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con </a:t>
              </a:r>
              <a:r>
                <a:rPr kumimoji="0" lang="en-US" sz="24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người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...</a:t>
              </a:r>
              <a:r>
                <a:rPr kumimoji="0" lang="en-US" sz="24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Mình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đi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tìm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bạn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bè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”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>
              <a:off x="6735454" y="2444562"/>
              <a:ext cx="4517563" cy="1935810"/>
            </a:xfrm>
            <a:custGeom>
              <a:avLst/>
              <a:gdLst>
                <a:gd name="connsiteX0" fmla="*/ 0 w 4517563"/>
                <a:gd name="connsiteY0" fmla="*/ 0 h 1935810"/>
                <a:gd name="connsiteX1" fmla="*/ 4517563 w 4517563"/>
                <a:gd name="connsiteY1" fmla="*/ 0 h 1935810"/>
                <a:gd name="connsiteX2" fmla="*/ 4517563 w 4517563"/>
                <a:gd name="connsiteY2" fmla="*/ 1935810 h 1935810"/>
                <a:gd name="connsiteX3" fmla="*/ 0 w 4517563"/>
                <a:gd name="connsiteY3" fmla="*/ 1935810 h 1935810"/>
                <a:gd name="connsiteX4" fmla="*/ 0 w 4517563"/>
                <a:gd name="connsiteY4" fmla="*/ 0 h 1935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17563" h="1935810">
                  <a:moveTo>
                    <a:pt x="0" y="0"/>
                  </a:moveTo>
                  <a:lnTo>
                    <a:pt x="4517563" y="0"/>
                  </a:lnTo>
                  <a:lnTo>
                    <a:pt x="4517563" y="1935810"/>
                  </a:lnTo>
                  <a:lnTo>
                    <a:pt x="0" y="19358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marL="0" marR="0" lvl="0" indent="0" algn="ctr" defTabSz="10668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Tâm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trạng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: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Khi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vừa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đặt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chân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xuống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Trái Đất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đã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phải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đối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diện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với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nỗi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thất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vọng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đau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khổ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khi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nhận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ra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bông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hồng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của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cậu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không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phải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duy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nhất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5984" y="4387933"/>
            <a:ext cx="4055806" cy="23815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7479" y="4394693"/>
            <a:ext cx="4527753" cy="2374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346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3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1823</Words>
  <Application>Microsoft Office PowerPoint</Application>
  <PresentationFormat>Widescreen</PresentationFormat>
  <Paragraphs>145</Paragraphs>
  <Slides>26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Calibri</vt:lpstr>
      <vt:lpstr>Calibri Light</vt:lpstr>
      <vt:lpstr>Times New Roman</vt:lpstr>
      <vt:lpstr>Wingdings</vt:lpstr>
      <vt:lpstr>38_Office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nguyenngoc632002@gmail.com</cp:lastModifiedBy>
  <cp:revision>6</cp:revision>
  <dcterms:created xsi:type="dcterms:W3CDTF">2023-08-09T01:07:41Z</dcterms:created>
  <dcterms:modified xsi:type="dcterms:W3CDTF">2025-09-11T15:18:00Z</dcterms:modified>
</cp:coreProperties>
</file>