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7" r:id="rId3"/>
    <p:sldMasterId id="2147483708" r:id="rId4"/>
    <p:sldMasterId id="2147483845" r:id="rId5"/>
  </p:sldMasterIdLst>
  <p:notesMasterIdLst>
    <p:notesMasterId r:id="rId32"/>
  </p:notesMasterIdLst>
  <p:sldIdLst>
    <p:sldId id="291" r:id="rId6"/>
    <p:sldId id="854" r:id="rId7"/>
    <p:sldId id="868" r:id="rId8"/>
    <p:sldId id="869" r:id="rId9"/>
    <p:sldId id="871" r:id="rId10"/>
    <p:sldId id="349" r:id="rId11"/>
    <p:sldId id="757" r:id="rId12"/>
    <p:sldId id="856" r:id="rId13"/>
    <p:sldId id="785" r:id="rId14"/>
    <p:sldId id="786" r:id="rId15"/>
    <p:sldId id="807" r:id="rId16"/>
    <p:sldId id="859" r:id="rId17"/>
    <p:sldId id="858" r:id="rId18"/>
    <p:sldId id="860" r:id="rId19"/>
    <p:sldId id="872" r:id="rId20"/>
    <p:sldId id="862" r:id="rId21"/>
    <p:sldId id="852" r:id="rId22"/>
    <p:sldId id="257" r:id="rId23"/>
    <p:sldId id="256" r:id="rId24"/>
    <p:sldId id="258" r:id="rId25"/>
    <p:sldId id="259" r:id="rId26"/>
    <p:sldId id="260" r:id="rId27"/>
    <p:sldId id="853" r:id="rId28"/>
    <p:sldId id="864" r:id="rId29"/>
    <p:sldId id="867" r:id="rId30"/>
    <p:sldId id="309" r:id="rId31"/>
  </p:sldIdLst>
  <p:sldSz cx="12192000" cy="6858000"/>
  <p:notesSz cx="6858000" cy="9144000"/>
  <p:embeddedFontLst>
    <p:embeddedFont>
      <p:font typeface="Bebas Neue" panose="020B0606020202050201" pitchFamily="34" charset="0"/>
      <p:regular r:id="rId33"/>
    </p:embeddedFont>
    <p:embeddedFont>
      <p:font typeface="Cambria Math" panose="02040503050406030204" pitchFamily="18" charset="0"/>
      <p:regular r:id="rId34"/>
    </p:embeddedFont>
    <p:embeddedFont>
      <p:font typeface="Didact Gothic" panose="00000500000000000000" pitchFamily="2" charset="0"/>
      <p:regular r:id="rId35"/>
    </p:embeddedFont>
    <p:embeddedFont>
      <p:font typeface="Nunito Light" pitchFamily="2" charset="0"/>
      <p:regular r:id="rId36"/>
      <p:italic r:id="rId37"/>
    </p:embeddedFont>
    <p:embeddedFont>
      <p:font typeface="Roboto Condensed" panose="02000000000000000000" pitchFamily="2" charset="0"/>
      <p:regular r:id="rId38"/>
      <p:bold r:id="rId39"/>
      <p:italic r:id="rId40"/>
      <p:boldItalic r:id="rId41"/>
    </p:embeddedFont>
    <p:embeddedFont>
      <p:font typeface="Tahoma" panose="020B0604030504040204" pitchFamily="34" charset="0"/>
      <p:regular r:id="rId42"/>
      <p:bold r:id="rId43"/>
    </p:embeddedFont>
    <p:embeddedFont>
      <p:font typeface="Yu Mincho" panose="02020400000000000000" pitchFamily="18" charset="-128"/>
      <p:regular r:id="rId4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0DB3"/>
    <a:srgbClr val="0507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1" autoAdjust="0"/>
    <p:restoredTop sz="94660"/>
  </p:normalViewPr>
  <p:slideViewPr>
    <p:cSldViewPr snapToGrid="0">
      <p:cViewPr>
        <p:scale>
          <a:sx n="66" d="100"/>
          <a:sy n="66" d="100"/>
        </p:scale>
        <p:origin x="28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42F84A-E17F-4921-AF9A-82202ACCDB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E32EA2A-CDAF-474C-A1C8-B6CB9F60127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18D2CAB-6DF7-4494-90F6-1733A8433F51}" type="datetimeFigureOut">
              <a:rPr lang="en-US"/>
              <a:pPr>
                <a:defRPr/>
              </a:pPr>
              <a:t>24/6/2024</a:t>
            </a:fld>
            <a:endParaRPr lang="en-US"/>
          </a:p>
        </p:txBody>
      </p:sp>
      <p:sp>
        <p:nvSpPr>
          <p:cNvPr id="4" name="Slide Image Placeholder 3">
            <a:extLst>
              <a:ext uri="{FF2B5EF4-FFF2-40B4-BE49-F238E27FC236}">
                <a16:creationId xmlns:a16="http://schemas.microsoft.com/office/drawing/2014/main" id="{A0004A89-A025-44B7-9EA1-3A0F8E37B2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866590C-16E9-4F7E-91D0-8F4D8AD6E1E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C9506CC-1597-4DBA-BC76-64DDE5FDAAC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D636248-362F-4443-A578-2BAA883A571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78F130E-0558-4522-B549-D678E54468A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Google Shape;2750;gc52ef24844_0_17686:notes">
            <a:extLst>
              <a:ext uri="{FF2B5EF4-FFF2-40B4-BE49-F238E27FC236}">
                <a16:creationId xmlns:a16="http://schemas.microsoft.com/office/drawing/2014/main" id="{736CDE4D-F4A3-4BEB-9AF6-85A94312A43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5" name="Google Shape;2751;gc52ef24844_0_17686:notes">
            <a:extLst>
              <a:ext uri="{FF2B5EF4-FFF2-40B4-BE49-F238E27FC236}">
                <a16:creationId xmlns:a16="http://schemas.microsoft.com/office/drawing/2014/main" id="{7411DD10-84D8-4445-93EE-A59BBF0D6CCB}"/>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1432;g54dda1946d_6_308:notes">
            <a:extLst>
              <a:ext uri="{FF2B5EF4-FFF2-40B4-BE49-F238E27FC236}">
                <a16:creationId xmlns:a16="http://schemas.microsoft.com/office/drawing/2014/main" id="{8F58126A-D274-4336-A8CD-3F5905B2B7D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9875" name="Google Shape;1433;g54dda1946d_6_308:notes">
            <a:extLst>
              <a:ext uri="{FF2B5EF4-FFF2-40B4-BE49-F238E27FC236}">
                <a16:creationId xmlns:a16="http://schemas.microsoft.com/office/drawing/2014/main" id="{61619AF4-D095-4943-B99F-C84941A857B1}"/>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1432;g54dda1946d_6_308:notes">
            <a:extLst>
              <a:ext uri="{FF2B5EF4-FFF2-40B4-BE49-F238E27FC236}">
                <a16:creationId xmlns:a16="http://schemas.microsoft.com/office/drawing/2014/main" id="{897B33B2-B708-4718-B793-F73BC195FD8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1923" name="Google Shape;1433;g54dda1946d_6_308:notes">
            <a:extLst>
              <a:ext uri="{FF2B5EF4-FFF2-40B4-BE49-F238E27FC236}">
                <a16:creationId xmlns:a16="http://schemas.microsoft.com/office/drawing/2014/main" id="{7ABA9498-DB19-42C8-AD93-39714E956DA3}"/>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1432;g54dda1946d_6_308:notes">
            <a:extLst>
              <a:ext uri="{FF2B5EF4-FFF2-40B4-BE49-F238E27FC236}">
                <a16:creationId xmlns:a16="http://schemas.microsoft.com/office/drawing/2014/main" id="{AFA07D1F-AA40-4FBA-8A77-F34A73BD898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3971" name="Google Shape;1433;g54dda1946d_6_308:notes">
            <a:extLst>
              <a:ext uri="{FF2B5EF4-FFF2-40B4-BE49-F238E27FC236}">
                <a16:creationId xmlns:a16="http://schemas.microsoft.com/office/drawing/2014/main" id="{F4D33C96-BEB6-45DE-8D1E-10B1B1D946B0}"/>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Google Shape;1432;g54dda1946d_6_308:notes">
            <a:extLst>
              <a:ext uri="{FF2B5EF4-FFF2-40B4-BE49-F238E27FC236}">
                <a16:creationId xmlns:a16="http://schemas.microsoft.com/office/drawing/2014/main" id="{B5C07310-D831-4340-BA0C-55280BDCD2B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8067" name="Google Shape;1433;g54dda1946d_6_308:notes">
            <a:extLst>
              <a:ext uri="{FF2B5EF4-FFF2-40B4-BE49-F238E27FC236}">
                <a16:creationId xmlns:a16="http://schemas.microsoft.com/office/drawing/2014/main" id="{A569609F-6A68-4448-B845-4A6759F25E8B}"/>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Google Shape;2750;gc52ef24844_0_17686:notes">
            <a:extLst>
              <a:ext uri="{FF2B5EF4-FFF2-40B4-BE49-F238E27FC236}">
                <a16:creationId xmlns:a16="http://schemas.microsoft.com/office/drawing/2014/main" id="{0190B9EB-3E37-4555-8D6C-0C04C179F75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0115" name="Google Shape;2751;gc52ef24844_0_17686:notes">
            <a:extLst>
              <a:ext uri="{FF2B5EF4-FFF2-40B4-BE49-F238E27FC236}">
                <a16:creationId xmlns:a16="http://schemas.microsoft.com/office/drawing/2014/main" id="{6023424F-3346-472C-BFD3-C2CD289A20F1}"/>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EDA2093E-AD8C-4B5B-BD9F-99BA8A4DD8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A60447F7-FAE0-406E-A3A3-77F98A9CE4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Luật chơi: GV cho HS  chọn hộp quà và trả lời câu hỏi tương ứng. Trả lời đúng được mở hộp quà. Trả lời sai thì nhường lại quyền cho bạn khác. Kích chuột vào biểu tượng X nếu muốn chuyển sang Hoạt động vận dụng</a:t>
            </a:r>
            <a:endParaRPr lang="en-US" altLang="en-US">
              <a:solidFill>
                <a:srgbClr val="000000"/>
              </a:solidFill>
            </a:endParaRPr>
          </a:p>
          <a:p>
            <a:pPr>
              <a:spcBef>
                <a:spcPct val="0"/>
              </a:spcBef>
            </a:pPr>
            <a:endParaRPr lang="en-US" altLang="en-US"/>
          </a:p>
        </p:txBody>
      </p:sp>
      <p:sp>
        <p:nvSpPr>
          <p:cNvPr id="92164" name="Slide Number Placeholder 3">
            <a:extLst>
              <a:ext uri="{FF2B5EF4-FFF2-40B4-BE49-F238E27FC236}">
                <a16:creationId xmlns:a16="http://schemas.microsoft.com/office/drawing/2014/main" id="{B9592E32-6FB7-47A3-89DA-2C633AB1D0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079801-5158-4CF1-A5FB-32A4C54EB9E2}" type="slidenum">
              <a:rPr lang="en-US" altLang="en-US"/>
              <a:pPr fontAlgn="base">
                <a:spcBef>
                  <a:spcPct val="0"/>
                </a:spcBef>
                <a:spcAft>
                  <a:spcPct val="0"/>
                </a:spcAft>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2750;gc52ef24844_0_17686:notes">
            <a:extLst>
              <a:ext uri="{FF2B5EF4-FFF2-40B4-BE49-F238E27FC236}">
                <a16:creationId xmlns:a16="http://schemas.microsoft.com/office/drawing/2014/main" id="{D681E4A1-ED5F-43A6-A590-F49166977D3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8307" name="Google Shape;2751;gc52ef24844_0_17686:notes">
            <a:extLst>
              <a:ext uri="{FF2B5EF4-FFF2-40B4-BE49-F238E27FC236}">
                <a16:creationId xmlns:a16="http://schemas.microsoft.com/office/drawing/2014/main" id="{427ED308-E18B-48B3-8DD1-6B08190B6573}"/>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1432;g54dda1946d_6_308:notes">
            <a:extLst>
              <a:ext uri="{FF2B5EF4-FFF2-40B4-BE49-F238E27FC236}">
                <a16:creationId xmlns:a16="http://schemas.microsoft.com/office/drawing/2014/main" id="{194C3A5B-CBD0-49C0-9448-4CBD77AAFE2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1433;g54dda1946d_6_308:notes">
            <a:extLst>
              <a:ext uri="{FF2B5EF4-FFF2-40B4-BE49-F238E27FC236}">
                <a16:creationId xmlns:a16="http://schemas.microsoft.com/office/drawing/2014/main" id="{C9DD3935-01F2-46FD-B9DC-3E344D7C9A2E}"/>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1432;g54dda1946d_6_308:notes">
            <a:extLst>
              <a:ext uri="{FF2B5EF4-FFF2-40B4-BE49-F238E27FC236}">
                <a16:creationId xmlns:a16="http://schemas.microsoft.com/office/drawing/2014/main" id="{1280032C-A296-4E0D-AE5F-7B876741807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2403" name="Google Shape;1433;g54dda1946d_6_308:notes">
            <a:extLst>
              <a:ext uri="{FF2B5EF4-FFF2-40B4-BE49-F238E27FC236}">
                <a16:creationId xmlns:a16="http://schemas.microsoft.com/office/drawing/2014/main" id="{D734B6B5-5C43-4BB2-8BA3-2E0D4B881347}"/>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432;g54dda1946d_6_308:notes">
            <a:extLst>
              <a:ext uri="{FF2B5EF4-FFF2-40B4-BE49-F238E27FC236}">
                <a16:creationId xmlns:a16="http://schemas.microsoft.com/office/drawing/2014/main" id="{366AD815-B881-4392-A1B7-4FFF9A30AD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6563" name="Google Shape;1433;g54dda1946d_6_308:notes">
            <a:extLst>
              <a:ext uri="{FF2B5EF4-FFF2-40B4-BE49-F238E27FC236}">
                <a16:creationId xmlns:a16="http://schemas.microsoft.com/office/drawing/2014/main" id="{2B103BB2-637B-40E8-A833-574395813299}"/>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17239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90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2" name="Google Shape;1432;g54dda1946d_6_308:notes">
            <a:extLst>
              <a:ext uri="{FF2B5EF4-FFF2-40B4-BE49-F238E27FC236}">
                <a16:creationId xmlns:a16="http://schemas.microsoft.com/office/drawing/2014/main" id="{366AD815-B881-4392-A1B7-4FFF9A30AD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6563" name="Google Shape;1433;g54dda1946d_6_308:notes">
            <a:extLst>
              <a:ext uri="{FF2B5EF4-FFF2-40B4-BE49-F238E27FC236}">
                <a16:creationId xmlns:a16="http://schemas.microsoft.com/office/drawing/2014/main" id="{2B103BB2-637B-40E8-A833-574395813299}"/>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44719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2750;gc52ef24844_0_17686:notes">
            <a:extLst>
              <a:ext uri="{FF2B5EF4-FFF2-40B4-BE49-F238E27FC236}">
                <a16:creationId xmlns:a16="http://schemas.microsoft.com/office/drawing/2014/main" id="{064A3E0B-CFF9-4524-B7CF-0266086A1F0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9635" name="Google Shape;2751;gc52ef24844_0_17686:notes">
            <a:extLst>
              <a:ext uri="{FF2B5EF4-FFF2-40B4-BE49-F238E27FC236}">
                <a16:creationId xmlns:a16="http://schemas.microsoft.com/office/drawing/2014/main" id="{1AF95718-F4BF-4398-B120-A7EC0CC7A218}"/>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1432;g54dda1946d_6_308:notes">
            <a:extLst>
              <a:ext uri="{FF2B5EF4-FFF2-40B4-BE49-F238E27FC236}">
                <a16:creationId xmlns:a16="http://schemas.microsoft.com/office/drawing/2014/main" id="{36E5EDCA-7BB8-4F46-9AF0-6BA5B80AB89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1683" name="Google Shape;1433;g54dda1946d_6_308:notes">
            <a:extLst>
              <a:ext uri="{FF2B5EF4-FFF2-40B4-BE49-F238E27FC236}">
                <a16:creationId xmlns:a16="http://schemas.microsoft.com/office/drawing/2014/main" id="{3BEF31D3-CD66-4789-8F5D-4912265DC737}"/>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1432;g54dda1946d_6_308:notes">
            <a:extLst>
              <a:ext uri="{FF2B5EF4-FFF2-40B4-BE49-F238E27FC236}">
                <a16:creationId xmlns:a16="http://schemas.microsoft.com/office/drawing/2014/main" id="{34B92BF6-448A-482B-BF2A-092D7ABA9DB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1" name="Google Shape;1433;g54dda1946d_6_308:notes">
            <a:extLst>
              <a:ext uri="{FF2B5EF4-FFF2-40B4-BE49-F238E27FC236}">
                <a16:creationId xmlns:a16="http://schemas.microsoft.com/office/drawing/2014/main" id="{DA7FDB1A-E608-4D65-9C62-591718B8796D}"/>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1432;g54dda1946d_6_308:notes">
            <a:extLst>
              <a:ext uri="{FF2B5EF4-FFF2-40B4-BE49-F238E27FC236}">
                <a16:creationId xmlns:a16="http://schemas.microsoft.com/office/drawing/2014/main" id="{19C51262-A16F-4326-81C3-4EFBAA609E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5779" name="Google Shape;1433;g54dda1946d_6_308:notes">
            <a:extLst>
              <a:ext uri="{FF2B5EF4-FFF2-40B4-BE49-F238E27FC236}">
                <a16:creationId xmlns:a16="http://schemas.microsoft.com/office/drawing/2014/main" id="{6D0FE5DA-5EA0-4C0E-985C-2DBCF9A691B6}"/>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Google Shape;1432;g54dda1946d_6_308:notes">
            <a:extLst>
              <a:ext uri="{FF2B5EF4-FFF2-40B4-BE49-F238E27FC236}">
                <a16:creationId xmlns:a16="http://schemas.microsoft.com/office/drawing/2014/main" id="{19C488CB-EA3B-418F-B709-D9D9C31C9CB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7" name="Google Shape;1433;g54dda1946d_6_308:notes">
            <a:extLst>
              <a:ext uri="{FF2B5EF4-FFF2-40B4-BE49-F238E27FC236}">
                <a16:creationId xmlns:a16="http://schemas.microsoft.com/office/drawing/2014/main" id="{7E4ED48A-2F12-4781-8A8D-6FDB602DE76D}"/>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5DDDD-D6F3-45ED-90F7-C016B9D1DB1C}"/>
              </a:ext>
            </a:extLst>
          </p:cNvPr>
          <p:cNvSpPr>
            <a:spLocks noGrp="1"/>
          </p:cNvSpPr>
          <p:nvPr>
            <p:ph type="dt" sz="half" idx="10"/>
          </p:nvPr>
        </p:nvSpPr>
        <p:spPr/>
        <p:txBody>
          <a:bodyPr/>
          <a:lstStyle>
            <a:lvl1pPr>
              <a:defRPr/>
            </a:lvl1pPr>
          </a:lstStyle>
          <a:p>
            <a:pPr>
              <a:defRPr/>
            </a:pPr>
            <a:fld id="{3FA858D4-770E-4C37-9BEB-E6DD306DFA38}" type="datetimeFigureOut">
              <a:rPr lang="en-US"/>
              <a:pPr>
                <a:defRPr/>
              </a:pPr>
              <a:t>24/6/2024</a:t>
            </a:fld>
            <a:endParaRPr lang="en-US"/>
          </a:p>
        </p:txBody>
      </p:sp>
      <p:sp>
        <p:nvSpPr>
          <p:cNvPr id="5" name="Footer Placeholder 4">
            <a:extLst>
              <a:ext uri="{FF2B5EF4-FFF2-40B4-BE49-F238E27FC236}">
                <a16:creationId xmlns:a16="http://schemas.microsoft.com/office/drawing/2014/main" id="{659DB9C2-76C4-4A79-941A-038EAD6C12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329C95-5444-4FCC-B0EF-40E8671FFFEF}"/>
              </a:ext>
            </a:extLst>
          </p:cNvPr>
          <p:cNvSpPr>
            <a:spLocks noGrp="1"/>
          </p:cNvSpPr>
          <p:nvPr>
            <p:ph type="sldNum" sz="quarter" idx="12"/>
          </p:nvPr>
        </p:nvSpPr>
        <p:spPr/>
        <p:txBody>
          <a:bodyPr/>
          <a:lstStyle>
            <a:lvl1pPr>
              <a:defRPr/>
            </a:lvl1pPr>
          </a:lstStyle>
          <a:p>
            <a:pPr>
              <a:defRPr/>
            </a:pPr>
            <a:fld id="{EC1077FD-D894-483F-B7E8-98A98B998C42}" type="slidenum">
              <a:rPr lang="en-US"/>
              <a:pPr>
                <a:defRPr/>
              </a:pPr>
              <a:t>‹#›</a:t>
            </a:fld>
            <a:endParaRPr lang="en-US"/>
          </a:p>
        </p:txBody>
      </p:sp>
    </p:spTree>
    <p:extLst>
      <p:ext uri="{BB962C8B-B14F-4D97-AF65-F5344CB8AC3E}">
        <p14:creationId xmlns:p14="http://schemas.microsoft.com/office/powerpoint/2010/main" val="121952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91213-29F3-4A68-A7B2-3264CE87A7F5}"/>
              </a:ext>
            </a:extLst>
          </p:cNvPr>
          <p:cNvSpPr>
            <a:spLocks noGrp="1"/>
          </p:cNvSpPr>
          <p:nvPr>
            <p:ph type="dt" sz="half" idx="10"/>
          </p:nvPr>
        </p:nvSpPr>
        <p:spPr/>
        <p:txBody>
          <a:bodyPr/>
          <a:lstStyle>
            <a:lvl1pPr>
              <a:defRPr/>
            </a:lvl1pPr>
          </a:lstStyle>
          <a:p>
            <a:pPr>
              <a:defRPr/>
            </a:pPr>
            <a:fld id="{FD69164D-453D-4CFA-B9D0-1FFC2552D8D0}" type="datetimeFigureOut">
              <a:rPr lang="en-US"/>
              <a:pPr>
                <a:defRPr/>
              </a:pPr>
              <a:t>24/6/2024</a:t>
            </a:fld>
            <a:endParaRPr lang="en-US"/>
          </a:p>
        </p:txBody>
      </p:sp>
      <p:sp>
        <p:nvSpPr>
          <p:cNvPr id="5" name="Footer Placeholder 4">
            <a:extLst>
              <a:ext uri="{FF2B5EF4-FFF2-40B4-BE49-F238E27FC236}">
                <a16:creationId xmlns:a16="http://schemas.microsoft.com/office/drawing/2014/main" id="{8EF29525-29D6-41DB-AEDB-3341CA0E59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E12EC4-B54B-48D8-96A7-71CBA76AB64E}"/>
              </a:ext>
            </a:extLst>
          </p:cNvPr>
          <p:cNvSpPr>
            <a:spLocks noGrp="1"/>
          </p:cNvSpPr>
          <p:nvPr>
            <p:ph type="sldNum" sz="quarter" idx="12"/>
          </p:nvPr>
        </p:nvSpPr>
        <p:spPr/>
        <p:txBody>
          <a:bodyPr/>
          <a:lstStyle>
            <a:lvl1pPr>
              <a:defRPr/>
            </a:lvl1pPr>
          </a:lstStyle>
          <a:p>
            <a:pPr>
              <a:defRPr/>
            </a:pPr>
            <a:fld id="{86A4BD62-54A3-4ADC-8DEA-8F46E0CCCAAD}" type="slidenum">
              <a:rPr lang="en-US"/>
              <a:pPr>
                <a:defRPr/>
              </a:pPr>
              <a:t>‹#›</a:t>
            </a:fld>
            <a:endParaRPr lang="en-US"/>
          </a:p>
        </p:txBody>
      </p:sp>
    </p:spTree>
    <p:extLst>
      <p:ext uri="{BB962C8B-B14F-4D97-AF65-F5344CB8AC3E}">
        <p14:creationId xmlns:p14="http://schemas.microsoft.com/office/powerpoint/2010/main" val="351274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6AB6A-C82A-4BFE-B4FB-942DB04842B1}"/>
              </a:ext>
            </a:extLst>
          </p:cNvPr>
          <p:cNvSpPr>
            <a:spLocks noGrp="1"/>
          </p:cNvSpPr>
          <p:nvPr>
            <p:ph type="dt" sz="half" idx="10"/>
          </p:nvPr>
        </p:nvSpPr>
        <p:spPr/>
        <p:txBody>
          <a:bodyPr/>
          <a:lstStyle>
            <a:lvl1pPr>
              <a:defRPr/>
            </a:lvl1pPr>
          </a:lstStyle>
          <a:p>
            <a:pPr>
              <a:defRPr/>
            </a:pPr>
            <a:fld id="{582EBC9E-BD57-45BD-9417-E486CECF2045}" type="datetimeFigureOut">
              <a:rPr lang="en-US"/>
              <a:pPr>
                <a:defRPr/>
              </a:pPr>
              <a:t>24/6/2024</a:t>
            </a:fld>
            <a:endParaRPr lang="en-US"/>
          </a:p>
        </p:txBody>
      </p:sp>
      <p:sp>
        <p:nvSpPr>
          <p:cNvPr id="5" name="Footer Placeholder 4">
            <a:extLst>
              <a:ext uri="{FF2B5EF4-FFF2-40B4-BE49-F238E27FC236}">
                <a16:creationId xmlns:a16="http://schemas.microsoft.com/office/drawing/2014/main" id="{B8B78832-C946-422C-A30A-7DD0580B32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363778-0E74-48F9-9B6C-00074227D948}"/>
              </a:ext>
            </a:extLst>
          </p:cNvPr>
          <p:cNvSpPr>
            <a:spLocks noGrp="1"/>
          </p:cNvSpPr>
          <p:nvPr>
            <p:ph type="sldNum" sz="quarter" idx="12"/>
          </p:nvPr>
        </p:nvSpPr>
        <p:spPr/>
        <p:txBody>
          <a:bodyPr/>
          <a:lstStyle>
            <a:lvl1pPr>
              <a:defRPr/>
            </a:lvl1pPr>
          </a:lstStyle>
          <a:p>
            <a:pPr>
              <a:defRPr/>
            </a:pPr>
            <a:fld id="{28875F2E-463F-4352-A220-9466D70DD47B}" type="slidenum">
              <a:rPr lang="en-US"/>
              <a:pPr>
                <a:defRPr/>
              </a:pPr>
              <a:t>‹#›</a:t>
            </a:fld>
            <a:endParaRPr lang="en-US"/>
          </a:p>
        </p:txBody>
      </p:sp>
    </p:spTree>
    <p:extLst>
      <p:ext uri="{BB962C8B-B14F-4D97-AF65-F5344CB8AC3E}">
        <p14:creationId xmlns:p14="http://schemas.microsoft.com/office/powerpoint/2010/main" val="315671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657D"/>
        </a:solidFill>
        <a:effectLst/>
      </p:bgPr>
    </p:bg>
    <p:spTree>
      <p:nvGrpSpPr>
        <p:cNvPr id="1" name="Shape 41"/>
        <p:cNvGrpSpPr/>
        <p:nvPr/>
      </p:nvGrpSpPr>
      <p:grpSpPr>
        <a:xfrm>
          <a:off x="0" y="0"/>
          <a:ext cx="0" cy="0"/>
          <a:chOff x="0" y="0"/>
          <a:chExt cx="0" cy="0"/>
        </a:xfrm>
      </p:grpSpPr>
      <p:grpSp>
        <p:nvGrpSpPr>
          <p:cNvPr id="5" name="Google Shape;42;p3">
            <a:extLst>
              <a:ext uri="{FF2B5EF4-FFF2-40B4-BE49-F238E27FC236}">
                <a16:creationId xmlns:a16="http://schemas.microsoft.com/office/drawing/2014/main" id="{D625FE07-7CE3-4AEC-B1B6-081DC70F040D}"/>
              </a:ext>
            </a:extLst>
          </p:cNvPr>
          <p:cNvGrpSpPr>
            <a:grpSpLocks/>
          </p:cNvGrpSpPr>
          <p:nvPr/>
        </p:nvGrpSpPr>
        <p:grpSpPr bwMode="auto">
          <a:xfrm>
            <a:off x="-130175" y="-3141663"/>
            <a:ext cx="12690475" cy="10315576"/>
            <a:chOff x="-97264" y="-2356200"/>
            <a:chExt cx="9517944" cy="7737118"/>
          </a:xfrm>
        </p:grpSpPr>
        <p:sp>
          <p:nvSpPr>
            <p:cNvPr id="6" name="Google Shape;43;p3">
              <a:extLst>
                <a:ext uri="{FF2B5EF4-FFF2-40B4-BE49-F238E27FC236}">
                  <a16:creationId xmlns:a16="http://schemas.microsoft.com/office/drawing/2014/main" id="{79F136B4-572F-41A6-97AC-917B5A8FADCB}"/>
                </a:ext>
              </a:extLst>
            </p:cNvPr>
            <p:cNvSpPr>
              <a:spLocks/>
            </p:cNvSpPr>
            <p:nvPr/>
          </p:nvSpPr>
          <p:spPr bwMode="auto">
            <a:xfrm rot="10800000" flipH="1">
              <a:off x="-89101" y="39173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4;p3">
              <a:extLst>
                <a:ext uri="{FF2B5EF4-FFF2-40B4-BE49-F238E27FC236}">
                  <a16:creationId xmlns:a16="http://schemas.microsoft.com/office/drawing/2014/main" id="{0C217083-725A-48F6-8EB3-1269ED67DD71}"/>
                </a:ext>
              </a:extLst>
            </p:cNvPr>
            <p:cNvSpPr>
              <a:spLocks/>
            </p:cNvSpPr>
            <p:nvPr/>
          </p:nvSpPr>
          <p:spPr bwMode="auto">
            <a:xfrm rot="10800000" flipH="1">
              <a:off x="-89221" y="19980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45;p3">
              <a:extLst>
                <a:ext uri="{FF2B5EF4-FFF2-40B4-BE49-F238E27FC236}">
                  <a16:creationId xmlns:a16="http://schemas.microsoft.com/office/drawing/2014/main" id="{E36574B8-801E-40EB-B45E-D3C2CE78DADB}"/>
                </a:ext>
              </a:extLst>
            </p:cNvPr>
            <p:cNvSpPr>
              <a:spLocks/>
            </p:cNvSpPr>
            <p:nvPr/>
          </p:nvSpPr>
          <p:spPr bwMode="auto">
            <a:xfrm rot="10800000" flipH="1">
              <a:off x="-89101" y="23981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46;p3">
              <a:extLst>
                <a:ext uri="{FF2B5EF4-FFF2-40B4-BE49-F238E27FC236}">
                  <a16:creationId xmlns:a16="http://schemas.microsoft.com/office/drawing/2014/main" id="{EA3E6289-FB7A-4B27-AF2E-81E92AB6C98E}"/>
                </a:ext>
              </a:extLst>
            </p:cNvPr>
            <p:cNvSpPr>
              <a:spLocks/>
            </p:cNvSpPr>
            <p:nvPr/>
          </p:nvSpPr>
          <p:spPr bwMode="auto">
            <a:xfrm rot="10800000" flipH="1">
              <a:off x="-89101" y="10412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7;p3">
              <a:extLst>
                <a:ext uri="{FF2B5EF4-FFF2-40B4-BE49-F238E27FC236}">
                  <a16:creationId xmlns:a16="http://schemas.microsoft.com/office/drawing/2014/main" id="{EBCD6E81-D1FE-4996-B1F0-7BE48936AC14}"/>
                </a:ext>
              </a:extLst>
            </p:cNvPr>
            <p:cNvSpPr>
              <a:spLocks/>
            </p:cNvSpPr>
            <p:nvPr/>
          </p:nvSpPr>
          <p:spPr bwMode="auto">
            <a:xfrm rot="10800000" flipH="1">
              <a:off x="-88861" y="6222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48;p3">
              <a:extLst>
                <a:ext uri="{FF2B5EF4-FFF2-40B4-BE49-F238E27FC236}">
                  <a16:creationId xmlns:a16="http://schemas.microsoft.com/office/drawing/2014/main" id="{44E64F33-CF43-49B8-8A14-B9438F856735}"/>
                </a:ext>
              </a:extLst>
            </p:cNvPr>
            <p:cNvSpPr>
              <a:spLocks/>
            </p:cNvSpPr>
            <p:nvPr/>
          </p:nvSpPr>
          <p:spPr bwMode="auto">
            <a:xfrm rot="10800000" flipH="1">
              <a:off x="-89101" y="-7876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49;p3">
              <a:extLst>
                <a:ext uri="{FF2B5EF4-FFF2-40B4-BE49-F238E27FC236}">
                  <a16:creationId xmlns:a16="http://schemas.microsoft.com/office/drawing/2014/main" id="{DD0212B1-99A6-42EB-9390-74BFF6C856B6}"/>
                </a:ext>
              </a:extLst>
            </p:cNvPr>
            <p:cNvSpPr>
              <a:spLocks/>
            </p:cNvSpPr>
            <p:nvPr/>
          </p:nvSpPr>
          <p:spPr bwMode="auto">
            <a:xfrm rot="10800000" flipH="1">
              <a:off x="-89101" y="-9050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0;p3">
              <a:extLst>
                <a:ext uri="{FF2B5EF4-FFF2-40B4-BE49-F238E27FC236}">
                  <a16:creationId xmlns:a16="http://schemas.microsoft.com/office/drawing/2014/main" id="{5A51D4D5-C64C-427D-B1EA-964F536FDD02}"/>
                </a:ext>
              </a:extLst>
            </p:cNvPr>
            <p:cNvSpPr>
              <a:spLocks/>
            </p:cNvSpPr>
            <p:nvPr/>
          </p:nvSpPr>
          <p:spPr bwMode="auto">
            <a:xfrm rot="10800000" flipH="1">
              <a:off x="4312517" y="-17781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1;p3">
              <a:extLst>
                <a:ext uri="{FF2B5EF4-FFF2-40B4-BE49-F238E27FC236}">
                  <a16:creationId xmlns:a16="http://schemas.microsoft.com/office/drawing/2014/main" id="{BC36808A-5D5C-4BBE-81D3-A507B455379E}"/>
                </a:ext>
              </a:extLst>
            </p:cNvPr>
            <p:cNvSpPr>
              <a:spLocks/>
            </p:cNvSpPr>
            <p:nvPr/>
          </p:nvSpPr>
          <p:spPr bwMode="auto">
            <a:xfrm rot="10800000" flipH="1">
              <a:off x="-89101" y="-23559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2;p3">
              <a:extLst>
                <a:ext uri="{FF2B5EF4-FFF2-40B4-BE49-F238E27FC236}">
                  <a16:creationId xmlns:a16="http://schemas.microsoft.com/office/drawing/2014/main" id="{9C9ED496-51C0-431C-A69B-093F84CA968A}"/>
                </a:ext>
              </a:extLst>
            </p:cNvPr>
            <p:cNvSpPr>
              <a:spLocks/>
            </p:cNvSpPr>
            <p:nvPr/>
          </p:nvSpPr>
          <p:spPr bwMode="auto">
            <a:xfrm rot="10800000" flipH="1">
              <a:off x="2774626" y="-23559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3;p3">
              <a:extLst>
                <a:ext uri="{FF2B5EF4-FFF2-40B4-BE49-F238E27FC236}">
                  <a16:creationId xmlns:a16="http://schemas.microsoft.com/office/drawing/2014/main" id="{8AA5E717-2156-428E-AFDD-1B72CC8F20BA}"/>
                </a:ext>
              </a:extLst>
            </p:cNvPr>
            <p:cNvSpPr>
              <a:spLocks/>
            </p:cNvSpPr>
            <p:nvPr/>
          </p:nvSpPr>
          <p:spPr bwMode="auto">
            <a:xfrm rot="10800000" flipH="1">
              <a:off x="8048796" y="-23562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4;p3">
              <a:extLst>
                <a:ext uri="{FF2B5EF4-FFF2-40B4-BE49-F238E27FC236}">
                  <a16:creationId xmlns:a16="http://schemas.microsoft.com/office/drawing/2014/main" id="{47A2C469-6122-4CFB-A910-35B4B77A2C60}"/>
                </a:ext>
              </a:extLst>
            </p:cNvPr>
            <p:cNvSpPr>
              <a:spLocks/>
            </p:cNvSpPr>
            <p:nvPr/>
          </p:nvSpPr>
          <p:spPr bwMode="auto">
            <a:xfrm rot="10800000" flipH="1">
              <a:off x="4946282" y="-23560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5;p3">
              <a:extLst>
                <a:ext uri="{FF2B5EF4-FFF2-40B4-BE49-F238E27FC236}">
                  <a16:creationId xmlns:a16="http://schemas.microsoft.com/office/drawing/2014/main" id="{F649F513-71A7-4D05-B9EC-1B4CF3DAEB7D}"/>
                </a:ext>
              </a:extLst>
            </p:cNvPr>
            <p:cNvSpPr>
              <a:spLocks/>
            </p:cNvSpPr>
            <p:nvPr/>
          </p:nvSpPr>
          <p:spPr bwMode="auto">
            <a:xfrm rot="10800000" flipH="1">
              <a:off x="5076700" y="44308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6;p3">
              <a:extLst>
                <a:ext uri="{FF2B5EF4-FFF2-40B4-BE49-F238E27FC236}">
                  <a16:creationId xmlns:a16="http://schemas.microsoft.com/office/drawing/2014/main" id="{323D1115-04E0-4042-A1D6-51064A187ADD}"/>
                </a:ext>
              </a:extLst>
            </p:cNvPr>
            <p:cNvSpPr/>
            <p:nvPr/>
          </p:nvSpPr>
          <p:spPr>
            <a:xfrm rot="10800000" flipH="1">
              <a:off x="-97264" y="39735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0" name="Google Shape;57;p3">
              <a:extLst>
                <a:ext uri="{FF2B5EF4-FFF2-40B4-BE49-F238E27FC236}">
                  <a16:creationId xmlns:a16="http://schemas.microsoft.com/office/drawing/2014/main" id="{8D5FB1AE-D4C4-4155-9885-55E5E384940B}"/>
                </a:ext>
              </a:extLst>
            </p:cNvPr>
            <p:cNvGrpSpPr>
              <a:grpSpLocks/>
            </p:cNvGrpSpPr>
            <p:nvPr/>
          </p:nvGrpSpPr>
          <p:grpSpPr bwMode="auto">
            <a:xfrm>
              <a:off x="-97224" y="3233178"/>
              <a:ext cx="9377821" cy="2147740"/>
              <a:chOff x="-97224" y="3233178"/>
              <a:chExt cx="9377821" cy="2147740"/>
            </a:xfrm>
          </p:grpSpPr>
          <p:sp>
            <p:nvSpPr>
              <p:cNvPr id="31" name="Google Shape;58;p3">
                <a:extLst>
                  <a:ext uri="{FF2B5EF4-FFF2-40B4-BE49-F238E27FC236}">
                    <a16:creationId xmlns:a16="http://schemas.microsoft.com/office/drawing/2014/main" id="{B4D1EA96-2790-4047-A092-7048BB0C88ED}"/>
                  </a:ext>
                </a:extLst>
              </p:cNvPr>
              <p:cNvSpPr>
                <a:spLocks/>
              </p:cNvSpPr>
              <p:nvPr/>
            </p:nvSpPr>
            <p:spPr bwMode="auto">
              <a:xfrm rot="10800000" flipH="1">
                <a:off x="-89101" y="32331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59;p3">
                <a:extLst>
                  <a:ext uri="{FF2B5EF4-FFF2-40B4-BE49-F238E27FC236}">
                    <a16:creationId xmlns:a16="http://schemas.microsoft.com/office/drawing/2014/main" id="{6C9697A3-660F-4771-B043-F4A8CEFEF370}"/>
                  </a:ext>
                </a:extLst>
              </p:cNvPr>
              <p:cNvSpPr/>
              <p:nvPr/>
            </p:nvSpPr>
            <p:spPr>
              <a:xfrm rot="10800000" flipH="1">
                <a:off x="-97264" y="32900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1" name="Google Shape;60;p3">
              <a:extLst>
                <a:ext uri="{FF2B5EF4-FFF2-40B4-BE49-F238E27FC236}">
                  <a16:creationId xmlns:a16="http://schemas.microsoft.com/office/drawing/2014/main" id="{981B605F-1C90-4531-9FF2-FA746B307E8B}"/>
                </a:ext>
              </a:extLst>
            </p:cNvPr>
            <p:cNvSpPr/>
            <p:nvPr/>
          </p:nvSpPr>
          <p:spPr>
            <a:xfrm rot="10800000" flipH="1">
              <a:off x="-97264" y="20541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1;p3">
              <a:extLst>
                <a:ext uri="{FF2B5EF4-FFF2-40B4-BE49-F238E27FC236}">
                  <a16:creationId xmlns:a16="http://schemas.microsoft.com/office/drawing/2014/main" id="{96515677-1F1E-42BE-BB6A-26153CA0013A}"/>
                </a:ext>
              </a:extLst>
            </p:cNvPr>
            <p:cNvSpPr/>
            <p:nvPr/>
          </p:nvSpPr>
          <p:spPr>
            <a:xfrm rot="10800000" flipH="1">
              <a:off x="-97264" y="24541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2;p3">
              <a:extLst>
                <a:ext uri="{FF2B5EF4-FFF2-40B4-BE49-F238E27FC236}">
                  <a16:creationId xmlns:a16="http://schemas.microsoft.com/office/drawing/2014/main" id="{3608C0E0-859F-4489-A977-838FACA22C82}"/>
                </a:ext>
              </a:extLst>
            </p:cNvPr>
            <p:cNvSpPr/>
            <p:nvPr/>
          </p:nvSpPr>
          <p:spPr>
            <a:xfrm rot="10800000" flipH="1">
              <a:off x="-97264" y="10944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3;p3">
              <a:extLst>
                <a:ext uri="{FF2B5EF4-FFF2-40B4-BE49-F238E27FC236}">
                  <a16:creationId xmlns:a16="http://schemas.microsoft.com/office/drawing/2014/main" id="{8C711610-DB5B-4933-A67B-F84B5B60C636}"/>
                </a:ext>
              </a:extLst>
            </p:cNvPr>
            <p:cNvSpPr/>
            <p:nvPr/>
          </p:nvSpPr>
          <p:spPr>
            <a:xfrm rot="10800000" flipH="1">
              <a:off x="-97264" y="6788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4;p3">
              <a:extLst>
                <a:ext uri="{FF2B5EF4-FFF2-40B4-BE49-F238E27FC236}">
                  <a16:creationId xmlns:a16="http://schemas.microsoft.com/office/drawing/2014/main" id="{50738B04-D791-40E8-A630-F4E8C6D9B44C}"/>
                </a:ext>
              </a:extLst>
            </p:cNvPr>
            <p:cNvSpPr/>
            <p:nvPr/>
          </p:nvSpPr>
          <p:spPr>
            <a:xfrm rot="10800000" flipH="1">
              <a:off x="-97264" y="-8487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5;p3">
              <a:extLst>
                <a:ext uri="{FF2B5EF4-FFF2-40B4-BE49-F238E27FC236}">
                  <a16:creationId xmlns:a16="http://schemas.microsoft.com/office/drawing/2014/main" id="{51139538-C9FF-497B-96B8-2F75BB96B5E6}"/>
                </a:ext>
              </a:extLst>
            </p:cNvPr>
            <p:cNvSpPr/>
            <p:nvPr/>
          </p:nvSpPr>
          <p:spPr>
            <a:xfrm rot="10800000" flipH="1">
              <a:off x="4303327" y="-17489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66;p3">
              <a:extLst>
                <a:ext uri="{FF2B5EF4-FFF2-40B4-BE49-F238E27FC236}">
                  <a16:creationId xmlns:a16="http://schemas.microsoft.com/office/drawing/2014/main" id="{F463D522-77D2-4ACD-97E4-14FEBB3300A3}"/>
                </a:ext>
              </a:extLst>
            </p:cNvPr>
            <p:cNvSpPr/>
            <p:nvPr/>
          </p:nvSpPr>
          <p:spPr>
            <a:xfrm rot="10800000" flipH="1">
              <a:off x="-97264" y="-2300237"/>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7;p3">
              <a:extLst>
                <a:ext uri="{FF2B5EF4-FFF2-40B4-BE49-F238E27FC236}">
                  <a16:creationId xmlns:a16="http://schemas.microsoft.com/office/drawing/2014/main" id="{1B6E0E33-8C5D-4957-B984-800DB51B2094}"/>
                </a:ext>
              </a:extLst>
            </p:cNvPr>
            <p:cNvSpPr/>
            <p:nvPr/>
          </p:nvSpPr>
          <p:spPr>
            <a:xfrm rot="10800000" flipH="1">
              <a:off x="2768597" y="-23002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8;p3">
              <a:extLst>
                <a:ext uri="{FF2B5EF4-FFF2-40B4-BE49-F238E27FC236}">
                  <a16:creationId xmlns:a16="http://schemas.microsoft.com/office/drawing/2014/main" id="{3D594117-DD34-4C4F-9E59-913179CF15AD}"/>
                </a:ext>
              </a:extLst>
            </p:cNvPr>
            <p:cNvSpPr/>
            <p:nvPr/>
          </p:nvSpPr>
          <p:spPr>
            <a:xfrm rot="10800000" flipH="1">
              <a:off x="4931982" y="-23002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9;p3">
              <a:extLst>
                <a:ext uri="{FF2B5EF4-FFF2-40B4-BE49-F238E27FC236}">
                  <a16:creationId xmlns:a16="http://schemas.microsoft.com/office/drawing/2014/main" id="{7411F47B-B8A1-4914-91DC-A53D9C7167BF}"/>
                </a:ext>
              </a:extLst>
            </p:cNvPr>
            <p:cNvSpPr/>
            <p:nvPr/>
          </p:nvSpPr>
          <p:spPr>
            <a:xfrm rot="10800000" flipH="1">
              <a:off x="5065334" y="44712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3" name="Google Shape;70;p3">
            <a:extLst>
              <a:ext uri="{FF2B5EF4-FFF2-40B4-BE49-F238E27FC236}">
                <a16:creationId xmlns:a16="http://schemas.microsoft.com/office/drawing/2014/main" id="{E5FE13AA-66D0-455F-82A3-3BCF8FE2F654}"/>
              </a:ext>
            </a:extLst>
          </p:cNvPr>
          <p:cNvSpPr>
            <a:spLocks noChangeArrowheads="1"/>
          </p:cNvSpPr>
          <p:nvPr/>
        </p:nvSpPr>
        <p:spPr bwMode="auto">
          <a:xfrm>
            <a:off x="1890713" y="484188"/>
            <a:ext cx="8551862"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71;p3">
            <a:extLst>
              <a:ext uri="{FF2B5EF4-FFF2-40B4-BE49-F238E27FC236}">
                <a16:creationId xmlns:a16="http://schemas.microsoft.com/office/drawing/2014/main" id="{E32A4284-6E6F-48AE-BEA0-510388013B87}"/>
              </a:ext>
            </a:extLst>
          </p:cNvPr>
          <p:cNvSpPr>
            <a:spLocks noChangeArrowheads="1"/>
          </p:cNvSpPr>
          <p:nvPr/>
        </p:nvSpPr>
        <p:spPr bwMode="auto">
          <a:xfrm>
            <a:off x="1749425" y="361950"/>
            <a:ext cx="8551863"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72" name="Google Shape;72;p3"/>
          <p:cNvSpPr txBox="1">
            <a:spLocks noGrp="1"/>
          </p:cNvSpPr>
          <p:nvPr>
            <p:ph type="title"/>
          </p:nvPr>
        </p:nvSpPr>
        <p:spPr>
          <a:xfrm>
            <a:off x="3189184" y="2971533"/>
            <a:ext cx="5813600" cy="2817200"/>
          </a:xfrm>
          <a:prstGeom prst="rect">
            <a:avLst/>
          </a:prstGeom>
        </p:spPr>
        <p:txBody>
          <a:bodyPr spcFirstLastPara="1">
            <a:noAutofit/>
          </a:bodyPr>
          <a:lstStyle>
            <a:lvl1pPr lvl="0" algn="ctr">
              <a:lnSpc>
                <a:spcPct val="80000"/>
              </a:lnSpc>
              <a:spcBef>
                <a:spcPts val="0"/>
              </a:spcBef>
              <a:spcAft>
                <a:spcPts val="0"/>
              </a:spcAft>
              <a:buSzPts val="3600"/>
              <a:buNone/>
              <a:defRPr sz="9600">
                <a:latin typeface="Arial" panose="020B0604020202020204" pitchFamily="34" charset="0"/>
                <a:cs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73" name="Google Shape;73;p3"/>
          <p:cNvSpPr txBox="1">
            <a:spLocks noGrp="1"/>
          </p:cNvSpPr>
          <p:nvPr>
            <p:ph type="title" idx="2"/>
          </p:nvPr>
        </p:nvSpPr>
        <p:spPr>
          <a:xfrm>
            <a:off x="4885600" y="1163967"/>
            <a:ext cx="2420800" cy="1122400"/>
          </a:xfrm>
          <a:prstGeom prst="rect">
            <a:avLst/>
          </a:prstGeom>
        </p:spPr>
        <p:txBody>
          <a:bodyPr spcFirstLastPara="1">
            <a:noAutofit/>
          </a:bodyPr>
          <a:lstStyle>
            <a:lvl1pPr lvl="0" algn="ctr" rtl="0">
              <a:spcBef>
                <a:spcPts val="0"/>
              </a:spcBef>
              <a:spcAft>
                <a:spcPts val="0"/>
              </a:spcAft>
              <a:buSzPts val="6000"/>
              <a:buNone/>
              <a:defRPr sz="8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dirty="0"/>
          </a:p>
        </p:txBody>
      </p:sp>
      <p:sp>
        <p:nvSpPr>
          <p:cNvPr id="74" name="Google Shape;74;p3"/>
          <p:cNvSpPr txBox="1">
            <a:spLocks noGrp="1"/>
          </p:cNvSpPr>
          <p:nvPr>
            <p:ph type="subTitle" idx="1"/>
          </p:nvPr>
        </p:nvSpPr>
        <p:spPr>
          <a:xfrm>
            <a:off x="3189217" y="5445200"/>
            <a:ext cx="5813600" cy="591200"/>
          </a:xfrm>
          <a:prstGeom prst="rect">
            <a:avLst/>
          </a:prstGeom>
        </p:spPr>
        <p:txBody>
          <a:bodyPr/>
          <a:lstStyle>
            <a:lvl1pPr lvl="0" algn="ctr"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100668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1"/>
        </a:solidFill>
        <a:effectLst/>
      </p:bgPr>
    </p:bg>
    <p:spTree>
      <p:nvGrpSpPr>
        <p:cNvPr id="1" name="Shape 75"/>
        <p:cNvGrpSpPr/>
        <p:nvPr/>
      </p:nvGrpSpPr>
      <p:grpSpPr>
        <a:xfrm>
          <a:off x="0" y="0"/>
          <a:ext cx="0" cy="0"/>
          <a:chOff x="0" y="0"/>
          <a:chExt cx="0" cy="0"/>
        </a:xfrm>
      </p:grpSpPr>
      <p:grpSp>
        <p:nvGrpSpPr>
          <p:cNvPr id="4" name="Google Shape;76;p4">
            <a:extLst>
              <a:ext uri="{FF2B5EF4-FFF2-40B4-BE49-F238E27FC236}">
                <a16:creationId xmlns:a16="http://schemas.microsoft.com/office/drawing/2014/main" id="{10E32D16-F9EF-408D-ABCF-9A5DE27FEA24}"/>
              </a:ext>
            </a:extLst>
          </p:cNvPr>
          <p:cNvGrpSpPr>
            <a:grpSpLocks/>
          </p:cNvGrpSpPr>
          <p:nvPr/>
        </p:nvGrpSpPr>
        <p:grpSpPr bwMode="auto">
          <a:xfrm>
            <a:off x="-333375" y="-3243263"/>
            <a:ext cx="12690475" cy="10315576"/>
            <a:chOff x="-249664" y="-2432400"/>
            <a:chExt cx="9517944" cy="7737118"/>
          </a:xfrm>
        </p:grpSpPr>
        <p:sp>
          <p:nvSpPr>
            <p:cNvPr id="5" name="Google Shape;77;p4">
              <a:extLst>
                <a:ext uri="{FF2B5EF4-FFF2-40B4-BE49-F238E27FC236}">
                  <a16:creationId xmlns:a16="http://schemas.microsoft.com/office/drawing/2014/main" id="{3DCF36E6-D152-40E8-8D52-587C09B46316}"/>
                </a:ext>
              </a:extLst>
            </p:cNvPr>
            <p:cNvSpPr>
              <a:spLocks/>
            </p:cNvSpPr>
            <p:nvPr/>
          </p:nvSpPr>
          <p:spPr bwMode="auto">
            <a:xfrm flipH="1">
              <a:off x="5274613" y="-18170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78;p4">
              <a:extLst>
                <a:ext uri="{FF2B5EF4-FFF2-40B4-BE49-F238E27FC236}">
                  <a16:creationId xmlns:a16="http://schemas.microsoft.com/office/drawing/2014/main" id="{AC3DE678-BECC-40E6-8AA4-6146C6830D49}"/>
                </a:ext>
              </a:extLst>
            </p:cNvPr>
            <p:cNvSpPr>
              <a:spLocks/>
            </p:cNvSpPr>
            <p:nvPr/>
          </p:nvSpPr>
          <p:spPr bwMode="auto">
            <a:xfrm flipH="1">
              <a:off x="873769" y="-8694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79;p4">
              <a:extLst>
                <a:ext uri="{FF2B5EF4-FFF2-40B4-BE49-F238E27FC236}">
                  <a16:creationId xmlns:a16="http://schemas.microsoft.com/office/drawing/2014/main" id="{F5AA10F6-5B51-4CC4-9DC2-59668A8607B5}"/>
                </a:ext>
              </a:extLst>
            </p:cNvPr>
            <p:cNvSpPr>
              <a:spLocks/>
            </p:cNvSpPr>
            <p:nvPr/>
          </p:nvSpPr>
          <p:spPr bwMode="auto">
            <a:xfrm flipH="1">
              <a:off x="8440438" y="2357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80;p4">
              <a:extLst>
                <a:ext uri="{FF2B5EF4-FFF2-40B4-BE49-F238E27FC236}">
                  <a16:creationId xmlns:a16="http://schemas.microsoft.com/office/drawing/2014/main" id="{34B0ED04-E02D-4458-80B3-59C5B456CCC0}"/>
                </a:ext>
              </a:extLst>
            </p:cNvPr>
            <p:cNvSpPr>
              <a:spLocks/>
            </p:cNvSpPr>
            <p:nvPr/>
          </p:nvSpPr>
          <p:spPr bwMode="auto">
            <a:xfrm flipH="1">
              <a:off x="-101578" y="-1051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81;p4">
              <a:extLst>
                <a:ext uri="{FF2B5EF4-FFF2-40B4-BE49-F238E27FC236}">
                  <a16:creationId xmlns:a16="http://schemas.microsoft.com/office/drawing/2014/main" id="{2635C1C3-7652-418A-A4A2-0F92E3849E72}"/>
                </a:ext>
              </a:extLst>
            </p:cNvPr>
            <p:cNvSpPr>
              <a:spLocks/>
            </p:cNvSpPr>
            <p:nvPr/>
          </p:nvSpPr>
          <p:spPr bwMode="auto">
            <a:xfrm flipH="1">
              <a:off x="4106062" y="13107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82;p4">
              <a:extLst>
                <a:ext uri="{FF2B5EF4-FFF2-40B4-BE49-F238E27FC236}">
                  <a16:creationId xmlns:a16="http://schemas.microsoft.com/office/drawing/2014/main" id="{67A73176-5124-4978-B037-FD8B34C23124}"/>
                </a:ext>
              </a:extLst>
            </p:cNvPr>
            <p:cNvSpPr>
              <a:spLocks/>
            </p:cNvSpPr>
            <p:nvPr/>
          </p:nvSpPr>
          <p:spPr bwMode="auto">
            <a:xfrm flipH="1">
              <a:off x="8310181" y="32768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83;p4">
              <a:extLst>
                <a:ext uri="{FF2B5EF4-FFF2-40B4-BE49-F238E27FC236}">
                  <a16:creationId xmlns:a16="http://schemas.microsoft.com/office/drawing/2014/main" id="{27CDDB25-BC08-4A74-AE52-841B9B3BEF1F}"/>
                </a:ext>
              </a:extLst>
            </p:cNvPr>
            <p:cNvSpPr>
              <a:spLocks/>
            </p:cNvSpPr>
            <p:nvPr/>
          </p:nvSpPr>
          <p:spPr bwMode="auto">
            <a:xfrm flipH="1">
              <a:off x="-101698" y="16357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84;p4">
              <a:extLst>
                <a:ext uri="{FF2B5EF4-FFF2-40B4-BE49-F238E27FC236}">
                  <a16:creationId xmlns:a16="http://schemas.microsoft.com/office/drawing/2014/main" id="{A58FCF98-3993-45B1-BA48-639B130FF6CA}"/>
                </a:ext>
              </a:extLst>
            </p:cNvPr>
            <p:cNvSpPr>
              <a:spLocks/>
            </p:cNvSpPr>
            <p:nvPr/>
          </p:nvSpPr>
          <p:spPr bwMode="auto">
            <a:xfrm flipH="1">
              <a:off x="-101671" y="25503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85;p4">
              <a:extLst>
                <a:ext uri="{FF2B5EF4-FFF2-40B4-BE49-F238E27FC236}">
                  <a16:creationId xmlns:a16="http://schemas.microsoft.com/office/drawing/2014/main" id="{16A0CD7A-BA71-440C-81B6-188FA8CFC093}"/>
                </a:ext>
              </a:extLst>
            </p:cNvPr>
            <p:cNvSpPr>
              <a:spLocks/>
            </p:cNvSpPr>
            <p:nvPr/>
          </p:nvSpPr>
          <p:spPr bwMode="auto">
            <a:xfrm flipH="1">
              <a:off x="4680754" y="33321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86;p4">
              <a:extLst>
                <a:ext uri="{FF2B5EF4-FFF2-40B4-BE49-F238E27FC236}">
                  <a16:creationId xmlns:a16="http://schemas.microsoft.com/office/drawing/2014/main" id="{B2ADF71C-E148-4CCD-AF0C-B68C5C36533D}"/>
                </a:ext>
              </a:extLst>
            </p:cNvPr>
            <p:cNvSpPr>
              <a:spLocks/>
            </p:cNvSpPr>
            <p:nvPr/>
          </p:nvSpPr>
          <p:spPr bwMode="auto">
            <a:xfrm flipH="1">
              <a:off x="2076941" y="45920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87;p4">
              <a:extLst>
                <a:ext uri="{FF2B5EF4-FFF2-40B4-BE49-F238E27FC236}">
                  <a16:creationId xmlns:a16="http://schemas.microsoft.com/office/drawing/2014/main" id="{498F8305-A48F-469B-AECE-65CE9C3E6644}"/>
                </a:ext>
              </a:extLst>
            </p:cNvPr>
            <p:cNvSpPr>
              <a:spLocks/>
            </p:cNvSpPr>
            <p:nvPr/>
          </p:nvSpPr>
          <p:spPr bwMode="auto">
            <a:xfrm flipH="1">
              <a:off x="463812" y="45878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88;p4">
              <a:extLst>
                <a:ext uri="{FF2B5EF4-FFF2-40B4-BE49-F238E27FC236}">
                  <a16:creationId xmlns:a16="http://schemas.microsoft.com/office/drawing/2014/main" id="{92C5B768-8301-43AD-A00D-1D4C9659F39E}"/>
                </a:ext>
              </a:extLst>
            </p:cNvPr>
            <p:cNvSpPr>
              <a:spLocks/>
            </p:cNvSpPr>
            <p:nvPr/>
          </p:nvSpPr>
          <p:spPr bwMode="auto">
            <a:xfrm flipH="1">
              <a:off x="-101598" y="37572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89;p4">
              <a:extLst>
                <a:ext uri="{FF2B5EF4-FFF2-40B4-BE49-F238E27FC236}">
                  <a16:creationId xmlns:a16="http://schemas.microsoft.com/office/drawing/2014/main" id="{EA2C92F3-D338-470D-AE3B-467EFE4AEE85}"/>
                </a:ext>
              </a:extLst>
            </p:cNvPr>
            <p:cNvSpPr>
              <a:spLocks/>
            </p:cNvSpPr>
            <p:nvPr/>
          </p:nvSpPr>
          <p:spPr bwMode="auto">
            <a:xfrm flipH="1">
              <a:off x="-241581" y="-22783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90;p4">
              <a:extLst>
                <a:ext uri="{FF2B5EF4-FFF2-40B4-BE49-F238E27FC236}">
                  <a16:creationId xmlns:a16="http://schemas.microsoft.com/office/drawing/2014/main" id="{5047EC9D-FF8D-439B-8866-CAB787E2EBB6}"/>
                </a:ext>
              </a:extLst>
            </p:cNvPr>
            <p:cNvSpPr>
              <a:spLocks/>
            </p:cNvSpPr>
            <p:nvPr/>
          </p:nvSpPr>
          <p:spPr bwMode="auto">
            <a:xfrm flipH="1">
              <a:off x="5272212" y="-18894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9" name="Google Shape;91;p4">
              <a:extLst>
                <a:ext uri="{FF2B5EF4-FFF2-40B4-BE49-F238E27FC236}">
                  <a16:creationId xmlns:a16="http://schemas.microsoft.com/office/drawing/2014/main" id="{3A3018DB-14FD-454F-A37A-BDDE396AC168}"/>
                </a:ext>
              </a:extLst>
            </p:cNvPr>
            <p:cNvGrpSpPr>
              <a:grpSpLocks/>
            </p:cNvGrpSpPr>
            <p:nvPr/>
          </p:nvGrpSpPr>
          <p:grpSpPr bwMode="auto">
            <a:xfrm>
              <a:off x="-109581" y="-2432400"/>
              <a:ext cx="9377821" cy="2147740"/>
              <a:chOff x="-109581" y="-2432400"/>
              <a:chExt cx="9377821" cy="2147740"/>
            </a:xfrm>
          </p:grpSpPr>
          <p:sp>
            <p:nvSpPr>
              <p:cNvPr id="30" name="Google Shape;92;p4">
                <a:extLst>
                  <a:ext uri="{FF2B5EF4-FFF2-40B4-BE49-F238E27FC236}">
                    <a16:creationId xmlns:a16="http://schemas.microsoft.com/office/drawing/2014/main" id="{6E0B79F7-DB7A-479F-9E5D-351FE69E3AD9}"/>
                  </a:ext>
                </a:extLst>
              </p:cNvPr>
              <p:cNvSpPr>
                <a:spLocks/>
              </p:cNvSpPr>
              <p:nvPr/>
            </p:nvSpPr>
            <p:spPr bwMode="auto">
              <a:xfrm flipH="1">
                <a:off x="-101698" y="-23598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93;p4">
                <a:extLst>
                  <a:ext uri="{FF2B5EF4-FFF2-40B4-BE49-F238E27FC236}">
                    <a16:creationId xmlns:a16="http://schemas.microsoft.com/office/drawing/2014/main" id="{45E1BE73-8E11-4620-B2F8-CD1FDFA5D699}"/>
                  </a:ext>
                </a:extLst>
              </p:cNvPr>
              <p:cNvSpPr>
                <a:spLocks/>
              </p:cNvSpPr>
              <p:nvPr/>
            </p:nvSpPr>
            <p:spPr bwMode="auto">
              <a:xfrm flipH="1">
                <a:off x="-109581" y="-24324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0" name="Google Shape;94;p4">
              <a:extLst>
                <a:ext uri="{FF2B5EF4-FFF2-40B4-BE49-F238E27FC236}">
                  <a16:creationId xmlns:a16="http://schemas.microsoft.com/office/drawing/2014/main" id="{F45B34D9-1389-4A44-BC23-2CC43191E484}"/>
                </a:ext>
              </a:extLst>
            </p:cNvPr>
            <p:cNvSpPr>
              <a:spLocks/>
            </p:cNvSpPr>
            <p:nvPr/>
          </p:nvSpPr>
          <p:spPr bwMode="auto">
            <a:xfrm flipH="1">
              <a:off x="900741" y="-9420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95;p4">
              <a:extLst>
                <a:ext uri="{FF2B5EF4-FFF2-40B4-BE49-F238E27FC236}">
                  <a16:creationId xmlns:a16="http://schemas.microsoft.com/office/drawing/2014/main" id="{FA87234B-30D8-490F-91C8-DB3D21B3A07D}"/>
                </a:ext>
              </a:extLst>
            </p:cNvPr>
            <p:cNvSpPr>
              <a:spLocks/>
            </p:cNvSpPr>
            <p:nvPr/>
          </p:nvSpPr>
          <p:spPr bwMode="auto">
            <a:xfrm flipH="1">
              <a:off x="8460887" y="1633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96;p4">
              <a:extLst>
                <a:ext uri="{FF2B5EF4-FFF2-40B4-BE49-F238E27FC236}">
                  <a16:creationId xmlns:a16="http://schemas.microsoft.com/office/drawing/2014/main" id="{AC6C5CF5-9E31-4862-B39E-17139240BB4B}"/>
                </a:ext>
              </a:extLst>
            </p:cNvPr>
            <p:cNvSpPr>
              <a:spLocks/>
            </p:cNvSpPr>
            <p:nvPr/>
          </p:nvSpPr>
          <p:spPr bwMode="auto">
            <a:xfrm flipH="1">
              <a:off x="-109741" y="-1818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97;p4">
              <a:extLst>
                <a:ext uri="{FF2B5EF4-FFF2-40B4-BE49-F238E27FC236}">
                  <a16:creationId xmlns:a16="http://schemas.microsoft.com/office/drawing/2014/main" id="{9E31346B-9F64-4DF4-8105-188D3B0E38DE}"/>
                </a:ext>
              </a:extLst>
            </p:cNvPr>
            <p:cNvSpPr>
              <a:spLocks/>
            </p:cNvSpPr>
            <p:nvPr/>
          </p:nvSpPr>
          <p:spPr bwMode="auto">
            <a:xfrm flipH="1">
              <a:off x="4096338" y="12382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98;p4">
              <a:extLst>
                <a:ext uri="{FF2B5EF4-FFF2-40B4-BE49-F238E27FC236}">
                  <a16:creationId xmlns:a16="http://schemas.microsoft.com/office/drawing/2014/main" id="{6CD71D87-1AF4-4000-A642-569D4E45BC01}"/>
                </a:ext>
              </a:extLst>
            </p:cNvPr>
            <p:cNvSpPr>
              <a:spLocks/>
            </p:cNvSpPr>
            <p:nvPr/>
          </p:nvSpPr>
          <p:spPr bwMode="auto">
            <a:xfrm flipH="1">
              <a:off x="-109821" y="15632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99;p4">
              <a:extLst>
                <a:ext uri="{FF2B5EF4-FFF2-40B4-BE49-F238E27FC236}">
                  <a16:creationId xmlns:a16="http://schemas.microsoft.com/office/drawing/2014/main" id="{BDA95EDE-F712-48FB-A68A-7CFFF989CC07}"/>
                </a:ext>
              </a:extLst>
            </p:cNvPr>
            <p:cNvSpPr>
              <a:spLocks/>
            </p:cNvSpPr>
            <p:nvPr/>
          </p:nvSpPr>
          <p:spPr bwMode="auto">
            <a:xfrm flipH="1">
              <a:off x="-109714" y="24777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100;p4">
              <a:extLst>
                <a:ext uri="{FF2B5EF4-FFF2-40B4-BE49-F238E27FC236}">
                  <a16:creationId xmlns:a16="http://schemas.microsoft.com/office/drawing/2014/main" id="{4DE89467-D994-4F2D-9DEA-14D983EA8269}"/>
                </a:ext>
              </a:extLst>
            </p:cNvPr>
            <p:cNvSpPr>
              <a:spLocks/>
            </p:cNvSpPr>
            <p:nvPr/>
          </p:nvSpPr>
          <p:spPr bwMode="auto">
            <a:xfrm flipH="1">
              <a:off x="4794603" y="32596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01;p4">
              <a:extLst>
                <a:ext uri="{FF2B5EF4-FFF2-40B4-BE49-F238E27FC236}">
                  <a16:creationId xmlns:a16="http://schemas.microsoft.com/office/drawing/2014/main" id="{ECE4E6E4-F3ED-4223-963C-9568CA3AE0A3}"/>
                </a:ext>
              </a:extLst>
            </p:cNvPr>
            <p:cNvSpPr>
              <a:spLocks/>
            </p:cNvSpPr>
            <p:nvPr/>
          </p:nvSpPr>
          <p:spPr bwMode="auto">
            <a:xfrm flipH="1">
              <a:off x="2067336" y="45196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102;p4">
              <a:extLst>
                <a:ext uri="{FF2B5EF4-FFF2-40B4-BE49-F238E27FC236}">
                  <a16:creationId xmlns:a16="http://schemas.microsoft.com/office/drawing/2014/main" id="{70161776-1EF2-4C92-9894-C2AF1089C930}"/>
                </a:ext>
              </a:extLst>
            </p:cNvPr>
            <p:cNvSpPr>
              <a:spLocks/>
            </p:cNvSpPr>
            <p:nvPr/>
          </p:nvSpPr>
          <p:spPr bwMode="auto">
            <a:xfrm flipH="1">
              <a:off x="-109641" y="36849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3;p4">
              <a:extLst>
                <a:ext uri="{FF2B5EF4-FFF2-40B4-BE49-F238E27FC236}">
                  <a16:creationId xmlns:a16="http://schemas.microsoft.com/office/drawing/2014/main" id="{25E54432-1561-4650-9AFB-F801B95C109D}"/>
                </a:ext>
              </a:extLst>
            </p:cNvPr>
            <p:cNvSpPr>
              <a:spLocks/>
            </p:cNvSpPr>
            <p:nvPr/>
          </p:nvSpPr>
          <p:spPr bwMode="auto">
            <a:xfrm flipH="1">
              <a:off x="-249664" y="-23305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2" name="Google Shape;104;p4">
            <a:extLst>
              <a:ext uri="{FF2B5EF4-FFF2-40B4-BE49-F238E27FC236}">
                <a16:creationId xmlns:a16="http://schemas.microsoft.com/office/drawing/2014/main" id="{123EB475-1210-4B8E-B067-B54FC9FA2272}"/>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3" name="Google Shape;105;p4">
            <a:extLst>
              <a:ext uri="{FF2B5EF4-FFF2-40B4-BE49-F238E27FC236}">
                <a16:creationId xmlns:a16="http://schemas.microsoft.com/office/drawing/2014/main" id="{E491C020-357B-41C9-973A-A372F7A8B03D}"/>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06" name="Google Shape;106;p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07" name="Google Shape;107;p4"/>
          <p:cNvSpPr txBox="1">
            <a:spLocks noGrp="1"/>
          </p:cNvSpPr>
          <p:nvPr>
            <p:ph type="body" idx="1"/>
          </p:nvPr>
        </p:nvSpPr>
        <p:spPr>
          <a:xfrm>
            <a:off x="960000" y="1649444"/>
            <a:ext cx="10272000" cy="4488400"/>
          </a:xfrm>
          <a:prstGeom prst="rect">
            <a:avLst/>
          </a:prstGeom>
        </p:spPr>
        <p:txBody>
          <a:bodyPr/>
          <a:lstStyle>
            <a:lvl1pPr marL="609585" lvl="0" indent="-423323" rtl="0">
              <a:lnSpc>
                <a:spcPct val="115000"/>
              </a:lnSpc>
              <a:spcBef>
                <a:spcPts val="0"/>
              </a:spcBef>
              <a:spcAft>
                <a:spcPts val="0"/>
              </a:spcAft>
              <a:buClr>
                <a:srgbClr val="434343"/>
              </a:buClr>
              <a:buSzPts val="1400"/>
              <a:buChar char="●"/>
              <a:defRPr sz="1867">
                <a:solidFill>
                  <a:srgbClr val="434343"/>
                </a:solidFill>
                <a:latin typeface="Arial" panose="020B0604020202020204" pitchFamily="34" charset="0"/>
                <a:cs typeface="Arial" panose="020B0604020202020204" pitchFamily="34" charset="0"/>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dirty="0"/>
          </a:p>
        </p:txBody>
      </p:sp>
    </p:spTree>
    <p:extLst>
      <p:ext uri="{BB962C8B-B14F-4D97-AF65-F5344CB8AC3E}">
        <p14:creationId xmlns:p14="http://schemas.microsoft.com/office/powerpoint/2010/main" val="371298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E15F"/>
        </a:solidFill>
        <a:effectLst/>
      </p:bgPr>
    </p:bg>
    <p:spTree>
      <p:nvGrpSpPr>
        <p:cNvPr id="1" name="Shape 108"/>
        <p:cNvGrpSpPr/>
        <p:nvPr/>
      </p:nvGrpSpPr>
      <p:grpSpPr>
        <a:xfrm>
          <a:off x="0" y="0"/>
          <a:ext cx="0" cy="0"/>
          <a:chOff x="0" y="0"/>
          <a:chExt cx="0" cy="0"/>
        </a:xfrm>
      </p:grpSpPr>
      <p:grpSp>
        <p:nvGrpSpPr>
          <p:cNvPr id="8" name="Google Shape;109;p5">
            <a:extLst>
              <a:ext uri="{FF2B5EF4-FFF2-40B4-BE49-F238E27FC236}">
                <a16:creationId xmlns:a16="http://schemas.microsoft.com/office/drawing/2014/main" id="{98F1324D-42D2-4A01-B2C0-2EEBA044B532}"/>
              </a:ext>
            </a:extLst>
          </p:cNvPr>
          <p:cNvGrpSpPr>
            <a:grpSpLocks/>
          </p:cNvGrpSpPr>
          <p:nvPr/>
        </p:nvGrpSpPr>
        <p:grpSpPr bwMode="auto">
          <a:xfrm>
            <a:off x="-130175" y="-2227263"/>
            <a:ext cx="12690475" cy="10315576"/>
            <a:chOff x="-97264" y="-1670400"/>
            <a:chExt cx="9517944" cy="7737118"/>
          </a:xfrm>
        </p:grpSpPr>
        <p:sp>
          <p:nvSpPr>
            <p:cNvPr id="9" name="Google Shape;110;p5">
              <a:extLst>
                <a:ext uri="{FF2B5EF4-FFF2-40B4-BE49-F238E27FC236}">
                  <a16:creationId xmlns:a16="http://schemas.microsoft.com/office/drawing/2014/main" id="{93210497-EBB4-4FBA-9FF1-FA852BB0C3D5}"/>
                </a:ext>
              </a:extLst>
            </p:cNvPr>
            <p:cNvSpPr>
              <a:spLocks/>
            </p:cNvSpPr>
            <p:nvPr/>
          </p:nvSpPr>
          <p:spPr bwMode="auto">
            <a:xfrm rot="10800000" flipH="1">
              <a:off x="-89101" y="46031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11;p5">
              <a:extLst>
                <a:ext uri="{FF2B5EF4-FFF2-40B4-BE49-F238E27FC236}">
                  <a16:creationId xmlns:a16="http://schemas.microsoft.com/office/drawing/2014/main" id="{6C1A05AD-D30E-4808-91B5-266031003752}"/>
                </a:ext>
              </a:extLst>
            </p:cNvPr>
            <p:cNvSpPr>
              <a:spLocks/>
            </p:cNvSpPr>
            <p:nvPr/>
          </p:nvSpPr>
          <p:spPr bwMode="auto">
            <a:xfrm rot="10800000" flipH="1">
              <a:off x="-89221" y="26838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12;p5">
              <a:extLst>
                <a:ext uri="{FF2B5EF4-FFF2-40B4-BE49-F238E27FC236}">
                  <a16:creationId xmlns:a16="http://schemas.microsoft.com/office/drawing/2014/main" id="{D7C9A57C-CFAD-4F7A-A133-34CC486F69F2}"/>
                </a:ext>
              </a:extLst>
            </p:cNvPr>
            <p:cNvSpPr>
              <a:spLocks/>
            </p:cNvSpPr>
            <p:nvPr/>
          </p:nvSpPr>
          <p:spPr bwMode="auto">
            <a:xfrm rot="10800000" flipH="1">
              <a:off x="-89101" y="30839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13;p5">
              <a:extLst>
                <a:ext uri="{FF2B5EF4-FFF2-40B4-BE49-F238E27FC236}">
                  <a16:creationId xmlns:a16="http://schemas.microsoft.com/office/drawing/2014/main" id="{B7886231-68EB-42D2-838C-568C3A9B2FA0}"/>
                </a:ext>
              </a:extLst>
            </p:cNvPr>
            <p:cNvSpPr>
              <a:spLocks/>
            </p:cNvSpPr>
            <p:nvPr/>
          </p:nvSpPr>
          <p:spPr bwMode="auto">
            <a:xfrm rot="10800000" flipH="1">
              <a:off x="-89101" y="17270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14;p5">
              <a:extLst>
                <a:ext uri="{FF2B5EF4-FFF2-40B4-BE49-F238E27FC236}">
                  <a16:creationId xmlns:a16="http://schemas.microsoft.com/office/drawing/2014/main" id="{4B83CF51-0744-4F2C-8CE0-12382A353CDE}"/>
                </a:ext>
              </a:extLst>
            </p:cNvPr>
            <p:cNvSpPr>
              <a:spLocks/>
            </p:cNvSpPr>
            <p:nvPr/>
          </p:nvSpPr>
          <p:spPr bwMode="auto">
            <a:xfrm rot="10800000" flipH="1">
              <a:off x="-88861" y="13080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15;p5">
              <a:extLst>
                <a:ext uri="{FF2B5EF4-FFF2-40B4-BE49-F238E27FC236}">
                  <a16:creationId xmlns:a16="http://schemas.microsoft.com/office/drawing/2014/main" id="{AB7F8944-9136-4D31-875C-F57744F31ADA}"/>
                </a:ext>
              </a:extLst>
            </p:cNvPr>
            <p:cNvSpPr>
              <a:spLocks/>
            </p:cNvSpPr>
            <p:nvPr/>
          </p:nvSpPr>
          <p:spPr bwMode="auto">
            <a:xfrm rot="10800000" flipH="1">
              <a:off x="-89101" y="-1018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16;p5">
              <a:extLst>
                <a:ext uri="{FF2B5EF4-FFF2-40B4-BE49-F238E27FC236}">
                  <a16:creationId xmlns:a16="http://schemas.microsoft.com/office/drawing/2014/main" id="{75428610-8113-4E23-95AC-B723FFCF3541}"/>
                </a:ext>
              </a:extLst>
            </p:cNvPr>
            <p:cNvSpPr>
              <a:spLocks/>
            </p:cNvSpPr>
            <p:nvPr/>
          </p:nvSpPr>
          <p:spPr bwMode="auto">
            <a:xfrm rot="10800000" flipH="1">
              <a:off x="-89101" y="-2192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17;p5">
              <a:extLst>
                <a:ext uri="{FF2B5EF4-FFF2-40B4-BE49-F238E27FC236}">
                  <a16:creationId xmlns:a16="http://schemas.microsoft.com/office/drawing/2014/main" id="{0AFEF10A-7F3A-4897-986F-B77CEE80B651}"/>
                </a:ext>
              </a:extLst>
            </p:cNvPr>
            <p:cNvSpPr>
              <a:spLocks/>
            </p:cNvSpPr>
            <p:nvPr/>
          </p:nvSpPr>
          <p:spPr bwMode="auto">
            <a:xfrm rot="10800000" flipH="1">
              <a:off x="4312517" y="-10923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18;p5">
              <a:extLst>
                <a:ext uri="{FF2B5EF4-FFF2-40B4-BE49-F238E27FC236}">
                  <a16:creationId xmlns:a16="http://schemas.microsoft.com/office/drawing/2014/main" id="{A60A0DC5-2927-4555-A6AF-D7DEF3CF0FA1}"/>
                </a:ext>
              </a:extLst>
            </p:cNvPr>
            <p:cNvSpPr>
              <a:spLocks/>
            </p:cNvSpPr>
            <p:nvPr/>
          </p:nvSpPr>
          <p:spPr bwMode="auto">
            <a:xfrm rot="10800000" flipH="1">
              <a:off x="-89101" y="-16701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19;p5">
              <a:extLst>
                <a:ext uri="{FF2B5EF4-FFF2-40B4-BE49-F238E27FC236}">
                  <a16:creationId xmlns:a16="http://schemas.microsoft.com/office/drawing/2014/main" id="{B507F0E6-5754-440E-8FB4-A2A3C683BE1B}"/>
                </a:ext>
              </a:extLst>
            </p:cNvPr>
            <p:cNvSpPr>
              <a:spLocks/>
            </p:cNvSpPr>
            <p:nvPr/>
          </p:nvSpPr>
          <p:spPr bwMode="auto">
            <a:xfrm rot="10800000" flipH="1">
              <a:off x="2774626" y="-16701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20;p5">
              <a:extLst>
                <a:ext uri="{FF2B5EF4-FFF2-40B4-BE49-F238E27FC236}">
                  <a16:creationId xmlns:a16="http://schemas.microsoft.com/office/drawing/2014/main" id="{DD1D5D0D-CF37-4907-BC82-F582AAFDE1E9}"/>
                </a:ext>
              </a:extLst>
            </p:cNvPr>
            <p:cNvSpPr>
              <a:spLocks/>
            </p:cNvSpPr>
            <p:nvPr/>
          </p:nvSpPr>
          <p:spPr bwMode="auto">
            <a:xfrm rot="10800000" flipH="1">
              <a:off x="8048796" y="-16704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21;p5">
              <a:extLst>
                <a:ext uri="{FF2B5EF4-FFF2-40B4-BE49-F238E27FC236}">
                  <a16:creationId xmlns:a16="http://schemas.microsoft.com/office/drawing/2014/main" id="{83DC60E7-0CCB-4842-9A52-728149E8F7B1}"/>
                </a:ext>
              </a:extLst>
            </p:cNvPr>
            <p:cNvSpPr>
              <a:spLocks/>
            </p:cNvSpPr>
            <p:nvPr/>
          </p:nvSpPr>
          <p:spPr bwMode="auto">
            <a:xfrm rot="10800000" flipH="1">
              <a:off x="4946282" y="-16702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22;p5">
              <a:extLst>
                <a:ext uri="{FF2B5EF4-FFF2-40B4-BE49-F238E27FC236}">
                  <a16:creationId xmlns:a16="http://schemas.microsoft.com/office/drawing/2014/main" id="{77CD7A14-35E9-4AB9-BC0F-0A23B7479E37}"/>
                </a:ext>
              </a:extLst>
            </p:cNvPr>
            <p:cNvSpPr>
              <a:spLocks/>
            </p:cNvSpPr>
            <p:nvPr/>
          </p:nvSpPr>
          <p:spPr bwMode="auto">
            <a:xfrm rot="10800000" flipH="1">
              <a:off x="5076700" y="51166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23;p5">
              <a:extLst>
                <a:ext uri="{FF2B5EF4-FFF2-40B4-BE49-F238E27FC236}">
                  <a16:creationId xmlns:a16="http://schemas.microsoft.com/office/drawing/2014/main" id="{E4DB40EE-95B7-4311-8237-348476DF3DD7}"/>
                </a:ext>
              </a:extLst>
            </p:cNvPr>
            <p:cNvSpPr/>
            <p:nvPr/>
          </p:nvSpPr>
          <p:spPr>
            <a:xfrm rot="10800000" flipH="1">
              <a:off x="-97264" y="46593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3" name="Google Shape;124;p5">
              <a:extLst>
                <a:ext uri="{FF2B5EF4-FFF2-40B4-BE49-F238E27FC236}">
                  <a16:creationId xmlns:a16="http://schemas.microsoft.com/office/drawing/2014/main" id="{9BCA1545-152B-40A8-A756-942FEBB47229}"/>
                </a:ext>
              </a:extLst>
            </p:cNvPr>
            <p:cNvGrpSpPr>
              <a:grpSpLocks/>
            </p:cNvGrpSpPr>
            <p:nvPr/>
          </p:nvGrpSpPr>
          <p:grpSpPr bwMode="auto">
            <a:xfrm>
              <a:off x="-97224" y="3918978"/>
              <a:ext cx="9377821" cy="2147740"/>
              <a:chOff x="-97224" y="3918978"/>
              <a:chExt cx="9377821" cy="2147740"/>
            </a:xfrm>
          </p:grpSpPr>
          <p:sp>
            <p:nvSpPr>
              <p:cNvPr id="34" name="Google Shape;125;p5">
                <a:extLst>
                  <a:ext uri="{FF2B5EF4-FFF2-40B4-BE49-F238E27FC236}">
                    <a16:creationId xmlns:a16="http://schemas.microsoft.com/office/drawing/2014/main" id="{46176B44-1352-428D-9DE8-6AE4344321CB}"/>
                  </a:ext>
                </a:extLst>
              </p:cNvPr>
              <p:cNvSpPr>
                <a:spLocks/>
              </p:cNvSpPr>
              <p:nvPr/>
            </p:nvSpPr>
            <p:spPr bwMode="auto">
              <a:xfrm rot="10800000" flipH="1">
                <a:off x="-89101" y="39189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126;p5">
                <a:extLst>
                  <a:ext uri="{FF2B5EF4-FFF2-40B4-BE49-F238E27FC236}">
                    <a16:creationId xmlns:a16="http://schemas.microsoft.com/office/drawing/2014/main" id="{563A9FA5-90B4-44B4-9AC1-A66B14830630}"/>
                  </a:ext>
                </a:extLst>
              </p:cNvPr>
              <p:cNvSpPr/>
              <p:nvPr/>
            </p:nvSpPr>
            <p:spPr>
              <a:xfrm rot="10800000" flipH="1">
                <a:off x="-97264" y="39758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4" name="Google Shape;127;p5">
              <a:extLst>
                <a:ext uri="{FF2B5EF4-FFF2-40B4-BE49-F238E27FC236}">
                  <a16:creationId xmlns:a16="http://schemas.microsoft.com/office/drawing/2014/main" id="{17F0F239-D931-4019-B8A3-BA56DF7C76F1}"/>
                </a:ext>
              </a:extLst>
            </p:cNvPr>
            <p:cNvSpPr/>
            <p:nvPr/>
          </p:nvSpPr>
          <p:spPr>
            <a:xfrm rot="10800000" flipH="1">
              <a:off x="-97264" y="27399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128;p5">
              <a:extLst>
                <a:ext uri="{FF2B5EF4-FFF2-40B4-BE49-F238E27FC236}">
                  <a16:creationId xmlns:a16="http://schemas.microsoft.com/office/drawing/2014/main" id="{6A967692-3EAD-4AF0-8D85-F6D30FF75104}"/>
                </a:ext>
              </a:extLst>
            </p:cNvPr>
            <p:cNvSpPr/>
            <p:nvPr/>
          </p:nvSpPr>
          <p:spPr>
            <a:xfrm rot="10800000" flipH="1">
              <a:off x="-97264" y="31399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129;p5">
              <a:extLst>
                <a:ext uri="{FF2B5EF4-FFF2-40B4-BE49-F238E27FC236}">
                  <a16:creationId xmlns:a16="http://schemas.microsoft.com/office/drawing/2014/main" id="{F749FC5A-0CA7-457A-B22A-AA7101579E78}"/>
                </a:ext>
              </a:extLst>
            </p:cNvPr>
            <p:cNvSpPr/>
            <p:nvPr/>
          </p:nvSpPr>
          <p:spPr>
            <a:xfrm rot="10800000" flipH="1">
              <a:off x="-97264" y="17802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130;p5">
              <a:extLst>
                <a:ext uri="{FF2B5EF4-FFF2-40B4-BE49-F238E27FC236}">
                  <a16:creationId xmlns:a16="http://schemas.microsoft.com/office/drawing/2014/main" id="{BAFAF661-732D-4666-99BF-144081214A49}"/>
                </a:ext>
              </a:extLst>
            </p:cNvPr>
            <p:cNvSpPr/>
            <p:nvPr/>
          </p:nvSpPr>
          <p:spPr>
            <a:xfrm rot="10800000" flipH="1">
              <a:off x="-97264" y="13646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131;p5">
              <a:extLst>
                <a:ext uri="{FF2B5EF4-FFF2-40B4-BE49-F238E27FC236}">
                  <a16:creationId xmlns:a16="http://schemas.microsoft.com/office/drawing/2014/main" id="{08A2F665-5488-4805-AD77-195BE3268518}"/>
                </a:ext>
              </a:extLst>
            </p:cNvPr>
            <p:cNvSpPr/>
            <p:nvPr/>
          </p:nvSpPr>
          <p:spPr>
            <a:xfrm rot="10800000" flipH="1">
              <a:off x="-97264" y="-1629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132;p5">
              <a:extLst>
                <a:ext uri="{FF2B5EF4-FFF2-40B4-BE49-F238E27FC236}">
                  <a16:creationId xmlns:a16="http://schemas.microsoft.com/office/drawing/2014/main" id="{4647312B-E406-4E52-945A-DA65F82B3120}"/>
                </a:ext>
              </a:extLst>
            </p:cNvPr>
            <p:cNvSpPr/>
            <p:nvPr/>
          </p:nvSpPr>
          <p:spPr>
            <a:xfrm rot="10800000" flipH="1">
              <a:off x="4303327" y="-10631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133;p5">
              <a:extLst>
                <a:ext uri="{FF2B5EF4-FFF2-40B4-BE49-F238E27FC236}">
                  <a16:creationId xmlns:a16="http://schemas.microsoft.com/office/drawing/2014/main" id="{E13F3919-6A29-45D5-BEB0-8CC0AF2B3435}"/>
                </a:ext>
              </a:extLst>
            </p:cNvPr>
            <p:cNvSpPr/>
            <p:nvPr/>
          </p:nvSpPr>
          <p:spPr>
            <a:xfrm rot="10800000" flipH="1">
              <a:off x="-97264" y="-1614437"/>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134;p5">
              <a:extLst>
                <a:ext uri="{FF2B5EF4-FFF2-40B4-BE49-F238E27FC236}">
                  <a16:creationId xmlns:a16="http://schemas.microsoft.com/office/drawing/2014/main" id="{2AF20C2F-D049-4E51-8F98-E93A219B4167}"/>
                </a:ext>
              </a:extLst>
            </p:cNvPr>
            <p:cNvSpPr/>
            <p:nvPr/>
          </p:nvSpPr>
          <p:spPr>
            <a:xfrm rot="10800000" flipH="1">
              <a:off x="2768597" y="-16144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135;p5">
              <a:extLst>
                <a:ext uri="{FF2B5EF4-FFF2-40B4-BE49-F238E27FC236}">
                  <a16:creationId xmlns:a16="http://schemas.microsoft.com/office/drawing/2014/main" id="{F5646C7F-4CC7-45FE-A45E-2562B9D5C00B}"/>
                </a:ext>
              </a:extLst>
            </p:cNvPr>
            <p:cNvSpPr/>
            <p:nvPr/>
          </p:nvSpPr>
          <p:spPr>
            <a:xfrm rot="10800000" flipH="1">
              <a:off x="4931982" y="-16144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136;p5">
              <a:extLst>
                <a:ext uri="{FF2B5EF4-FFF2-40B4-BE49-F238E27FC236}">
                  <a16:creationId xmlns:a16="http://schemas.microsoft.com/office/drawing/2014/main" id="{224783B7-3E83-4EEF-AEBC-0989993167ED}"/>
                </a:ext>
              </a:extLst>
            </p:cNvPr>
            <p:cNvSpPr/>
            <p:nvPr/>
          </p:nvSpPr>
          <p:spPr>
            <a:xfrm rot="10800000" flipH="1">
              <a:off x="5065334" y="51570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6" name="Google Shape;137;p5">
            <a:extLst>
              <a:ext uri="{FF2B5EF4-FFF2-40B4-BE49-F238E27FC236}">
                <a16:creationId xmlns:a16="http://schemas.microsoft.com/office/drawing/2014/main" id="{151C0A3D-5D94-4C41-9983-40B34727006F}"/>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7" name="Google Shape;138;p5">
            <a:extLst>
              <a:ext uri="{FF2B5EF4-FFF2-40B4-BE49-F238E27FC236}">
                <a16:creationId xmlns:a16="http://schemas.microsoft.com/office/drawing/2014/main" id="{9E7901FD-E496-424F-8D89-D5E20698B24F}"/>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39" name="Google Shape;139;p5"/>
          <p:cNvSpPr txBox="1">
            <a:spLocks noGrp="1"/>
          </p:cNvSpPr>
          <p:nvPr>
            <p:ph type="subTitle" idx="1"/>
          </p:nvPr>
        </p:nvSpPr>
        <p:spPr>
          <a:xfrm>
            <a:off x="960000" y="2162167"/>
            <a:ext cx="3876800" cy="951200"/>
          </a:xfrm>
          <a:prstGeom prst="rect">
            <a:avLst/>
          </a:prstGeom>
        </p:spPr>
        <p:txBody>
          <a:bodyPr/>
          <a:lstStyle>
            <a:lvl1pPr lvl="0" algn="r">
              <a:lnSpc>
                <a:spcPct val="100000"/>
              </a:lnSpc>
              <a:spcBef>
                <a:spcPts val="0"/>
              </a:spcBef>
              <a:spcAft>
                <a:spcPts val="0"/>
              </a:spcAft>
              <a:buSzPts val="1400"/>
              <a:buFont typeface="Bahiana"/>
              <a:buNone/>
              <a:defRPr sz="3200">
                <a:latin typeface="Arial" panose="020B0604020202020204" pitchFamily="34" charset="0"/>
                <a:ea typeface="Arial" panose="020B0604020202020204" pitchFamily="34" charset="0"/>
                <a:cs typeface="Arial" panose="020B0604020202020204" pitchFamily="34" charset="0"/>
                <a:sym typeface="Bahiana"/>
              </a:defRPr>
            </a:lvl1pPr>
            <a:lvl2pPr lvl="1" algn="ctr">
              <a:lnSpc>
                <a:spcPct val="100000"/>
              </a:lnSpc>
              <a:spcBef>
                <a:spcPts val="2133"/>
              </a:spcBef>
              <a:spcAft>
                <a:spcPts val="0"/>
              </a:spcAft>
              <a:buSzPts val="1400"/>
              <a:buFont typeface="Bahiana"/>
              <a:buNone/>
              <a:defRPr>
                <a:latin typeface="Bahiana"/>
                <a:ea typeface="Bahiana"/>
                <a:cs typeface="Bahiana"/>
                <a:sym typeface="Bahiana"/>
              </a:defRPr>
            </a:lvl2pPr>
            <a:lvl3pPr lvl="2" algn="ctr">
              <a:lnSpc>
                <a:spcPct val="100000"/>
              </a:lnSpc>
              <a:spcBef>
                <a:spcPts val="2133"/>
              </a:spcBef>
              <a:spcAft>
                <a:spcPts val="0"/>
              </a:spcAft>
              <a:buSzPts val="1400"/>
              <a:buFont typeface="Bahiana"/>
              <a:buNone/>
              <a:defRPr>
                <a:latin typeface="Bahiana"/>
                <a:ea typeface="Bahiana"/>
                <a:cs typeface="Bahiana"/>
                <a:sym typeface="Bahiana"/>
              </a:defRPr>
            </a:lvl3pPr>
            <a:lvl4pPr lvl="3" algn="ctr">
              <a:lnSpc>
                <a:spcPct val="100000"/>
              </a:lnSpc>
              <a:spcBef>
                <a:spcPts val="2133"/>
              </a:spcBef>
              <a:spcAft>
                <a:spcPts val="0"/>
              </a:spcAft>
              <a:buSzPts val="1400"/>
              <a:buFont typeface="Bahiana"/>
              <a:buNone/>
              <a:defRPr>
                <a:latin typeface="Bahiana"/>
                <a:ea typeface="Bahiana"/>
                <a:cs typeface="Bahiana"/>
                <a:sym typeface="Bahiana"/>
              </a:defRPr>
            </a:lvl4pPr>
            <a:lvl5pPr lvl="4" algn="ctr">
              <a:lnSpc>
                <a:spcPct val="100000"/>
              </a:lnSpc>
              <a:spcBef>
                <a:spcPts val="2133"/>
              </a:spcBef>
              <a:spcAft>
                <a:spcPts val="0"/>
              </a:spcAft>
              <a:buSzPts val="1400"/>
              <a:buFont typeface="Bahiana"/>
              <a:buNone/>
              <a:defRPr>
                <a:latin typeface="Bahiana"/>
                <a:ea typeface="Bahiana"/>
                <a:cs typeface="Bahiana"/>
                <a:sym typeface="Bahiana"/>
              </a:defRPr>
            </a:lvl5pPr>
            <a:lvl6pPr lvl="5" algn="ctr">
              <a:lnSpc>
                <a:spcPct val="100000"/>
              </a:lnSpc>
              <a:spcBef>
                <a:spcPts val="2133"/>
              </a:spcBef>
              <a:spcAft>
                <a:spcPts val="0"/>
              </a:spcAft>
              <a:buSzPts val="1400"/>
              <a:buFont typeface="Bahiana"/>
              <a:buNone/>
              <a:defRPr>
                <a:latin typeface="Bahiana"/>
                <a:ea typeface="Bahiana"/>
                <a:cs typeface="Bahiana"/>
                <a:sym typeface="Bahiana"/>
              </a:defRPr>
            </a:lvl6pPr>
            <a:lvl7pPr lvl="6" algn="ctr">
              <a:lnSpc>
                <a:spcPct val="100000"/>
              </a:lnSpc>
              <a:spcBef>
                <a:spcPts val="2133"/>
              </a:spcBef>
              <a:spcAft>
                <a:spcPts val="0"/>
              </a:spcAft>
              <a:buSzPts val="1400"/>
              <a:buFont typeface="Bahiana"/>
              <a:buNone/>
              <a:defRPr>
                <a:latin typeface="Bahiana"/>
                <a:ea typeface="Bahiana"/>
                <a:cs typeface="Bahiana"/>
                <a:sym typeface="Bahiana"/>
              </a:defRPr>
            </a:lvl7pPr>
            <a:lvl8pPr lvl="7" algn="ctr">
              <a:lnSpc>
                <a:spcPct val="100000"/>
              </a:lnSpc>
              <a:spcBef>
                <a:spcPts val="2133"/>
              </a:spcBef>
              <a:spcAft>
                <a:spcPts val="0"/>
              </a:spcAft>
              <a:buSzPts val="1400"/>
              <a:buFont typeface="Bahiana"/>
              <a:buNone/>
              <a:defRPr>
                <a:latin typeface="Bahiana"/>
                <a:ea typeface="Bahiana"/>
                <a:cs typeface="Bahiana"/>
                <a:sym typeface="Bahiana"/>
              </a:defRPr>
            </a:lvl8pPr>
            <a:lvl9pPr lvl="8" algn="ctr">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dirty="0"/>
          </a:p>
        </p:txBody>
      </p:sp>
      <p:sp>
        <p:nvSpPr>
          <p:cNvPr id="140" name="Google Shape;140;p5"/>
          <p:cNvSpPr txBox="1">
            <a:spLocks noGrp="1"/>
          </p:cNvSpPr>
          <p:nvPr>
            <p:ph type="subTitle" idx="2"/>
          </p:nvPr>
        </p:nvSpPr>
        <p:spPr>
          <a:xfrm>
            <a:off x="960000" y="4368100"/>
            <a:ext cx="3876800" cy="951200"/>
          </a:xfrm>
          <a:prstGeom prst="rect">
            <a:avLst/>
          </a:prstGeom>
        </p:spPr>
        <p:txBody>
          <a:bodyPr/>
          <a:lstStyle>
            <a:lvl1pPr lvl="0" algn="r" rtl="0">
              <a:lnSpc>
                <a:spcPct val="100000"/>
              </a:lnSpc>
              <a:spcBef>
                <a:spcPts val="0"/>
              </a:spcBef>
              <a:spcAft>
                <a:spcPts val="0"/>
              </a:spcAft>
              <a:buSzPts val="1400"/>
              <a:buFont typeface="Bahiana"/>
              <a:buNone/>
              <a:defRPr sz="3200">
                <a:latin typeface="Arial" panose="020B0604020202020204" pitchFamily="34" charset="0"/>
                <a:ea typeface="Arial" panose="020B0604020202020204" pitchFamily="34" charset="0"/>
                <a:cs typeface="Arial" panose="020B0604020202020204" pitchFamily="34" charset="0"/>
                <a:sym typeface="Bahiana"/>
              </a:defRPr>
            </a:lvl1pPr>
            <a:lvl2pPr lvl="1" algn="ctr" rtl="0">
              <a:lnSpc>
                <a:spcPct val="100000"/>
              </a:lnSpc>
              <a:spcBef>
                <a:spcPts val="2133"/>
              </a:spcBef>
              <a:spcAft>
                <a:spcPts val="0"/>
              </a:spcAft>
              <a:buSzPts val="1400"/>
              <a:buFont typeface="Bahiana"/>
              <a:buNone/>
              <a:defRPr>
                <a:latin typeface="Bahiana"/>
                <a:ea typeface="Bahiana"/>
                <a:cs typeface="Bahiana"/>
                <a:sym typeface="Bahiana"/>
              </a:defRPr>
            </a:lvl2pPr>
            <a:lvl3pPr lvl="2" algn="ctr" rtl="0">
              <a:lnSpc>
                <a:spcPct val="100000"/>
              </a:lnSpc>
              <a:spcBef>
                <a:spcPts val="2133"/>
              </a:spcBef>
              <a:spcAft>
                <a:spcPts val="0"/>
              </a:spcAft>
              <a:buSzPts val="1400"/>
              <a:buFont typeface="Bahiana"/>
              <a:buNone/>
              <a:defRPr>
                <a:latin typeface="Bahiana"/>
                <a:ea typeface="Bahiana"/>
                <a:cs typeface="Bahiana"/>
                <a:sym typeface="Bahiana"/>
              </a:defRPr>
            </a:lvl3pPr>
            <a:lvl4pPr lvl="3" algn="ctr" rtl="0">
              <a:lnSpc>
                <a:spcPct val="100000"/>
              </a:lnSpc>
              <a:spcBef>
                <a:spcPts val="2133"/>
              </a:spcBef>
              <a:spcAft>
                <a:spcPts val="0"/>
              </a:spcAft>
              <a:buSzPts val="1400"/>
              <a:buFont typeface="Bahiana"/>
              <a:buNone/>
              <a:defRPr>
                <a:latin typeface="Bahiana"/>
                <a:ea typeface="Bahiana"/>
                <a:cs typeface="Bahiana"/>
                <a:sym typeface="Bahiana"/>
              </a:defRPr>
            </a:lvl4pPr>
            <a:lvl5pPr lvl="4" algn="ctr" rtl="0">
              <a:lnSpc>
                <a:spcPct val="100000"/>
              </a:lnSpc>
              <a:spcBef>
                <a:spcPts val="2133"/>
              </a:spcBef>
              <a:spcAft>
                <a:spcPts val="0"/>
              </a:spcAft>
              <a:buSzPts val="1400"/>
              <a:buFont typeface="Bahiana"/>
              <a:buNone/>
              <a:defRPr>
                <a:latin typeface="Bahiana"/>
                <a:ea typeface="Bahiana"/>
                <a:cs typeface="Bahiana"/>
                <a:sym typeface="Bahiana"/>
              </a:defRPr>
            </a:lvl5pPr>
            <a:lvl6pPr lvl="5" algn="ctr" rtl="0">
              <a:lnSpc>
                <a:spcPct val="100000"/>
              </a:lnSpc>
              <a:spcBef>
                <a:spcPts val="2133"/>
              </a:spcBef>
              <a:spcAft>
                <a:spcPts val="0"/>
              </a:spcAft>
              <a:buSzPts val="1400"/>
              <a:buFont typeface="Bahiana"/>
              <a:buNone/>
              <a:defRPr>
                <a:latin typeface="Bahiana"/>
                <a:ea typeface="Bahiana"/>
                <a:cs typeface="Bahiana"/>
                <a:sym typeface="Bahiana"/>
              </a:defRPr>
            </a:lvl6pPr>
            <a:lvl7pPr lvl="6" algn="ctr" rtl="0">
              <a:lnSpc>
                <a:spcPct val="100000"/>
              </a:lnSpc>
              <a:spcBef>
                <a:spcPts val="2133"/>
              </a:spcBef>
              <a:spcAft>
                <a:spcPts val="0"/>
              </a:spcAft>
              <a:buSzPts val="1400"/>
              <a:buFont typeface="Bahiana"/>
              <a:buNone/>
              <a:defRPr>
                <a:latin typeface="Bahiana"/>
                <a:ea typeface="Bahiana"/>
                <a:cs typeface="Bahiana"/>
                <a:sym typeface="Bahiana"/>
              </a:defRPr>
            </a:lvl7pPr>
            <a:lvl8pPr lvl="7" algn="ctr" rtl="0">
              <a:lnSpc>
                <a:spcPct val="100000"/>
              </a:lnSpc>
              <a:spcBef>
                <a:spcPts val="2133"/>
              </a:spcBef>
              <a:spcAft>
                <a:spcPts val="0"/>
              </a:spcAft>
              <a:buSzPts val="1400"/>
              <a:buFont typeface="Bahiana"/>
              <a:buNone/>
              <a:defRPr>
                <a:latin typeface="Bahiana"/>
                <a:ea typeface="Bahiana"/>
                <a:cs typeface="Bahiana"/>
                <a:sym typeface="Bahiana"/>
              </a:defRPr>
            </a:lvl8pPr>
            <a:lvl9pPr lvl="8" algn="ctr"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dirty="0"/>
          </a:p>
        </p:txBody>
      </p:sp>
      <p:sp>
        <p:nvSpPr>
          <p:cNvPr id="141" name="Google Shape;141;p5"/>
          <p:cNvSpPr txBox="1">
            <a:spLocks noGrp="1"/>
          </p:cNvSpPr>
          <p:nvPr>
            <p:ph type="subTitle" idx="3"/>
          </p:nvPr>
        </p:nvSpPr>
        <p:spPr>
          <a:xfrm>
            <a:off x="960000" y="2767681"/>
            <a:ext cx="3876800" cy="951200"/>
          </a:xfrm>
          <a:prstGeom prst="rect">
            <a:avLst/>
          </a:prstGeom>
        </p:spPr>
        <p:txBody>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142" name="Google Shape;142;p5"/>
          <p:cNvSpPr txBox="1">
            <a:spLocks noGrp="1"/>
          </p:cNvSpPr>
          <p:nvPr>
            <p:ph type="subTitle" idx="4"/>
          </p:nvPr>
        </p:nvSpPr>
        <p:spPr>
          <a:xfrm>
            <a:off x="960000" y="4973615"/>
            <a:ext cx="3876800" cy="951200"/>
          </a:xfrm>
          <a:prstGeom prst="rect">
            <a:avLst/>
          </a:prstGeom>
        </p:spPr>
        <p:txBody>
          <a:bodyPr/>
          <a:lstStyle>
            <a:lvl1pPr lvl="0" algn="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143" name="Google Shape;143;p5"/>
          <p:cNvSpPr txBox="1">
            <a:spLocks noGrp="1"/>
          </p:cNvSpPr>
          <p:nvPr>
            <p:ph type="subTitle" idx="5"/>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144" name="Google Shape;144;p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9452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E15F"/>
        </a:solidFill>
        <a:effectLst/>
      </p:bgPr>
    </p:bg>
    <p:spTree>
      <p:nvGrpSpPr>
        <p:cNvPr id="1" name="Shape 145"/>
        <p:cNvGrpSpPr/>
        <p:nvPr/>
      </p:nvGrpSpPr>
      <p:grpSpPr>
        <a:xfrm>
          <a:off x="0" y="0"/>
          <a:ext cx="0" cy="0"/>
          <a:chOff x="0" y="0"/>
          <a:chExt cx="0" cy="0"/>
        </a:xfrm>
      </p:grpSpPr>
      <p:grpSp>
        <p:nvGrpSpPr>
          <p:cNvPr id="4" name="Google Shape;146;p6">
            <a:extLst>
              <a:ext uri="{FF2B5EF4-FFF2-40B4-BE49-F238E27FC236}">
                <a16:creationId xmlns:a16="http://schemas.microsoft.com/office/drawing/2014/main" id="{2ECAD443-EFF4-4B37-BCD3-0A50B7922C15}"/>
              </a:ext>
            </a:extLst>
          </p:cNvPr>
          <p:cNvGrpSpPr>
            <a:grpSpLocks/>
          </p:cNvGrpSpPr>
          <p:nvPr/>
        </p:nvGrpSpPr>
        <p:grpSpPr bwMode="auto">
          <a:xfrm>
            <a:off x="-434975" y="-296863"/>
            <a:ext cx="12690475" cy="10315576"/>
            <a:chOff x="-325864" y="-222600"/>
            <a:chExt cx="9517944" cy="7737118"/>
          </a:xfrm>
        </p:grpSpPr>
        <p:sp>
          <p:nvSpPr>
            <p:cNvPr id="5" name="Google Shape;147;p6">
              <a:extLst>
                <a:ext uri="{FF2B5EF4-FFF2-40B4-BE49-F238E27FC236}">
                  <a16:creationId xmlns:a16="http://schemas.microsoft.com/office/drawing/2014/main" id="{9281AD03-BD9E-440B-93A0-EF6F3324ADEE}"/>
                </a:ext>
              </a:extLst>
            </p:cNvPr>
            <p:cNvSpPr>
              <a:spLocks/>
            </p:cNvSpPr>
            <p:nvPr/>
          </p:nvSpPr>
          <p:spPr bwMode="auto">
            <a:xfrm flipH="1">
              <a:off x="5198413" y="392757"/>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48;p6">
              <a:extLst>
                <a:ext uri="{FF2B5EF4-FFF2-40B4-BE49-F238E27FC236}">
                  <a16:creationId xmlns:a16="http://schemas.microsoft.com/office/drawing/2014/main" id="{A2D613C0-C262-4C98-8879-37802F7F528A}"/>
                </a:ext>
              </a:extLst>
            </p:cNvPr>
            <p:cNvSpPr>
              <a:spLocks/>
            </p:cNvSpPr>
            <p:nvPr/>
          </p:nvSpPr>
          <p:spPr bwMode="auto">
            <a:xfrm flipH="1">
              <a:off x="797569" y="134034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49;p6">
              <a:extLst>
                <a:ext uri="{FF2B5EF4-FFF2-40B4-BE49-F238E27FC236}">
                  <a16:creationId xmlns:a16="http://schemas.microsoft.com/office/drawing/2014/main" id="{AEA172AC-9BB1-4EE8-8D95-F31BE27E5782}"/>
                </a:ext>
              </a:extLst>
            </p:cNvPr>
            <p:cNvSpPr>
              <a:spLocks/>
            </p:cNvSpPr>
            <p:nvPr/>
          </p:nvSpPr>
          <p:spPr bwMode="auto">
            <a:xfrm flipH="1">
              <a:off x="8364238" y="2445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50;p6">
              <a:extLst>
                <a:ext uri="{FF2B5EF4-FFF2-40B4-BE49-F238E27FC236}">
                  <a16:creationId xmlns:a16="http://schemas.microsoft.com/office/drawing/2014/main" id="{2102E131-F5CD-4AE1-8ADB-858C80E38533}"/>
                </a:ext>
              </a:extLst>
            </p:cNvPr>
            <p:cNvSpPr>
              <a:spLocks/>
            </p:cNvSpPr>
            <p:nvPr/>
          </p:nvSpPr>
          <p:spPr bwMode="auto">
            <a:xfrm flipH="1">
              <a:off x="-177778" y="210468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51;p6">
              <a:extLst>
                <a:ext uri="{FF2B5EF4-FFF2-40B4-BE49-F238E27FC236}">
                  <a16:creationId xmlns:a16="http://schemas.microsoft.com/office/drawing/2014/main" id="{86B95755-7BE5-49D0-B947-E4BB8CFB7068}"/>
                </a:ext>
              </a:extLst>
            </p:cNvPr>
            <p:cNvSpPr>
              <a:spLocks/>
            </p:cNvSpPr>
            <p:nvPr/>
          </p:nvSpPr>
          <p:spPr bwMode="auto">
            <a:xfrm flipH="1">
              <a:off x="4029862" y="3520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52;p6">
              <a:extLst>
                <a:ext uri="{FF2B5EF4-FFF2-40B4-BE49-F238E27FC236}">
                  <a16:creationId xmlns:a16="http://schemas.microsoft.com/office/drawing/2014/main" id="{785564A1-40FE-476E-A61B-5B71E8DDC252}"/>
                </a:ext>
              </a:extLst>
            </p:cNvPr>
            <p:cNvSpPr>
              <a:spLocks/>
            </p:cNvSpPr>
            <p:nvPr/>
          </p:nvSpPr>
          <p:spPr bwMode="auto">
            <a:xfrm flipH="1">
              <a:off x="8233981" y="5486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53;p6">
              <a:extLst>
                <a:ext uri="{FF2B5EF4-FFF2-40B4-BE49-F238E27FC236}">
                  <a16:creationId xmlns:a16="http://schemas.microsoft.com/office/drawing/2014/main" id="{5E2014B7-8EA6-4C93-AF13-FCA9AC968218}"/>
                </a:ext>
              </a:extLst>
            </p:cNvPr>
            <p:cNvSpPr>
              <a:spLocks/>
            </p:cNvSpPr>
            <p:nvPr/>
          </p:nvSpPr>
          <p:spPr bwMode="auto">
            <a:xfrm flipH="1">
              <a:off x="-177898" y="3845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54;p6">
              <a:extLst>
                <a:ext uri="{FF2B5EF4-FFF2-40B4-BE49-F238E27FC236}">
                  <a16:creationId xmlns:a16="http://schemas.microsoft.com/office/drawing/2014/main" id="{092F10AF-059E-485E-8CA6-A7E8F170E48A}"/>
                </a:ext>
              </a:extLst>
            </p:cNvPr>
            <p:cNvSpPr>
              <a:spLocks/>
            </p:cNvSpPr>
            <p:nvPr/>
          </p:nvSpPr>
          <p:spPr bwMode="auto">
            <a:xfrm flipH="1">
              <a:off x="-177871" y="4760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55;p6">
              <a:extLst>
                <a:ext uri="{FF2B5EF4-FFF2-40B4-BE49-F238E27FC236}">
                  <a16:creationId xmlns:a16="http://schemas.microsoft.com/office/drawing/2014/main" id="{4538F2BF-6816-4D95-BCE8-416ED9303C4C}"/>
                </a:ext>
              </a:extLst>
            </p:cNvPr>
            <p:cNvSpPr>
              <a:spLocks/>
            </p:cNvSpPr>
            <p:nvPr/>
          </p:nvSpPr>
          <p:spPr bwMode="auto">
            <a:xfrm flipH="1">
              <a:off x="4604554" y="5541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56;p6">
              <a:extLst>
                <a:ext uri="{FF2B5EF4-FFF2-40B4-BE49-F238E27FC236}">
                  <a16:creationId xmlns:a16="http://schemas.microsoft.com/office/drawing/2014/main" id="{4A50A913-2630-447C-9079-946B29761FD9}"/>
                </a:ext>
              </a:extLst>
            </p:cNvPr>
            <p:cNvSpPr>
              <a:spLocks/>
            </p:cNvSpPr>
            <p:nvPr/>
          </p:nvSpPr>
          <p:spPr bwMode="auto">
            <a:xfrm flipH="1">
              <a:off x="2000741" y="6801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57;p6">
              <a:extLst>
                <a:ext uri="{FF2B5EF4-FFF2-40B4-BE49-F238E27FC236}">
                  <a16:creationId xmlns:a16="http://schemas.microsoft.com/office/drawing/2014/main" id="{DE82FF7D-D1DC-4417-ACB8-BCE259EA751D}"/>
                </a:ext>
              </a:extLst>
            </p:cNvPr>
            <p:cNvSpPr>
              <a:spLocks/>
            </p:cNvSpPr>
            <p:nvPr/>
          </p:nvSpPr>
          <p:spPr bwMode="auto">
            <a:xfrm flipH="1">
              <a:off x="387612" y="6797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58;p6">
              <a:extLst>
                <a:ext uri="{FF2B5EF4-FFF2-40B4-BE49-F238E27FC236}">
                  <a16:creationId xmlns:a16="http://schemas.microsoft.com/office/drawing/2014/main" id="{068165E0-C557-46DD-82DF-79F04A021120}"/>
                </a:ext>
              </a:extLst>
            </p:cNvPr>
            <p:cNvSpPr>
              <a:spLocks/>
            </p:cNvSpPr>
            <p:nvPr/>
          </p:nvSpPr>
          <p:spPr bwMode="auto">
            <a:xfrm flipH="1">
              <a:off x="-177798" y="5967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59;p6">
              <a:extLst>
                <a:ext uri="{FF2B5EF4-FFF2-40B4-BE49-F238E27FC236}">
                  <a16:creationId xmlns:a16="http://schemas.microsoft.com/office/drawing/2014/main" id="{28073350-4F95-460D-B951-99D2CD6C85C3}"/>
                </a:ext>
              </a:extLst>
            </p:cNvPr>
            <p:cNvSpPr>
              <a:spLocks/>
            </p:cNvSpPr>
            <p:nvPr/>
          </p:nvSpPr>
          <p:spPr bwMode="auto">
            <a:xfrm flipH="1">
              <a:off x="-317781" y="-68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60;p6">
              <a:extLst>
                <a:ext uri="{FF2B5EF4-FFF2-40B4-BE49-F238E27FC236}">
                  <a16:creationId xmlns:a16="http://schemas.microsoft.com/office/drawing/2014/main" id="{16F1315A-1A7C-4C86-ADA5-4B635F4651F8}"/>
                </a:ext>
              </a:extLst>
            </p:cNvPr>
            <p:cNvSpPr/>
            <p:nvPr/>
          </p:nvSpPr>
          <p:spPr>
            <a:xfrm flipH="1">
              <a:off x="5196306" y="320356"/>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9" name="Google Shape;161;p6">
              <a:extLst>
                <a:ext uri="{FF2B5EF4-FFF2-40B4-BE49-F238E27FC236}">
                  <a16:creationId xmlns:a16="http://schemas.microsoft.com/office/drawing/2014/main" id="{13391B9A-6449-4D9C-ABDE-ACCBDB8CFDB5}"/>
                </a:ext>
              </a:extLst>
            </p:cNvPr>
            <p:cNvGrpSpPr>
              <a:grpSpLocks/>
            </p:cNvGrpSpPr>
            <p:nvPr/>
          </p:nvGrpSpPr>
          <p:grpSpPr bwMode="auto">
            <a:xfrm>
              <a:off x="-185781" y="-222600"/>
              <a:ext cx="9377821" cy="2147740"/>
              <a:chOff x="-185781" y="-222600"/>
              <a:chExt cx="9377821" cy="2147740"/>
            </a:xfrm>
          </p:grpSpPr>
          <p:sp>
            <p:nvSpPr>
              <p:cNvPr id="30" name="Google Shape;162;p6">
                <a:extLst>
                  <a:ext uri="{FF2B5EF4-FFF2-40B4-BE49-F238E27FC236}">
                    <a16:creationId xmlns:a16="http://schemas.microsoft.com/office/drawing/2014/main" id="{E1207E74-3DE5-4392-9CBC-C4241A79ACF8}"/>
                  </a:ext>
                </a:extLst>
              </p:cNvPr>
              <p:cNvSpPr>
                <a:spLocks/>
              </p:cNvSpPr>
              <p:nvPr/>
            </p:nvSpPr>
            <p:spPr bwMode="auto">
              <a:xfrm flipH="1">
                <a:off x="-177898"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163;p6">
                <a:extLst>
                  <a:ext uri="{FF2B5EF4-FFF2-40B4-BE49-F238E27FC236}">
                    <a16:creationId xmlns:a16="http://schemas.microsoft.com/office/drawing/2014/main" id="{0402A013-2D5F-4D63-93BA-595195A3D64D}"/>
                  </a:ext>
                </a:extLst>
              </p:cNvPr>
              <p:cNvSpPr/>
              <p:nvPr/>
            </p:nvSpPr>
            <p:spPr>
              <a:xfrm flipH="1">
                <a:off x="-185369" y="-222600"/>
                <a:ext cx="9377449" cy="2090856"/>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0" name="Google Shape;164;p6">
              <a:extLst>
                <a:ext uri="{FF2B5EF4-FFF2-40B4-BE49-F238E27FC236}">
                  <a16:creationId xmlns:a16="http://schemas.microsoft.com/office/drawing/2014/main" id="{441BBFB5-7B90-4C8F-8D4D-F8416F8537E8}"/>
                </a:ext>
              </a:extLst>
            </p:cNvPr>
            <p:cNvSpPr/>
            <p:nvPr/>
          </p:nvSpPr>
          <p:spPr>
            <a:xfrm flipH="1">
              <a:off x="824290" y="1268147"/>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1" name="Google Shape;165;p6">
              <a:extLst>
                <a:ext uri="{FF2B5EF4-FFF2-40B4-BE49-F238E27FC236}">
                  <a16:creationId xmlns:a16="http://schemas.microsoft.com/office/drawing/2014/main" id="{E0B765D9-9D79-4A0A-BDD2-3CCB70690064}"/>
                </a:ext>
              </a:extLst>
            </p:cNvPr>
            <p:cNvSpPr/>
            <p:nvPr/>
          </p:nvSpPr>
          <p:spPr>
            <a:xfrm flipH="1">
              <a:off x="8384829" y="2373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166;p6">
              <a:extLst>
                <a:ext uri="{FF2B5EF4-FFF2-40B4-BE49-F238E27FC236}">
                  <a16:creationId xmlns:a16="http://schemas.microsoft.com/office/drawing/2014/main" id="{117D8C9C-01F1-42BB-B843-F49F3C4BB71F}"/>
                </a:ext>
              </a:extLst>
            </p:cNvPr>
            <p:cNvSpPr/>
            <p:nvPr/>
          </p:nvSpPr>
          <p:spPr>
            <a:xfrm flipH="1">
              <a:off x="-185369" y="2027809"/>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167;p6">
              <a:extLst>
                <a:ext uri="{FF2B5EF4-FFF2-40B4-BE49-F238E27FC236}">
                  <a16:creationId xmlns:a16="http://schemas.microsoft.com/office/drawing/2014/main" id="{658F1261-BE63-4679-91DD-5DF79000501F}"/>
                </a:ext>
              </a:extLst>
            </p:cNvPr>
            <p:cNvSpPr/>
            <p:nvPr/>
          </p:nvSpPr>
          <p:spPr>
            <a:xfrm flipH="1">
              <a:off x="4019957" y="3448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168;p6">
              <a:extLst>
                <a:ext uri="{FF2B5EF4-FFF2-40B4-BE49-F238E27FC236}">
                  <a16:creationId xmlns:a16="http://schemas.microsoft.com/office/drawing/2014/main" id="{2EBE51A2-78C7-4866-9FF0-C46FAD34535D}"/>
                </a:ext>
              </a:extLst>
            </p:cNvPr>
            <p:cNvSpPr/>
            <p:nvPr/>
          </p:nvSpPr>
          <p:spPr>
            <a:xfrm flipH="1">
              <a:off x="-186560" y="3773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169;p6">
              <a:extLst>
                <a:ext uri="{FF2B5EF4-FFF2-40B4-BE49-F238E27FC236}">
                  <a16:creationId xmlns:a16="http://schemas.microsoft.com/office/drawing/2014/main" id="{C5562389-8B0F-4BB8-B2E0-D8368563F4FB}"/>
                </a:ext>
              </a:extLst>
            </p:cNvPr>
            <p:cNvSpPr/>
            <p:nvPr/>
          </p:nvSpPr>
          <p:spPr>
            <a:xfrm flipH="1">
              <a:off x="-185369" y="4687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170;p6">
              <a:extLst>
                <a:ext uri="{FF2B5EF4-FFF2-40B4-BE49-F238E27FC236}">
                  <a16:creationId xmlns:a16="http://schemas.microsoft.com/office/drawing/2014/main" id="{A764932E-8692-4533-8551-0D8977A79CAE}"/>
                </a:ext>
              </a:extLst>
            </p:cNvPr>
            <p:cNvSpPr/>
            <p:nvPr/>
          </p:nvSpPr>
          <p:spPr>
            <a:xfrm flipH="1">
              <a:off x="4718861" y="5468909"/>
              <a:ext cx="4473219"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171;p6">
              <a:extLst>
                <a:ext uri="{FF2B5EF4-FFF2-40B4-BE49-F238E27FC236}">
                  <a16:creationId xmlns:a16="http://schemas.microsoft.com/office/drawing/2014/main" id="{13E63D4A-CF21-4410-A70C-0191CBA03E0D}"/>
                </a:ext>
              </a:extLst>
            </p:cNvPr>
            <p:cNvSpPr/>
            <p:nvPr/>
          </p:nvSpPr>
          <p:spPr>
            <a:xfrm flipH="1">
              <a:off x="1991114" y="6729852"/>
              <a:ext cx="4335106"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172;p6">
              <a:extLst>
                <a:ext uri="{FF2B5EF4-FFF2-40B4-BE49-F238E27FC236}">
                  <a16:creationId xmlns:a16="http://schemas.microsoft.com/office/drawing/2014/main" id="{F339C1AD-F440-46F1-B87D-88E6C0C670E5}"/>
                </a:ext>
              </a:extLst>
            </p:cNvPr>
            <p:cNvSpPr/>
            <p:nvPr/>
          </p:nvSpPr>
          <p:spPr>
            <a:xfrm flipH="1">
              <a:off x="-185369" y="5895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173;p6">
              <a:extLst>
                <a:ext uri="{FF2B5EF4-FFF2-40B4-BE49-F238E27FC236}">
                  <a16:creationId xmlns:a16="http://schemas.microsoft.com/office/drawing/2014/main" id="{13B83619-3353-4D29-A41A-F97B1FDF6DA1}"/>
                </a:ext>
              </a:extLst>
            </p:cNvPr>
            <p:cNvSpPr/>
            <p:nvPr/>
          </p:nvSpPr>
          <p:spPr>
            <a:xfrm flipH="1">
              <a:off x="-325864" y="-120200"/>
              <a:ext cx="4355346" cy="807290"/>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2" name="Google Shape;174;p6">
            <a:extLst>
              <a:ext uri="{FF2B5EF4-FFF2-40B4-BE49-F238E27FC236}">
                <a16:creationId xmlns:a16="http://schemas.microsoft.com/office/drawing/2014/main" id="{D2887A09-BA9D-4273-923D-9582C17C93BD}"/>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3" name="Google Shape;175;p6">
            <a:extLst>
              <a:ext uri="{FF2B5EF4-FFF2-40B4-BE49-F238E27FC236}">
                <a16:creationId xmlns:a16="http://schemas.microsoft.com/office/drawing/2014/main" id="{574960C1-D98A-4C8D-A510-42DA5EF8CB11}"/>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6" name="Google Shape;176;p6"/>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77" name="Google Shape;177;p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379270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E15F"/>
        </a:solidFill>
        <a:effectLst/>
      </p:bgPr>
    </p:bg>
    <p:spTree>
      <p:nvGrpSpPr>
        <p:cNvPr id="1" name="Shape 178"/>
        <p:cNvGrpSpPr/>
        <p:nvPr/>
      </p:nvGrpSpPr>
      <p:grpSpPr>
        <a:xfrm>
          <a:off x="0" y="0"/>
          <a:ext cx="0" cy="0"/>
          <a:chOff x="0" y="0"/>
          <a:chExt cx="0" cy="0"/>
        </a:xfrm>
      </p:grpSpPr>
      <p:sp>
        <p:nvSpPr>
          <p:cNvPr id="5" name="Google Shape;179;p7">
            <a:extLst>
              <a:ext uri="{FF2B5EF4-FFF2-40B4-BE49-F238E27FC236}">
                <a16:creationId xmlns:a16="http://schemas.microsoft.com/office/drawing/2014/main" id="{8814D53F-0D6F-4F42-ABAE-D69BEEE8F737}"/>
              </a:ext>
            </a:extLst>
          </p:cNvPr>
          <p:cNvSpPr>
            <a:spLocks/>
          </p:cNvSpPr>
          <p:nvPr/>
        </p:nvSpPr>
        <p:spPr bwMode="auto">
          <a:xfrm flipH="1">
            <a:off x="6931025" y="523875"/>
            <a:ext cx="5314950" cy="1130300"/>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6" name="Google Shape;180;p7">
            <a:extLst>
              <a:ext uri="{FF2B5EF4-FFF2-40B4-BE49-F238E27FC236}">
                <a16:creationId xmlns:a16="http://schemas.microsoft.com/office/drawing/2014/main" id="{01D73350-3D77-49A6-9B0A-096EE0B0377B}"/>
              </a:ext>
            </a:extLst>
          </p:cNvPr>
          <p:cNvSpPr>
            <a:spLocks/>
          </p:cNvSpPr>
          <p:nvPr/>
        </p:nvSpPr>
        <p:spPr bwMode="auto">
          <a:xfrm flipH="1">
            <a:off x="1063625" y="1787525"/>
            <a:ext cx="11182350" cy="2425700"/>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7" name="Google Shape;181;p7">
            <a:extLst>
              <a:ext uri="{FF2B5EF4-FFF2-40B4-BE49-F238E27FC236}">
                <a16:creationId xmlns:a16="http://schemas.microsoft.com/office/drawing/2014/main" id="{DA9EBBF3-78AD-4BC7-A083-8FA1B0B6AB8C}"/>
              </a:ext>
            </a:extLst>
          </p:cNvPr>
          <p:cNvSpPr>
            <a:spLocks/>
          </p:cNvSpPr>
          <p:nvPr/>
        </p:nvSpPr>
        <p:spPr bwMode="auto">
          <a:xfrm flipH="1">
            <a:off x="11152188" y="3260725"/>
            <a:ext cx="1093787" cy="419100"/>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8" name="Google Shape;182;p7">
            <a:extLst>
              <a:ext uri="{FF2B5EF4-FFF2-40B4-BE49-F238E27FC236}">
                <a16:creationId xmlns:a16="http://schemas.microsoft.com/office/drawing/2014/main" id="{28040B79-8062-4DF1-8032-94B03D4E9123}"/>
              </a:ext>
            </a:extLst>
          </p:cNvPr>
          <p:cNvSpPr>
            <a:spLocks/>
          </p:cNvSpPr>
          <p:nvPr/>
        </p:nvSpPr>
        <p:spPr bwMode="auto">
          <a:xfrm flipH="1">
            <a:off x="-236538" y="2806700"/>
            <a:ext cx="12482513" cy="2682875"/>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9" name="Google Shape;183;p7">
            <a:extLst>
              <a:ext uri="{FF2B5EF4-FFF2-40B4-BE49-F238E27FC236}">
                <a16:creationId xmlns:a16="http://schemas.microsoft.com/office/drawing/2014/main" id="{C608CC59-F72E-44D1-9F9A-49710E0BADD6}"/>
              </a:ext>
            </a:extLst>
          </p:cNvPr>
          <p:cNvSpPr>
            <a:spLocks/>
          </p:cNvSpPr>
          <p:nvPr/>
        </p:nvSpPr>
        <p:spPr bwMode="auto">
          <a:xfrm flipH="1">
            <a:off x="5373688" y="4694238"/>
            <a:ext cx="6870700" cy="1354137"/>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0" name="Google Shape;184;p7">
            <a:extLst>
              <a:ext uri="{FF2B5EF4-FFF2-40B4-BE49-F238E27FC236}">
                <a16:creationId xmlns:a16="http://schemas.microsoft.com/office/drawing/2014/main" id="{2A297DE7-5F70-4478-8561-FDEF43C9CD29}"/>
              </a:ext>
            </a:extLst>
          </p:cNvPr>
          <p:cNvSpPr>
            <a:spLocks/>
          </p:cNvSpPr>
          <p:nvPr/>
        </p:nvSpPr>
        <p:spPr bwMode="auto">
          <a:xfrm flipH="1">
            <a:off x="10979150" y="7315200"/>
            <a:ext cx="1266825" cy="612775"/>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1" name="Google Shape;185;p7">
            <a:extLst>
              <a:ext uri="{FF2B5EF4-FFF2-40B4-BE49-F238E27FC236}">
                <a16:creationId xmlns:a16="http://schemas.microsoft.com/office/drawing/2014/main" id="{FA60378F-C557-420F-9EAD-FF7690C5EB11}"/>
              </a:ext>
            </a:extLst>
          </p:cNvPr>
          <p:cNvSpPr>
            <a:spLocks/>
          </p:cNvSpPr>
          <p:nvPr/>
        </p:nvSpPr>
        <p:spPr bwMode="auto">
          <a:xfrm flipH="1">
            <a:off x="-236538" y="5127625"/>
            <a:ext cx="12482513" cy="2957513"/>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2" name="Google Shape;186;p7">
            <a:extLst>
              <a:ext uri="{FF2B5EF4-FFF2-40B4-BE49-F238E27FC236}">
                <a16:creationId xmlns:a16="http://schemas.microsoft.com/office/drawing/2014/main" id="{CAF0B6FF-0BDF-49DF-B1B3-E6E4BD8DB578}"/>
              </a:ext>
            </a:extLst>
          </p:cNvPr>
          <p:cNvSpPr>
            <a:spLocks/>
          </p:cNvSpPr>
          <p:nvPr/>
        </p:nvSpPr>
        <p:spPr bwMode="auto">
          <a:xfrm flipH="1">
            <a:off x="-236538" y="6346825"/>
            <a:ext cx="6613526" cy="2901950"/>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3" name="Google Shape;187;p7">
            <a:extLst>
              <a:ext uri="{FF2B5EF4-FFF2-40B4-BE49-F238E27FC236}">
                <a16:creationId xmlns:a16="http://schemas.microsoft.com/office/drawing/2014/main" id="{3443578E-F992-4C3E-A29F-38EDA4597979}"/>
              </a:ext>
            </a:extLst>
          </p:cNvPr>
          <p:cNvSpPr>
            <a:spLocks/>
          </p:cNvSpPr>
          <p:nvPr/>
        </p:nvSpPr>
        <p:spPr bwMode="auto">
          <a:xfrm flipH="1">
            <a:off x="6138863" y="7389813"/>
            <a:ext cx="6107112" cy="2628900"/>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4" name="Google Shape;188;p7">
            <a:extLst>
              <a:ext uri="{FF2B5EF4-FFF2-40B4-BE49-F238E27FC236}">
                <a16:creationId xmlns:a16="http://schemas.microsoft.com/office/drawing/2014/main" id="{FBF28DDB-CA0A-4AF7-85CB-50251808D58F}"/>
              </a:ext>
            </a:extLst>
          </p:cNvPr>
          <p:cNvSpPr>
            <a:spLocks/>
          </p:cNvSpPr>
          <p:nvPr/>
        </p:nvSpPr>
        <p:spPr bwMode="auto">
          <a:xfrm flipH="1">
            <a:off x="2667000" y="9069388"/>
            <a:ext cx="5759450" cy="949325"/>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5" name="Google Shape;189;p7">
            <a:extLst>
              <a:ext uri="{FF2B5EF4-FFF2-40B4-BE49-F238E27FC236}">
                <a16:creationId xmlns:a16="http://schemas.microsoft.com/office/drawing/2014/main" id="{36668D97-F47F-4F75-BFC0-165B1AE37691}"/>
              </a:ext>
            </a:extLst>
          </p:cNvPr>
          <p:cNvSpPr>
            <a:spLocks/>
          </p:cNvSpPr>
          <p:nvPr/>
        </p:nvSpPr>
        <p:spPr bwMode="auto">
          <a:xfrm flipH="1">
            <a:off x="517525" y="9063038"/>
            <a:ext cx="877888" cy="955675"/>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6" name="Google Shape;190;p7">
            <a:extLst>
              <a:ext uri="{FF2B5EF4-FFF2-40B4-BE49-F238E27FC236}">
                <a16:creationId xmlns:a16="http://schemas.microsoft.com/office/drawing/2014/main" id="{C91123F3-75DE-4131-9115-517BAEA3E43C}"/>
              </a:ext>
            </a:extLst>
          </p:cNvPr>
          <p:cNvSpPr>
            <a:spLocks/>
          </p:cNvSpPr>
          <p:nvPr/>
        </p:nvSpPr>
        <p:spPr bwMode="auto">
          <a:xfrm flipH="1">
            <a:off x="-236538" y="7956550"/>
            <a:ext cx="5767388" cy="2062163"/>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7" name="Google Shape;191;p7">
            <a:extLst>
              <a:ext uri="{FF2B5EF4-FFF2-40B4-BE49-F238E27FC236}">
                <a16:creationId xmlns:a16="http://schemas.microsoft.com/office/drawing/2014/main" id="{A5211B20-37B3-44F5-ABB1-406B9FD854C2}"/>
              </a:ext>
            </a:extLst>
          </p:cNvPr>
          <p:cNvSpPr>
            <a:spLocks/>
          </p:cNvSpPr>
          <p:nvPr/>
        </p:nvSpPr>
        <p:spPr bwMode="auto">
          <a:xfrm flipH="1">
            <a:off x="-423863" y="-92075"/>
            <a:ext cx="5781676" cy="1062038"/>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8" name="Google Shape;192;p7">
            <a:extLst>
              <a:ext uri="{FF2B5EF4-FFF2-40B4-BE49-F238E27FC236}">
                <a16:creationId xmlns:a16="http://schemas.microsoft.com/office/drawing/2014/main" id="{92E043CB-6E6A-4FBA-9B9A-91BBAE9AA4B3}"/>
              </a:ext>
            </a:extLst>
          </p:cNvPr>
          <p:cNvSpPr/>
          <p:nvPr/>
        </p:nvSpPr>
        <p:spPr>
          <a:xfrm flipH="1">
            <a:off x="6927850" y="427038"/>
            <a:ext cx="5327650" cy="1152525"/>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grpSp>
        <p:nvGrpSpPr>
          <p:cNvPr id="19" name="Google Shape;193;p7">
            <a:extLst>
              <a:ext uri="{FF2B5EF4-FFF2-40B4-BE49-F238E27FC236}">
                <a16:creationId xmlns:a16="http://schemas.microsoft.com/office/drawing/2014/main" id="{A09A4018-9D34-497F-AC71-DB50501683B6}"/>
              </a:ext>
            </a:extLst>
          </p:cNvPr>
          <p:cNvGrpSpPr>
            <a:grpSpLocks/>
          </p:cNvGrpSpPr>
          <p:nvPr/>
        </p:nvGrpSpPr>
        <p:grpSpPr bwMode="auto">
          <a:xfrm>
            <a:off x="-247650" y="-296863"/>
            <a:ext cx="12503150" cy="2863851"/>
            <a:chOff x="-185781" y="-222600"/>
            <a:chExt cx="9377821" cy="2147740"/>
          </a:xfrm>
        </p:grpSpPr>
        <p:sp>
          <p:nvSpPr>
            <p:cNvPr id="20" name="Google Shape;194;p7">
              <a:extLst>
                <a:ext uri="{FF2B5EF4-FFF2-40B4-BE49-F238E27FC236}">
                  <a16:creationId xmlns:a16="http://schemas.microsoft.com/office/drawing/2014/main" id="{369A741D-31C7-46AE-A66B-34E3AB8853B0}"/>
                </a:ext>
              </a:extLst>
            </p:cNvPr>
            <p:cNvSpPr>
              <a:spLocks/>
            </p:cNvSpPr>
            <p:nvPr/>
          </p:nvSpPr>
          <p:spPr bwMode="auto">
            <a:xfrm flipH="1">
              <a:off x="-177898"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95;p7">
              <a:extLst>
                <a:ext uri="{FF2B5EF4-FFF2-40B4-BE49-F238E27FC236}">
                  <a16:creationId xmlns:a16="http://schemas.microsoft.com/office/drawing/2014/main" id="{C4B45C41-70BB-4EAE-A3D6-68CE406C6A58}"/>
                </a:ext>
              </a:extLst>
            </p:cNvPr>
            <p:cNvSpPr/>
            <p:nvPr/>
          </p:nvSpPr>
          <p:spPr>
            <a:xfrm flipH="1">
              <a:off x="-185781" y="-222600"/>
              <a:ext cx="9377821" cy="209059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2" name="Google Shape;196;p7">
            <a:extLst>
              <a:ext uri="{FF2B5EF4-FFF2-40B4-BE49-F238E27FC236}">
                <a16:creationId xmlns:a16="http://schemas.microsoft.com/office/drawing/2014/main" id="{86A8516B-EB77-4207-A06C-8DF97626542E}"/>
              </a:ext>
            </a:extLst>
          </p:cNvPr>
          <p:cNvSpPr/>
          <p:nvPr/>
        </p:nvSpPr>
        <p:spPr>
          <a:xfrm flipH="1">
            <a:off x="1100138" y="1690688"/>
            <a:ext cx="11155362" cy="2447925"/>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3" name="Google Shape;197;p7">
            <a:extLst>
              <a:ext uri="{FF2B5EF4-FFF2-40B4-BE49-F238E27FC236}">
                <a16:creationId xmlns:a16="http://schemas.microsoft.com/office/drawing/2014/main" id="{DB98A981-FADA-440F-AC2E-1BFCAFA5FD23}"/>
              </a:ext>
            </a:extLst>
          </p:cNvPr>
          <p:cNvSpPr/>
          <p:nvPr/>
        </p:nvSpPr>
        <p:spPr>
          <a:xfrm flipH="1">
            <a:off x="11179175" y="3163888"/>
            <a:ext cx="1076325" cy="44132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4" name="Google Shape;198;p7">
            <a:extLst>
              <a:ext uri="{FF2B5EF4-FFF2-40B4-BE49-F238E27FC236}">
                <a16:creationId xmlns:a16="http://schemas.microsoft.com/office/drawing/2014/main" id="{20E81446-35D8-4723-86E2-65CE1D11A04F}"/>
              </a:ext>
            </a:extLst>
          </p:cNvPr>
          <p:cNvSpPr/>
          <p:nvPr/>
        </p:nvSpPr>
        <p:spPr>
          <a:xfrm flipH="1">
            <a:off x="-247650" y="2703513"/>
            <a:ext cx="12503150" cy="2714625"/>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5" name="Google Shape;199;p7">
            <a:extLst>
              <a:ext uri="{FF2B5EF4-FFF2-40B4-BE49-F238E27FC236}">
                <a16:creationId xmlns:a16="http://schemas.microsoft.com/office/drawing/2014/main" id="{23A4A5C6-E9DB-4D0E-B5A9-41171275026C}"/>
              </a:ext>
            </a:extLst>
          </p:cNvPr>
          <p:cNvSpPr/>
          <p:nvPr/>
        </p:nvSpPr>
        <p:spPr>
          <a:xfrm flipH="1">
            <a:off x="5359400" y="4597400"/>
            <a:ext cx="6896100" cy="1376363"/>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6" name="Google Shape;200;p7">
            <a:extLst>
              <a:ext uri="{FF2B5EF4-FFF2-40B4-BE49-F238E27FC236}">
                <a16:creationId xmlns:a16="http://schemas.microsoft.com/office/drawing/2014/main" id="{3FE29DC9-A951-48A3-ADF2-5FD1FE688D54}"/>
              </a:ext>
            </a:extLst>
          </p:cNvPr>
          <p:cNvSpPr/>
          <p:nvPr/>
        </p:nvSpPr>
        <p:spPr>
          <a:xfrm flipH="1">
            <a:off x="-247650" y="5030788"/>
            <a:ext cx="12503150" cy="2978150"/>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7" name="Google Shape;201;p7">
            <a:extLst>
              <a:ext uri="{FF2B5EF4-FFF2-40B4-BE49-F238E27FC236}">
                <a16:creationId xmlns:a16="http://schemas.microsoft.com/office/drawing/2014/main" id="{16D968EC-6F5C-49AB-8022-C6FA59083812}"/>
              </a:ext>
            </a:extLst>
          </p:cNvPr>
          <p:cNvSpPr/>
          <p:nvPr/>
        </p:nvSpPr>
        <p:spPr>
          <a:xfrm flipH="1">
            <a:off x="-247650" y="6249988"/>
            <a:ext cx="6635750" cy="2960687"/>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8" name="Google Shape;202;p7">
            <a:extLst>
              <a:ext uri="{FF2B5EF4-FFF2-40B4-BE49-F238E27FC236}">
                <a16:creationId xmlns:a16="http://schemas.microsoft.com/office/drawing/2014/main" id="{8B5EDDAB-2524-4B27-9D73-375B42786EC3}"/>
              </a:ext>
            </a:extLst>
          </p:cNvPr>
          <p:cNvSpPr/>
          <p:nvPr/>
        </p:nvSpPr>
        <p:spPr>
          <a:xfrm flipH="1">
            <a:off x="6291263" y="7292975"/>
            <a:ext cx="5964237" cy="2651125"/>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9" name="Google Shape;203;p7">
            <a:extLst>
              <a:ext uri="{FF2B5EF4-FFF2-40B4-BE49-F238E27FC236}">
                <a16:creationId xmlns:a16="http://schemas.microsoft.com/office/drawing/2014/main" id="{88C5E605-5ADA-4248-BCAC-170CA9661922}"/>
              </a:ext>
            </a:extLst>
          </p:cNvPr>
          <p:cNvSpPr/>
          <p:nvPr/>
        </p:nvSpPr>
        <p:spPr>
          <a:xfrm flipH="1">
            <a:off x="2654300" y="8972550"/>
            <a:ext cx="5781675" cy="971550"/>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0" name="Google Shape;204;p7">
            <a:extLst>
              <a:ext uri="{FF2B5EF4-FFF2-40B4-BE49-F238E27FC236}">
                <a16:creationId xmlns:a16="http://schemas.microsoft.com/office/drawing/2014/main" id="{DB471267-DB8C-4A84-B610-9542702296A7}"/>
              </a:ext>
            </a:extLst>
          </p:cNvPr>
          <p:cNvSpPr/>
          <p:nvPr/>
        </p:nvSpPr>
        <p:spPr>
          <a:xfrm flipH="1">
            <a:off x="-247650" y="7859713"/>
            <a:ext cx="5797550" cy="2084387"/>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1" name="Google Shape;205;p7">
            <a:extLst>
              <a:ext uri="{FF2B5EF4-FFF2-40B4-BE49-F238E27FC236}">
                <a16:creationId xmlns:a16="http://schemas.microsoft.com/office/drawing/2014/main" id="{07759503-5A05-4B80-8E7B-8B380D4085F3}"/>
              </a:ext>
            </a:extLst>
          </p:cNvPr>
          <p:cNvSpPr/>
          <p:nvPr/>
        </p:nvSpPr>
        <p:spPr>
          <a:xfrm flipH="1">
            <a:off x="-434975" y="-160338"/>
            <a:ext cx="5808663" cy="1076326"/>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32" name="Google Shape;206;p7">
            <a:extLst>
              <a:ext uri="{FF2B5EF4-FFF2-40B4-BE49-F238E27FC236}">
                <a16:creationId xmlns:a16="http://schemas.microsoft.com/office/drawing/2014/main" id="{A337443E-0A3A-45CC-96FD-2D614D08BCDE}"/>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3" name="Google Shape;207;p7">
            <a:extLst>
              <a:ext uri="{FF2B5EF4-FFF2-40B4-BE49-F238E27FC236}">
                <a16:creationId xmlns:a16="http://schemas.microsoft.com/office/drawing/2014/main" id="{0B901220-2F1F-40D1-A746-2C065CA15770}"/>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08" name="Google Shape;208;p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209" name="Google Shape;209;p7"/>
          <p:cNvSpPr txBox="1">
            <a:spLocks noGrp="1"/>
          </p:cNvSpPr>
          <p:nvPr>
            <p:ph type="subTitle" idx="2"/>
          </p:nvPr>
        </p:nvSpPr>
        <p:spPr>
          <a:xfrm>
            <a:off x="4887833" y="2894967"/>
            <a:ext cx="4098000" cy="2149200"/>
          </a:xfrm>
          <a:prstGeom prst="rect">
            <a:avLst/>
          </a:prstGeom>
        </p:spPr>
        <p:txBody>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210" name="Google Shape;210;p7"/>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84355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5" name="Google Shape;244;p9">
            <a:extLst>
              <a:ext uri="{FF2B5EF4-FFF2-40B4-BE49-F238E27FC236}">
                <a16:creationId xmlns:a16="http://schemas.microsoft.com/office/drawing/2014/main" id="{BF501E9E-5D44-4E87-9113-E4CE288EF72B}"/>
              </a:ext>
            </a:extLst>
          </p:cNvPr>
          <p:cNvGrpSpPr>
            <a:grpSpLocks/>
          </p:cNvGrpSpPr>
          <p:nvPr/>
        </p:nvGrpSpPr>
        <p:grpSpPr bwMode="auto">
          <a:xfrm>
            <a:off x="-130175" y="-3344863"/>
            <a:ext cx="12690475" cy="10315576"/>
            <a:chOff x="-97264" y="-2508600"/>
            <a:chExt cx="9517944" cy="7737118"/>
          </a:xfrm>
        </p:grpSpPr>
        <p:sp>
          <p:nvSpPr>
            <p:cNvPr id="6" name="Google Shape;245;p9">
              <a:extLst>
                <a:ext uri="{FF2B5EF4-FFF2-40B4-BE49-F238E27FC236}">
                  <a16:creationId xmlns:a16="http://schemas.microsoft.com/office/drawing/2014/main" id="{FCEF8B99-B974-42B9-9DCA-3ED154308719}"/>
                </a:ext>
              </a:extLst>
            </p:cNvPr>
            <p:cNvSpPr>
              <a:spLocks/>
            </p:cNvSpPr>
            <p:nvPr/>
          </p:nvSpPr>
          <p:spPr bwMode="auto">
            <a:xfrm>
              <a:off x="-89101" y="-18932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46;p9">
              <a:extLst>
                <a:ext uri="{FF2B5EF4-FFF2-40B4-BE49-F238E27FC236}">
                  <a16:creationId xmlns:a16="http://schemas.microsoft.com/office/drawing/2014/main" id="{3285E939-87DA-43ED-8116-BB0403BC0195}"/>
                </a:ext>
              </a:extLst>
            </p:cNvPr>
            <p:cNvSpPr>
              <a:spLocks/>
            </p:cNvSpPr>
            <p:nvPr/>
          </p:nvSpPr>
          <p:spPr bwMode="auto">
            <a:xfrm>
              <a:off x="-89221" y="-9456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47;p9">
              <a:extLst>
                <a:ext uri="{FF2B5EF4-FFF2-40B4-BE49-F238E27FC236}">
                  <a16:creationId xmlns:a16="http://schemas.microsoft.com/office/drawing/2014/main" id="{291009A7-ED7C-4A5C-B97B-FF051F79CE3E}"/>
                </a:ext>
              </a:extLst>
            </p:cNvPr>
            <p:cNvSpPr>
              <a:spLocks/>
            </p:cNvSpPr>
            <p:nvPr/>
          </p:nvSpPr>
          <p:spPr bwMode="auto">
            <a:xfrm>
              <a:off x="-89101" y="159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48;p9">
              <a:extLst>
                <a:ext uri="{FF2B5EF4-FFF2-40B4-BE49-F238E27FC236}">
                  <a16:creationId xmlns:a16="http://schemas.microsoft.com/office/drawing/2014/main" id="{25E8B76B-6D1D-46E9-89EC-E3796FE02980}"/>
                </a:ext>
              </a:extLst>
            </p:cNvPr>
            <p:cNvSpPr>
              <a:spLocks/>
            </p:cNvSpPr>
            <p:nvPr/>
          </p:nvSpPr>
          <p:spPr bwMode="auto">
            <a:xfrm>
              <a:off x="-89101" y="-1813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49;p9">
              <a:extLst>
                <a:ext uri="{FF2B5EF4-FFF2-40B4-BE49-F238E27FC236}">
                  <a16:creationId xmlns:a16="http://schemas.microsoft.com/office/drawing/2014/main" id="{87812A1E-F74D-453A-B778-321C902F9C16}"/>
                </a:ext>
              </a:extLst>
            </p:cNvPr>
            <p:cNvSpPr>
              <a:spLocks/>
            </p:cNvSpPr>
            <p:nvPr/>
          </p:nvSpPr>
          <p:spPr bwMode="auto">
            <a:xfrm>
              <a:off x="-88861" y="1234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50;p9">
              <a:extLst>
                <a:ext uri="{FF2B5EF4-FFF2-40B4-BE49-F238E27FC236}">
                  <a16:creationId xmlns:a16="http://schemas.microsoft.com/office/drawing/2014/main" id="{D1256C7B-5BE2-4708-9A8D-388587F4DCED}"/>
                </a:ext>
              </a:extLst>
            </p:cNvPr>
            <p:cNvSpPr>
              <a:spLocks/>
            </p:cNvSpPr>
            <p:nvPr/>
          </p:nvSpPr>
          <p:spPr bwMode="auto">
            <a:xfrm>
              <a:off x="-89101" y="3200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51;p9">
              <a:extLst>
                <a:ext uri="{FF2B5EF4-FFF2-40B4-BE49-F238E27FC236}">
                  <a16:creationId xmlns:a16="http://schemas.microsoft.com/office/drawing/2014/main" id="{E0661411-4E22-4F25-BCA1-FB4D11DE86B7}"/>
                </a:ext>
              </a:extLst>
            </p:cNvPr>
            <p:cNvSpPr>
              <a:spLocks/>
            </p:cNvSpPr>
            <p:nvPr/>
          </p:nvSpPr>
          <p:spPr bwMode="auto">
            <a:xfrm>
              <a:off x="-89101" y="1559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52;p9">
              <a:extLst>
                <a:ext uri="{FF2B5EF4-FFF2-40B4-BE49-F238E27FC236}">
                  <a16:creationId xmlns:a16="http://schemas.microsoft.com/office/drawing/2014/main" id="{FA6ACFA3-62EC-4E07-AF2C-966F60F558ED}"/>
                </a:ext>
              </a:extLst>
            </p:cNvPr>
            <p:cNvSpPr>
              <a:spLocks/>
            </p:cNvSpPr>
            <p:nvPr/>
          </p:nvSpPr>
          <p:spPr bwMode="auto">
            <a:xfrm>
              <a:off x="4312517" y="2474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53;p9">
              <a:extLst>
                <a:ext uri="{FF2B5EF4-FFF2-40B4-BE49-F238E27FC236}">
                  <a16:creationId xmlns:a16="http://schemas.microsoft.com/office/drawing/2014/main" id="{106764BF-A30D-43EE-8DB2-B0BE5B9A5140}"/>
                </a:ext>
              </a:extLst>
            </p:cNvPr>
            <p:cNvSpPr>
              <a:spLocks/>
            </p:cNvSpPr>
            <p:nvPr/>
          </p:nvSpPr>
          <p:spPr bwMode="auto">
            <a:xfrm>
              <a:off x="-89101" y="3255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54;p9">
              <a:extLst>
                <a:ext uri="{FF2B5EF4-FFF2-40B4-BE49-F238E27FC236}">
                  <a16:creationId xmlns:a16="http://schemas.microsoft.com/office/drawing/2014/main" id="{69B40A35-E13D-4E77-9BE1-7AF0F8545267}"/>
                </a:ext>
              </a:extLst>
            </p:cNvPr>
            <p:cNvSpPr>
              <a:spLocks/>
            </p:cNvSpPr>
            <p:nvPr/>
          </p:nvSpPr>
          <p:spPr bwMode="auto">
            <a:xfrm>
              <a:off x="2774626" y="4515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55;p9">
              <a:extLst>
                <a:ext uri="{FF2B5EF4-FFF2-40B4-BE49-F238E27FC236}">
                  <a16:creationId xmlns:a16="http://schemas.microsoft.com/office/drawing/2014/main" id="{3A9B7790-4EF8-4F18-9CA6-79FA4CD4580D}"/>
                </a:ext>
              </a:extLst>
            </p:cNvPr>
            <p:cNvSpPr>
              <a:spLocks/>
            </p:cNvSpPr>
            <p:nvPr/>
          </p:nvSpPr>
          <p:spPr bwMode="auto">
            <a:xfrm>
              <a:off x="8048796" y="4511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56;p9">
              <a:extLst>
                <a:ext uri="{FF2B5EF4-FFF2-40B4-BE49-F238E27FC236}">
                  <a16:creationId xmlns:a16="http://schemas.microsoft.com/office/drawing/2014/main" id="{A9B8CD06-C99A-4E94-B102-B595454D35AA}"/>
                </a:ext>
              </a:extLst>
            </p:cNvPr>
            <p:cNvSpPr>
              <a:spLocks/>
            </p:cNvSpPr>
            <p:nvPr/>
          </p:nvSpPr>
          <p:spPr bwMode="auto">
            <a:xfrm>
              <a:off x="4946282" y="3681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57;p9">
              <a:extLst>
                <a:ext uri="{FF2B5EF4-FFF2-40B4-BE49-F238E27FC236}">
                  <a16:creationId xmlns:a16="http://schemas.microsoft.com/office/drawing/2014/main" id="{CB203DD9-61AC-428B-9BFD-36601C591BAE}"/>
                </a:ext>
              </a:extLst>
            </p:cNvPr>
            <p:cNvSpPr>
              <a:spLocks/>
            </p:cNvSpPr>
            <p:nvPr/>
          </p:nvSpPr>
          <p:spPr bwMode="auto">
            <a:xfrm>
              <a:off x="5076700" y="-2354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58;p9">
              <a:extLst>
                <a:ext uri="{FF2B5EF4-FFF2-40B4-BE49-F238E27FC236}">
                  <a16:creationId xmlns:a16="http://schemas.microsoft.com/office/drawing/2014/main" id="{F0FF9E9E-3E79-4B58-86EC-BA3B936B6440}"/>
                </a:ext>
              </a:extLst>
            </p:cNvPr>
            <p:cNvSpPr>
              <a:spLocks/>
            </p:cNvSpPr>
            <p:nvPr/>
          </p:nvSpPr>
          <p:spPr bwMode="auto">
            <a:xfrm>
              <a:off x="-97224" y="-19656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20" name="Google Shape;259;p9">
              <a:extLst>
                <a:ext uri="{FF2B5EF4-FFF2-40B4-BE49-F238E27FC236}">
                  <a16:creationId xmlns:a16="http://schemas.microsoft.com/office/drawing/2014/main" id="{5733C8AC-E7B5-4157-995C-9B599D73287D}"/>
                </a:ext>
              </a:extLst>
            </p:cNvPr>
            <p:cNvGrpSpPr>
              <a:grpSpLocks/>
            </p:cNvGrpSpPr>
            <p:nvPr/>
          </p:nvGrpSpPr>
          <p:grpSpPr bwMode="auto">
            <a:xfrm>
              <a:off x="-97224" y="-2508600"/>
              <a:ext cx="9377821" cy="2147740"/>
              <a:chOff x="-97224" y="-2508600"/>
              <a:chExt cx="9377821" cy="2147740"/>
            </a:xfrm>
          </p:grpSpPr>
          <p:sp>
            <p:nvSpPr>
              <p:cNvPr id="31" name="Google Shape;260;p9">
                <a:extLst>
                  <a:ext uri="{FF2B5EF4-FFF2-40B4-BE49-F238E27FC236}">
                    <a16:creationId xmlns:a16="http://schemas.microsoft.com/office/drawing/2014/main" id="{268B1786-219C-490B-A54C-4FAD8C796A28}"/>
                  </a:ext>
                </a:extLst>
              </p:cNvPr>
              <p:cNvSpPr>
                <a:spLocks/>
              </p:cNvSpPr>
              <p:nvPr/>
            </p:nvSpPr>
            <p:spPr bwMode="auto">
              <a:xfrm>
                <a:off x="-89101" y="-2436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61;p9">
                <a:extLst>
                  <a:ext uri="{FF2B5EF4-FFF2-40B4-BE49-F238E27FC236}">
                    <a16:creationId xmlns:a16="http://schemas.microsoft.com/office/drawing/2014/main" id="{F0989AAA-00D7-42CA-93AC-421B592D64B2}"/>
                  </a:ext>
                </a:extLst>
              </p:cNvPr>
              <p:cNvSpPr>
                <a:spLocks/>
              </p:cNvSpPr>
              <p:nvPr/>
            </p:nvSpPr>
            <p:spPr bwMode="auto">
              <a:xfrm>
                <a:off x="-97224" y="-25086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1" name="Google Shape;262;p9">
              <a:extLst>
                <a:ext uri="{FF2B5EF4-FFF2-40B4-BE49-F238E27FC236}">
                  <a16:creationId xmlns:a16="http://schemas.microsoft.com/office/drawing/2014/main" id="{9028BD88-F82B-4F5D-9C15-EAAADE0273C2}"/>
                </a:ext>
              </a:extLst>
            </p:cNvPr>
            <p:cNvSpPr>
              <a:spLocks/>
            </p:cNvSpPr>
            <p:nvPr/>
          </p:nvSpPr>
          <p:spPr bwMode="auto">
            <a:xfrm>
              <a:off x="-97224" y="-10182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63;p9">
              <a:extLst>
                <a:ext uri="{FF2B5EF4-FFF2-40B4-BE49-F238E27FC236}">
                  <a16:creationId xmlns:a16="http://schemas.microsoft.com/office/drawing/2014/main" id="{EDB51E04-6195-44B0-B04B-5C94EC1D6E49}"/>
                </a:ext>
              </a:extLst>
            </p:cNvPr>
            <p:cNvSpPr>
              <a:spLocks/>
            </p:cNvSpPr>
            <p:nvPr/>
          </p:nvSpPr>
          <p:spPr bwMode="auto">
            <a:xfrm>
              <a:off x="-97184" y="871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64;p9">
              <a:extLst>
                <a:ext uri="{FF2B5EF4-FFF2-40B4-BE49-F238E27FC236}">
                  <a16:creationId xmlns:a16="http://schemas.microsoft.com/office/drawing/2014/main" id="{140FD004-47EC-4675-AD66-9EB15B11661D}"/>
                </a:ext>
              </a:extLst>
            </p:cNvPr>
            <p:cNvSpPr>
              <a:spLocks/>
            </p:cNvSpPr>
            <p:nvPr/>
          </p:nvSpPr>
          <p:spPr bwMode="auto">
            <a:xfrm>
              <a:off x="-97104" y="-2580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65;p9">
              <a:extLst>
                <a:ext uri="{FF2B5EF4-FFF2-40B4-BE49-F238E27FC236}">
                  <a16:creationId xmlns:a16="http://schemas.microsoft.com/office/drawing/2014/main" id="{73F105BE-61D1-46E2-B97F-2350CE8A4A0A}"/>
                </a:ext>
              </a:extLst>
            </p:cNvPr>
            <p:cNvSpPr>
              <a:spLocks/>
            </p:cNvSpPr>
            <p:nvPr/>
          </p:nvSpPr>
          <p:spPr bwMode="auto">
            <a:xfrm>
              <a:off x="-97264" y="11620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66;p9">
              <a:extLst>
                <a:ext uri="{FF2B5EF4-FFF2-40B4-BE49-F238E27FC236}">
                  <a16:creationId xmlns:a16="http://schemas.microsoft.com/office/drawing/2014/main" id="{E6C76E34-E08C-48A2-A317-56477F8777F6}"/>
                </a:ext>
              </a:extLst>
            </p:cNvPr>
            <p:cNvSpPr>
              <a:spLocks/>
            </p:cNvSpPr>
            <p:nvPr/>
          </p:nvSpPr>
          <p:spPr bwMode="auto">
            <a:xfrm>
              <a:off x="-97184" y="14870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67;p9">
              <a:extLst>
                <a:ext uri="{FF2B5EF4-FFF2-40B4-BE49-F238E27FC236}">
                  <a16:creationId xmlns:a16="http://schemas.microsoft.com/office/drawing/2014/main" id="{67453E27-40D3-4C6D-96AA-349A80FBFF3C}"/>
                </a:ext>
              </a:extLst>
            </p:cNvPr>
            <p:cNvSpPr>
              <a:spLocks/>
            </p:cNvSpPr>
            <p:nvPr/>
          </p:nvSpPr>
          <p:spPr bwMode="auto">
            <a:xfrm>
              <a:off x="4303273" y="24015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68;p9">
              <a:extLst>
                <a:ext uri="{FF2B5EF4-FFF2-40B4-BE49-F238E27FC236}">
                  <a16:creationId xmlns:a16="http://schemas.microsoft.com/office/drawing/2014/main" id="{21EFFD0A-B0F9-4895-A7CD-80A50D3BB1F9}"/>
                </a:ext>
              </a:extLst>
            </p:cNvPr>
            <p:cNvSpPr>
              <a:spLocks/>
            </p:cNvSpPr>
            <p:nvPr/>
          </p:nvSpPr>
          <p:spPr bwMode="auto">
            <a:xfrm>
              <a:off x="-97184" y="31834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69;p9">
              <a:extLst>
                <a:ext uri="{FF2B5EF4-FFF2-40B4-BE49-F238E27FC236}">
                  <a16:creationId xmlns:a16="http://schemas.microsoft.com/office/drawing/2014/main" id="{934F30C8-CDD6-4F34-8893-1DD75B465180}"/>
                </a:ext>
              </a:extLst>
            </p:cNvPr>
            <p:cNvSpPr>
              <a:spLocks/>
            </p:cNvSpPr>
            <p:nvPr/>
          </p:nvSpPr>
          <p:spPr bwMode="auto">
            <a:xfrm>
              <a:off x="2768223" y="44434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70;p9">
              <a:extLst>
                <a:ext uri="{FF2B5EF4-FFF2-40B4-BE49-F238E27FC236}">
                  <a16:creationId xmlns:a16="http://schemas.microsoft.com/office/drawing/2014/main" id="{5F7257C4-A0F0-4B7D-ADEF-14CBCC28B971}"/>
                </a:ext>
              </a:extLst>
            </p:cNvPr>
            <p:cNvSpPr>
              <a:spLocks/>
            </p:cNvSpPr>
            <p:nvPr/>
          </p:nvSpPr>
          <p:spPr bwMode="auto">
            <a:xfrm>
              <a:off x="4932235" y="36087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71;p9">
              <a:extLst>
                <a:ext uri="{FF2B5EF4-FFF2-40B4-BE49-F238E27FC236}">
                  <a16:creationId xmlns:a16="http://schemas.microsoft.com/office/drawing/2014/main" id="{9DEFD3A5-A832-47A0-8A83-38343BD4E845}"/>
                </a:ext>
              </a:extLst>
            </p:cNvPr>
            <p:cNvSpPr>
              <a:spLocks/>
            </p:cNvSpPr>
            <p:nvPr/>
          </p:nvSpPr>
          <p:spPr bwMode="auto">
            <a:xfrm>
              <a:off x="5065015" y="-24067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 name="Google Shape;272;p9">
            <a:extLst>
              <a:ext uri="{FF2B5EF4-FFF2-40B4-BE49-F238E27FC236}">
                <a16:creationId xmlns:a16="http://schemas.microsoft.com/office/drawing/2014/main" id="{A96A98E9-2D05-4437-84CC-76CBF09CE62E}"/>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273;p9">
            <a:extLst>
              <a:ext uri="{FF2B5EF4-FFF2-40B4-BE49-F238E27FC236}">
                <a16:creationId xmlns:a16="http://schemas.microsoft.com/office/drawing/2014/main" id="{9B181B89-8370-4289-AC2C-F82FD7995E13}"/>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a:noAutofit/>
          </a:bodyPr>
          <a:lstStyle>
            <a:lvl1pPr lvl="0" algn="ctr" rtl="0">
              <a:spcBef>
                <a:spcPts val="0"/>
              </a:spcBef>
              <a:spcAft>
                <a:spcPts val="0"/>
              </a:spcAft>
              <a:buSzPts val="3600"/>
              <a:buNone/>
              <a:defRPr sz="3333">
                <a:latin typeface="Arial" panose="020B0604020202020204" pitchFamily="34" charset="0"/>
                <a:ea typeface="Arial" panose="020B0604020202020204" pitchFamily="34" charset="0"/>
                <a:cs typeface="Arial" panose="020B0604020202020204" pitchFamily="34" charset="0"/>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a:lstStyle>
            <a:lvl1pPr lvl="0" algn="ctr"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1630234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4" name="Google Shape;280;p11">
            <a:extLst>
              <a:ext uri="{FF2B5EF4-FFF2-40B4-BE49-F238E27FC236}">
                <a16:creationId xmlns:a16="http://schemas.microsoft.com/office/drawing/2014/main" id="{6AC4E7ED-BCE0-4C15-8C87-FF12581CBA91}"/>
              </a:ext>
            </a:extLst>
          </p:cNvPr>
          <p:cNvGrpSpPr>
            <a:grpSpLocks/>
          </p:cNvGrpSpPr>
          <p:nvPr/>
        </p:nvGrpSpPr>
        <p:grpSpPr bwMode="auto">
          <a:xfrm>
            <a:off x="-130175" y="-3344863"/>
            <a:ext cx="12690475" cy="10315576"/>
            <a:chOff x="-97264" y="-2508600"/>
            <a:chExt cx="9517944" cy="7737118"/>
          </a:xfrm>
        </p:grpSpPr>
        <p:sp>
          <p:nvSpPr>
            <p:cNvPr id="5" name="Google Shape;281;p11">
              <a:extLst>
                <a:ext uri="{FF2B5EF4-FFF2-40B4-BE49-F238E27FC236}">
                  <a16:creationId xmlns:a16="http://schemas.microsoft.com/office/drawing/2014/main" id="{3A655126-CABF-4674-B04D-F1B261D4600B}"/>
                </a:ext>
              </a:extLst>
            </p:cNvPr>
            <p:cNvSpPr>
              <a:spLocks/>
            </p:cNvSpPr>
            <p:nvPr/>
          </p:nvSpPr>
          <p:spPr bwMode="auto">
            <a:xfrm>
              <a:off x="-89101" y="-18932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82;p11">
              <a:extLst>
                <a:ext uri="{FF2B5EF4-FFF2-40B4-BE49-F238E27FC236}">
                  <a16:creationId xmlns:a16="http://schemas.microsoft.com/office/drawing/2014/main" id="{12AD6593-007B-49A3-BC0A-1CDBF2203868}"/>
                </a:ext>
              </a:extLst>
            </p:cNvPr>
            <p:cNvSpPr>
              <a:spLocks/>
            </p:cNvSpPr>
            <p:nvPr/>
          </p:nvSpPr>
          <p:spPr bwMode="auto">
            <a:xfrm>
              <a:off x="-89221" y="-9456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83;p11">
              <a:extLst>
                <a:ext uri="{FF2B5EF4-FFF2-40B4-BE49-F238E27FC236}">
                  <a16:creationId xmlns:a16="http://schemas.microsoft.com/office/drawing/2014/main" id="{A35FB3A4-B71C-43BF-AD75-8F767F57572C}"/>
                </a:ext>
              </a:extLst>
            </p:cNvPr>
            <p:cNvSpPr>
              <a:spLocks/>
            </p:cNvSpPr>
            <p:nvPr/>
          </p:nvSpPr>
          <p:spPr bwMode="auto">
            <a:xfrm>
              <a:off x="-89101" y="159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84;p11">
              <a:extLst>
                <a:ext uri="{FF2B5EF4-FFF2-40B4-BE49-F238E27FC236}">
                  <a16:creationId xmlns:a16="http://schemas.microsoft.com/office/drawing/2014/main" id="{E2AE7BD1-07E9-4F20-AFF1-622511A15554}"/>
                </a:ext>
              </a:extLst>
            </p:cNvPr>
            <p:cNvSpPr>
              <a:spLocks/>
            </p:cNvSpPr>
            <p:nvPr/>
          </p:nvSpPr>
          <p:spPr bwMode="auto">
            <a:xfrm>
              <a:off x="-89101" y="-1813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85;p11">
              <a:extLst>
                <a:ext uri="{FF2B5EF4-FFF2-40B4-BE49-F238E27FC236}">
                  <a16:creationId xmlns:a16="http://schemas.microsoft.com/office/drawing/2014/main" id="{EA876CFF-5E4C-4172-A4FB-4D4318428915}"/>
                </a:ext>
              </a:extLst>
            </p:cNvPr>
            <p:cNvSpPr>
              <a:spLocks/>
            </p:cNvSpPr>
            <p:nvPr/>
          </p:nvSpPr>
          <p:spPr bwMode="auto">
            <a:xfrm>
              <a:off x="-88861" y="1234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86;p11">
              <a:extLst>
                <a:ext uri="{FF2B5EF4-FFF2-40B4-BE49-F238E27FC236}">
                  <a16:creationId xmlns:a16="http://schemas.microsoft.com/office/drawing/2014/main" id="{06CA9A4C-C65D-49DD-BF11-77DAD9D36623}"/>
                </a:ext>
              </a:extLst>
            </p:cNvPr>
            <p:cNvSpPr>
              <a:spLocks/>
            </p:cNvSpPr>
            <p:nvPr/>
          </p:nvSpPr>
          <p:spPr bwMode="auto">
            <a:xfrm>
              <a:off x="-89101" y="3200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87;p11">
              <a:extLst>
                <a:ext uri="{FF2B5EF4-FFF2-40B4-BE49-F238E27FC236}">
                  <a16:creationId xmlns:a16="http://schemas.microsoft.com/office/drawing/2014/main" id="{A61633B2-CC83-4EA2-810E-5A6B6392A7CD}"/>
                </a:ext>
              </a:extLst>
            </p:cNvPr>
            <p:cNvSpPr>
              <a:spLocks/>
            </p:cNvSpPr>
            <p:nvPr/>
          </p:nvSpPr>
          <p:spPr bwMode="auto">
            <a:xfrm>
              <a:off x="-89101" y="1559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88;p11">
              <a:extLst>
                <a:ext uri="{FF2B5EF4-FFF2-40B4-BE49-F238E27FC236}">
                  <a16:creationId xmlns:a16="http://schemas.microsoft.com/office/drawing/2014/main" id="{20FD9AD7-8863-41DA-BF66-0A6F3B3C6B12}"/>
                </a:ext>
              </a:extLst>
            </p:cNvPr>
            <p:cNvSpPr>
              <a:spLocks/>
            </p:cNvSpPr>
            <p:nvPr/>
          </p:nvSpPr>
          <p:spPr bwMode="auto">
            <a:xfrm>
              <a:off x="4312517" y="2474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89;p11">
              <a:extLst>
                <a:ext uri="{FF2B5EF4-FFF2-40B4-BE49-F238E27FC236}">
                  <a16:creationId xmlns:a16="http://schemas.microsoft.com/office/drawing/2014/main" id="{D326C371-906D-4843-A300-3A8AC50A3D2E}"/>
                </a:ext>
              </a:extLst>
            </p:cNvPr>
            <p:cNvSpPr>
              <a:spLocks/>
            </p:cNvSpPr>
            <p:nvPr/>
          </p:nvSpPr>
          <p:spPr bwMode="auto">
            <a:xfrm>
              <a:off x="-89101" y="3255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90;p11">
              <a:extLst>
                <a:ext uri="{FF2B5EF4-FFF2-40B4-BE49-F238E27FC236}">
                  <a16:creationId xmlns:a16="http://schemas.microsoft.com/office/drawing/2014/main" id="{000C57A4-7202-455E-93ED-3A5D486136C6}"/>
                </a:ext>
              </a:extLst>
            </p:cNvPr>
            <p:cNvSpPr>
              <a:spLocks/>
            </p:cNvSpPr>
            <p:nvPr/>
          </p:nvSpPr>
          <p:spPr bwMode="auto">
            <a:xfrm>
              <a:off x="2774626" y="4515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91;p11">
              <a:extLst>
                <a:ext uri="{FF2B5EF4-FFF2-40B4-BE49-F238E27FC236}">
                  <a16:creationId xmlns:a16="http://schemas.microsoft.com/office/drawing/2014/main" id="{D9E8EC5C-1D74-40BC-BC59-AE84513709BF}"/>
                </a:ext>
              </a:extLst>
            </p:cNvPr>
            <p:cNvSpPr>
              <a:spLocks/>
            </p:cNvSpPr>
            <p:nvPr/>
          </p:nvSpPr>
          <p:spPr bwMode="auto">
            <a:xfrm>
              <a:off x="8048796" y="4511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92;p11">
              <a:extLst>
                <a:ext uri="{FF2B5EF4-FFF2-40B4-BE49-F238E27FC236}">
                  <a16:creationId xmlns:a16="http://schemas.microsoft.com/office/drawing/2014/main" id="{F206981A-6D3A-4B42-9BDA-41A7D649B7B2}"/>
                </a:ext>
              </a:extLst>
            </p:cNvPr>
            <p:cNvSpPr>
              <a:spLocks/>
            </p:cNvSpPr>
            <p:nvPr/>
          </p:nvSpPr>
          <p:spPr bwMode="auto">
            <a:xfrm>
              <a:off x="4946282" y="3681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93;p11">
              <a:extLst>
                <a:ext uri="{FF2B5EF4-FFF2-40B4-BE49-F238E27FC236}">
                  <a16:creationId xmlns:a16="http://schemas.microsoft.com/office/drawing/2014/main" id="{516A952E-971C-475B-B014-B3A78A2E1D73}"/>
                </a:ext>
              </a:extLst>
            </p:cNvPr>
            <p:cNvSpPr>
              <a:spLocks/>
            </p:cNvSpPr>
            <p:nvPr/>
          </p:nvSpPr>
          <p:spPr bwMode="auto">
            <a:xfrm>
              <a:off x="5076700" y="-2354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94;p11">
              <a:extLst>
                <a:ext uri="{FF2B5EF4-FFF2-40B4-BE49-F238E27FC236}">
                  <a16:creationId xmlns:a16="http://schemas.microsoft.com/office/drawing/2014/main" id="{25053ABC-668E-4EBD-BFCF-65F0E42D5C29}"/>
                </a:ext>
              </a:extLst>
            </p:cNvPr>
            <p:cNvSpPr>
              <a:spLocks/>
            </p:cNvSpPr>
            <p:nvPr/>
          </p:nvSpPr>
          <p:spPr bwMode="auto">
            <a:xfrm>
              <a:off x="-97224" y="-19656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9" name="Google Shape;295;p11">
              <a:extLst>
                <a:ext uri="{FF2B5EF4-FFF2-40B4-BE49-F238E27FC236}">
                  <a16:creationId xmlns:a16="http://schemas.microsoft.com/office/drawing/2014/main" id="{73E13B69-51D7-40CF-B643-F8EDFCB86D82}"/>
                </a:ext>
              </a:extLst>
            </p:cNvPr>
            <p:cNvGrpSpPr>
              <a:grpSpLocks/>
            </p:cNvGrpSpPr>
            <p:nvPr/>
          </p:nvGrpSpPr>
          <p:grpSpPr bwMode="auto">
            <a:xfrm>
              <a:off x="-97224" y="-2508600"/>
              <a:ext cx="9377821" cy="2147740"/>
              <a:chOff x="-97224" y="-2508600"/>
              <a:chExt cx="9377821" cy="2147740"/>
            </a:xfrm>
          </p:grpSpPr>
          <p:sp>
            <p:nvSpPr>
              <p:cNvPr id="30" name="Google Shape;296;p11">
                <a:extLst>
                  <a:ext uri="{FF2B5EF4-FFF2-40B4-BE49-F238E27FC236}">
                    <a16:creationId xmlns:a16="http://schemas.microsoft.com/office/drawing/2014/main" id="{8782E012-77D0-4DA2-BFD3-05DDD8783EA4}"/>
                  </a:ext>
                </a:extLst>
              </p:cNvPr>
              <p:cNvSpPr>
                <a:spLocks/>
              </p:cNvSpPr>
              <p:nvPr/>
            </p:nvSpPr>
            <p:spPr bwMode="auto">
              <a:xfrm>
                <a:off x="-89101" y="-2436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97;p11">
                <a:extLst>
                  <a:ext uri="{FF2B5EF4-FFF2-40B4-BE49-F238E27FC236}">
                    <a16:creationId xmlns:a16="http://schemas.microsoft.com/office/drawing/2014/main" id="{F7AE681D-9144-4910-A112-BB42D2EC9939}"/>
                  </a:ext>
                </a:extLst>
              </p:cNvPr>
              <p:cNvSpPr>
                <a:spLocks/>
              </p:cNvSpPr>
              <p:nvPr/>
            </p:nvSpPr>
            <p:spPr bwMode="auto">
              <a:xfrm>
                <a:off x="-97224" y="-25086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0" name="Google Shape;298;p11">
              <a:extLst>
                <a:ext uri="{FF2B5EF4-FFF2-40B4-BE49-F238E27FC236}">
                  <a16:creationId xmlns:a16="http://schemas.microsoft.com/office/drawing/2014/main" id="{28969B11-05E0-473C-ACB4-5AC14F25C9B6}"/>
                </a:ext>
              </a:extLst>
            </p:cNvPr>
            <p:cNvSpPr>
              <a:spLocks/>
            </p:cNvSpPr>
            <p:nvPr/>
          </p:nvSpPr>
          <p:spPr bwMode="auto">
            <a:xfrm>
              <a:off x="-97224" y="-10182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99;p11">
              <a:extLst>
                <a:ext uri="{FF2B5EF4-FFF2-40B4-BE49-F238E27FC236}">
                  <a16:creationId xmlns:a16="http://schemas.microsoft.com/office/drawing/2014/main" id="{660636F8-5C22-43BC-B1F3-EFB7A0833D6E}"/>
                </a:ext>
              </a:extLst>
            </p:cNvPr>
            <p:cNvSpPr>
              <a:spLocks/>
            </p:cNvSpPr>
            <p:nvPr/>
          </p:nvSpPr>
          <p:spPr bwMode="auto">
            <a:xfrm>
              <a:off x="-97184" y="871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00;p11">
              <a:extLst>
                <a:ext uri="{FF2B5EF4-FFF2-40B4-BE49-F238E27FC236}">
                  <a16:creationId xmlns:a16="http://schemas.microsoft.com/office/drawing/2014/main" id="{5F37D632-BED6-4EB6-94FA-77F60BAA9A49}"/>
                </a:ext>
              </a:extLst>
            </p:cNvPr>
            <p:cNvSpPr>
              <a:spLocks/>
            </p:cNvSpPr>
            <p:nvPr/>
          </p:nvSpPr>
          <p:spPr bwMode="auto">
            <a:xfrm>
              <a:off x="-97104" y="-2580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01;p11">
              <a:extLst>
                <a:ext uri="{FF2B5EF4-FFF2-40B4-BE49-F238E27FC236}">
                  <a16:creationId xmlns:a16="http://schemas.microsoft.com/office/drawing/2014/main" id="{95C25DDF-5FCA-4B5D-A579-047A60A5D138}"/>
                </a:ext>
              </a:extLst>
            </p:cNvPr>
            <p:cNvSpPr>
              <a:spLocks/>
            </p:cNvSpPr>
            <p:nvPr/>
          </p:nvSpPr>
          <p:spPr bwMode="auto">
            <a:xfrm>
              <a:off x="-97264" y="11620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02;p11">
              <a:extLst>
                <a:ext uri="{FF2B5EF4-FFF2-40B4-BE49-F238E27FC236}">
                  <a16:creationId xmlns:a16="http://schemas.microsoft.com/office/drawing/2014/main" id="{B2F3FD98-40EC-4B0E-AC2E-A0355672E6FA}"/>
                </a:ext>
              </a:extLst>
            </p:cNvPr>
            <p:cNvSpPr>
              <a:spLocks/>
            </p:cNvSpPr>
            <p:nvPr/>
          </p:nvSpPr>
          <p:spPr bwMode="auto">
            <a:xfrm>
              <a:off x="-97184" y="14870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03;p11">
              <a:extLst>
                <a:ext uri="{FF2B5EF4-FFF2-40B4-BE49-F238E27FC236}">
                  <a16:creationId xmlns:a16="http://schemas.microsoft.com/office/drawing/2014/main" id="{AFACF48E-AFA2-4AE2-8775-B213D0648B8B}"/>
                </a:ext>
              </a:extLst>
            </p:cNvPr>
            <p:cNvSpPr>
              <a:spLocks/>
            </p:cNvSpPr>
            <p:nvPr/>
          </p:nvSpPr>
          <p:spPr bwMode="auto">
            <a:xfrm>
              <a:off x="4303273" y="24015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04;p11">
              <a:extLst>
                <a:ext uri="{FF2B5EF4-FFF2-40B4-BE49-F238E27FC236}">
                  <a16:creationId xmlns:a16="http://schemas.microsoft.com/office/drawing/2014/main" id="{01CF4810-4972-470E-AC6D-6D992CFF956F}"/>
                </a:ext>
              </a:extLst>
            </p:cNvPr>
            <p:cNvSpPr>
              <a:spLocks/>
            </p:cNvSpPr>
            <p:nvPr/>
          </p:nvSpPr>
          <p:spPr bwMode="auto">
            <a:xfrm>
              <a:off x="-97184" y="31834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05;p11">
              <a:extLst>
                <a:ext uri="{FF2B5EF4-FFF2-40B4-BE49-F238E27FC236}">
                  <a16:creationId xmlns:a16="http://schemas.microsoft.com/office/drawing/2014/main" id="{CCCE0DA0-5E1D-4AAE-96B2-E36A4FCA4B73}"/>
                </a:ext>
              </a:extLst>
            </p:cNvPr>
            <p:cNvSpPr>
              <a:spLocks/>
            </p:cNvSpPr>
            <p:nvPr/>
          </p:nvSpPr>
          <p:spPr bwMode="auto">
            <a:xfrm>
              <a:off x="2768223" y="44434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06;p11">
              <a:extLst>
                <a:ext uri="{FF2B5EF4-FFF2-40B4-BE49-F238E27FC236}">
                  <a16:creationId xmlns:a16="http://schemas.microsoft.com/office/drawing/2014/main" id="{B272A459-69AE-4DD5-8AD3-40AE9B6FEF68}"/>
                </a:ext>
              </a:extLst>
            </p:cNvPr>
            <p:cNvSpPr>
              <a:spLocks/>
            </p:cNvSpPr>
            <p:nvPr/>
          </p:nvSpPr>
          <p:spPr bwMode="auto">
            <a:xfrm>
              <a:off x="4932235" y="36087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07;p11">
              <a:extLst>
                <a:ext uri="{FF2B5EF4-FFF2-40B4-BE49-F238E27FC236}">
                  <a16:creationId xmlns:a16="http://schemas.microsoft.com/office/drawing/2014/main" id="{9D531C7C-3B32-408C-91D3-579F35BD1E46}"/>
                </a:ext>
              </a:extLst>
            </p:cNvPr>
            <p:cNvSpPr>
              <a:spLocks/>
            </p:cNvSpPr>
            <p:nvPr/>
          </p:nvSpPr>
          <p:spPr bwMode="auto">
            <a:xfrm>
              <a:off x="5065015" y="-24067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2" name="Google Shape;308;p11">
            <a:extLst>
              <a:ext uri="{FF2B5EF4-FFF2-40B4-BE49-F238E27FC236}">
                <a16:creationId xmlns:a16="http://schemas.microsoft.com/office/drawing/2014/main" id="{9504132F-B83E-4F7F-8988-281AF829488B}"/>
              </a:ext>
            </a:extLst>
          </p:cNvPr>
          <p:cNvSpPr>
            <a:spLocks noChangeArrowheads="1"/>
          </p:cNvSpPr>
          <p:nvPr/>
        </p:nvSpPr>
        <p:spPr bwMode="auto">
          <a:xfrm>
            <a:off x="544513" y="1200150"/>
            <a:ext cx="11245850" cy="4441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3" name="Google Shape;309;p11">
            <a:extLst>
              <a:ext uri="{FF2B5EF4-FFF2-40B4-BE49-F238E27FC236}">
                <a16:creationId xmlns:a16="http://schemas.microsoft.com/office/drawing/2014/main" id="{785DECBB-AA6A-4386-B645-5B69A16717BE}"/>
              </a:ext>
            </a:extLst>
          </p:cNvPr>
          <p:cNvSpPr>
            <a:spLocks noChangeArrowheads="1"/>
          </p:cNvSpPr>
          <p:nvPr/>
        </p:nvSpPr>
        <p:spPr bwMode="auto">
          <a:xfrm>
            <a:off x="401638" y="1066800"/>
            <a:ext cx="11245850" cy="4441825"/>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10" name="Google Shape;310;p11"/>
          <p:cNvSpPr txBox="1">
            <a:spLocks noGrp="1"/>
          </p:cNvSpPr>
          <p:nvPr>
            <p:ph type="title"/>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anchor="b">
            <a:noAutofit/>
          </a:bodyPr>
          <a:lstStyle>
            <a:lvl1pPr lvl="0" algn="ctr">
              <a:spcBef>
                <a:spcPts val="0"/>
              </a:spcBef>
              <a:spcAft>
                <a:spcPts val="0"/>
              </a:spcAft>
              <a:buSzPts val="9600"/>
              <a:buNone/>
              <a:defRPr sz="7200">
                <a:latin typeface="Arial" panose="020B0604020202020204" pitchFamily="34" charset="0"/>
                <a:cs typeface="Arial" panose="020B0604020202020204" pitchFamily="34"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rPr lang="en-US"/>
              <a:t>Click to edit Master title style</a:t>
            </a:r>
            <a:endParaRPr dirty="0"/>
          </a:p>
        </p:txBody>
      </p:sp>
      <p:sp>
        <p:nvSpPr>
          <p:cNvPr id="311" name="Google Shape;311;p11"/>
          <p:cNvSpPr txBox="1">
            <a:spLocks noGrp="1"/>
          </p:cNvSpPr>
          <p:nvPr>
            <p:ph type="subTitle" idx="1"/>
          </p:nvPr>
        </p:nvSpPr>
        <p:spPr>
          <a:xfrm>
            <a:off x="1712000" y="3945833"/>
            <a:ext cx="8768000" cy="571200"/>
          </a:xfrm>
          <a:prstGeom prst="rect">
            <a:avLst/>
          </a:prstGeom>
        </p:spPr>
        <p:txBody>
          <a:bodyPr/>
          <a:lstStyle>
            <a:lvl1pPr lvl="0" algn="ctr" rtl="0">
              <a:lnSpc>
                <a:spcPct val="100000"/>
              </a:lnSpc>
              <a:spcBef>
                <a:spcPts val="0"/>
              </a:spcBef>
              <a:spcAft>
                <a:spcPts val="0"/>
              </a:spcAft>
              <a:buSzPts val="1600"/>
              <a:buNone/>
              <a:defRPr sz="2133">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dirty="0"/>
          </a:p>
        </p:txBody>
      </p:sp>
    </p:spTree>
    <p:extLst>
      <p:ext uri="{BB962C8B-B14F-4D97-AF65-F5344CB8AC3E}">
        <p14:creationId xmlns:p14="http://schemas.microsoft.com/office/powerpoint/2010/main" val="231390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90707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0D241-343A-4562-BE49-07B098AA0E0A}"/>
              </a:ext>
            </a:extLst>
          </p:cNvPr>
          <p:cNvSpPr>
            <a:spLocks noGrp="1"/>
          </p:cNvSpPr>
          <p:nvPr>
            <p:ph type="dt" sz="half" idx="10"/>
          </p:nvPr>
        </p:nvSpPr>
        <p:spPr/>
        <p:txBody>
          <a:bodyPr/>
          <a:lstStyle>
            <a:lvl1pPr>
              <a:defRPr/>
            </a:lvl1pPr>
          </a:lstStyle>
          <a:p>
            <a:pPr>
              <a:defRPr/>
            </a:pPr>
            <a:fld id="{2A859B3E-8AFF-482C-81D6-AD823FD1D302}" type="datetimeFigureOut">
              <a:rPr lang="en-US"/>
              <a:pPr>
                <a:defRPr/>
              </a:pPr>
              <a:t>24/6/2024</a:t>
            </a:fld>
            <a:endParaRPr lang="en-US"/>
          </a:p>
        </p:txBody>
      </p:sp>
      <p:sp>
        <p:nvSpPr>
          <p:cNvPr id="5" name="Footer Placeholder 4">
            <a:extLst>
              <a:ext uri="{FF2B5EF4-FFF2-40B4-BE49-F238E27FC236}">
                <a16:creationId xmlns:a16="http://schemas.microsoft.com/office/drawing/2014/main" id="{3B1DECE4-F071-4521-A0D3-7D6A55A411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ED5FD1-74E5-4E6E-BC80-52DA30C525A5}"/>
              </a:ext>
            </a:extLst>
          </p:cNvPr>
          <p:cNvSpPr>
            <a:spLocks noGrp="1"/>
          </p:cNvSpPr>
          <p:nvPr>
            <p:ph type="sldNum" sz="quarter" idx="12"/>
          </p:nvPr>
        </p:nvSpPr>
        <p:spPr/>
        <p:txBody>
          <a:bodyPr/>
          <a:lstStyle>
            <a:lvl1pPr>
              <a:defRPr/>
            </a:lvl1pPr>
          </a:lstStyle>
          <a:p>
            <a:pPr>
              <a:defRPr/>
            </a:pPr>
            <a:fld id="{C0EB29FA-FBC8-4822-9D50-7AA3A4569B2E}" type="slidenum">
              <a:rPr lang="en-US"/>
              <a:pPr>
                <a:defRPr/>
              </a:pPr>
              <a:t>‹#›</a:t>
            </a:fld>
            <a:endParaRPr lang="en-US"/>
          </a:p>
        </p:txBody>
      </p:sp>
    </p:spTree>
    <p:extLst>
      <p:ext uri="{BB962C8B-B14F-4D97-AF65-F5344CB8AC3E}">
        <p14:creationId xmlns:p14="http://schemas.microsoft.com/office/powerpoint/2010/main" val="3100069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FF657D"/>
        </a:solidFill>
        <a:effectLst/>
      </p:bgPr>
    </p:bg>
    <p:spTree>
      <p:nvGrpSpPr>
        <p:cNvPr id="1" name="Shape 347"/>
        <p:cNvGrpSpPr/>
        <p:nvPr/>
      </p:nvGrpSpPr>
      <p:grpSpPr>
        <a:xfrm>
          <a:off x="0" y="0"/>
          <a:ext cx="0" cy="0"/>
          <a:chOff x="0" y="0"/>
          <a:chExt cx="0" cy="0"/>
        </a:xfrm>
      </p:grpSpPr>
      <p:grpSp>
        <p:nvGrpSpPr>
          <p:cNvPr id="5" name="Google Shape;348;p14">
            <a:extLst>
              <a:ext uri="{FF2B5EF4-FFF2-40B4-BE49-F238E27FC236}">
                <a16:creationId xmlns:a16="http://schemas.microsoft.com/office/drawing/2014/main" id="{54B38C36-AAA4-46EE-8741-3391FC5B8B45}"/>
              </a:ext>
            </a:extLst>
          </p:cNvPr>
          <p:cNvGrpSpPr>
            <a:grpSpLocks/>
          </p:cNvGrpSpPr>
          <p:nvPr/>
        </p:nvGrpSpPr>
        <p:grpSpPr bwMode="auto">
          <a:xfrm>
            <a:off x="-130175" y="-3141663"/>
            <a:ext cx="12690475" cy="10315576"/>
            <a:chOff x="-97264" y="-2356200"/>
            <a:chExt cx="9517944" cy="7737118"/>
          </a:xfrm>
        </p:grpSpPr>
        <p:sp>
          <p:nvSpPr>
            <p:cNvPr id="6" name="Google Shape;349;p14">
              <a:extLst>
                <a:ext uri="{FF2B5EF4-FFF2-40B4-BE49-F238E27FC236}">
                  <a16:creationId xmlns:a16="http://schemas.microsoft.com/office/drawing/2014/main" id="{B08E1F45-834F-4F36-9C15-D02716F14CE3}"/>
                </a:ext>
              </a:extLst>
            </p:cNvPr>
            <p:cNvSpPr>
              <a:spLocks/>
            </p:cNvSpPr>
            <p:nvPr/>
          </p:nvSpPr>
          <p:spPr bwMode="auto">
            <a:xfrm rot="10800000" flipH="1">
              <a:off x="-89101" y="39173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350;p14">
              <a:extLst>
                <a:ext uri="{FF2B5EF4-FFF2-40B4-BE49-F238E27FC236}">
                  <a16:creationId xmlns:a16="http://schemas.microsoft.com/office/drawing/2014/main" id="{3D572407-06F3-41E5-A9CB-EC1FFC5D6182}"/>
                </a:ext>
              </a:extLst>
            </p:cNvPr>
            <p:cNvSpPr>
              <a:spLocks/>
            </p:cNvSpPr>
            <p:nvPr/>
          </p:nvSpPr>
          <p:spPr bwMode="auto">
            <a:xfrm rot="10800000" flipH="1">
              <a:off x="-89221" y="19980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351;p14">
              <a:extLst>
                <a:ext uri="{FF2B5EF4-FFF2-40B4-BE49-F238E27FC236}">
                  <a16:creationId xmlns:a16="http://schemas.microsoft.com/office/drawing/2014/main" id="{0285A382-9139-40C9-8EA5-5AFD830812E7}"/>
                </a:ext>
              </a:extLst>
            </p:cNvPr>
            <p:cNvSpPr>
              <a:spLocks/>
            </p:cNvSpPr>
            <p:nvPr/>
          </p:nvSpPr>
          <p:spPr bwMode="auto">
            <a:xfrm rot="10800000" flipH="1">
              <a:off x="-89101" y="23981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352;p14">
              <a:extLst>
                <a:ext uri="{FF2B5EF4-FFF2-40B4-BE49-F238E27FC236}">
                  <a16:creationId xmlns:a16="http://schemas.microsoft.com/office/drawing/2014/main" id="{FF7EFD27-B981-4EB9-8F52-487FB852142D}"/>
                </a:ext>
              </a:extLst>
            </p:cNvPr>
            <p:cNvSpPr>
              <a:spLocks/>
            </p:cNvSpPr>
            <p:nvPr/>
          </p:nvSpPr>
          <p:spPr bwMode="auto">
            <a:xfrm rot="10800000" flipH="1">
              <a:off x="-89101" y="10412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353;p14">
              <a:extLst>
                <a:ext uri="{FF2B5EF4-FFF2-40B4-BE49-F238E27FC236}">
                  <a16:creationId xmlns:a16="http://schemas.microsoft.com/office/drawing/2014/main" id="{7CAC9DD7-1EC9-4FAE-9606-442F80D680B7}"/>
                </a:ext>
              </a:extLst>
            </p:cNvPr>
            <p:cNvSpPr>
              <a:spLocks/>
            </p:cNvSpPr>
            <p:nvPr/>
          </p:nvSpPr>
          <p:spPr bwMode="auto">
            <a:xfrm rot="10800000" flipH="1">
              <a:off x="-88861" y="6222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354;p14">
              <a:extLst>
                <a:ext uri="{FF2B5EF4-FFF2-40B4-BE49-F238E27FC236}">
                  <a16:creationId xmlns:a16="http://schemas.microsoft.com/office/drawing/2014/main" id="{DBA59E3B-525E-4562-999A-8437F83D3048}"/>
                </a:ext>
              </a:extLst>
            </p:cNvPr>
            <p:cNvSpPr>
              <a:spLocks/>
            </p:cNvSpPr>
            <p:nvPr/>
          </p:nvSpPr>
          <p:spPr bwMode="auto">
            <a:xfrm rot="10800000" flipH="1">
              <a:off x="-89101" y="-7876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355;p14">
              <a:extLst>
                <a:ext uri="{FF2B5EF4-FFF2-40B4-BE49-F238E27FC236}">
                  <a16:creationId xmlns:a16="http://schemas.microsoft.com/office/drawing/2014/main" id="{B08D80E7-2128-45B7-9B12-61E9629BFDBB}"/>
                </a:ext>
              </a:extLst>
            </p:cNvPr>
            <p:cNvSpPr>
              <a:spLocks/>
            </p:cNvSpPr>
            <p:nvPr/>
          </p:nvSpPr>
          <p:spPr bwMode="auto">
            <a:xfrm rot="10800000" flipH="1">
              <a:off x="-89101" y="-9050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56;p14">
              <a:extLst>
                <a:ext uri="{FF2B5EF4-FFF2-40B4-BE49-F238E27FC236}">
                  <a16:creationId xmlns:a16="http://schemas.microsoft.com/office/drawing/2014/main" id="{5AEE7E1D-4764-4175-9B54-86298288E470}"/>
                </a:ext>
              </a:extLst>
            </p:cNvPr>
            <p:cNvSpPr>
              <a:spLocks/>
            </p:cNvSpPr>
            <p:nvPr/>
          </p:nvSpPr>
          <p:spPr bwMode="auto">
            <a:xfrm rot="10800000" flipH="1">
              <a:off x="4312517" y="-17781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57;p14">
              <a:extLst>
                <a:ext uri="{FF2B5EF4-FFF2-40B4-BE49-F238E27FC236}">
                  <a16:creationId xmlns:a16="http://schemas.microsoft.com/office/drawing/2014/main" id="{5D653A81-CE9A-4034-80A5-2DF0C0DC6914}"/>
                </a:ext>
              </a:extLst>
            </p:cNvPr>
            <p:cNvSpPr>
              <a:spLocks/>
            </p:cNvSpPr>
            <p:nvPr/>
          </p:nvSpPr>
          <p:spPr bwMode="auto">
            <a:xfrm rot="10800000" flipH="1">
              <a:off x="-89101" y="-23559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58;p14">
              <a:extLst>
                <a:ext uri="{FF2B5EF4-FFF2-40B4-BE49-F238E27FC236}">
                  <a16:creationId xmlns:a16="http://schemas.microsoft.com/office/drawing/2014/main" id="{7D1A35A5-50B4-484B-B3C8-AB6F3BE5AA5B}"/>
                </a:ext>
              </a:extLst>
            </p:cNvPr>
            <p:cNvSpPr>
              <a:spLocks/>
            </p:cNvSpPr>
            <p:nvPr/>
          </p:nvSpPr>
          <p:spPr bwMode="auto">
            <a:xfrm rot="10800000" flipH="1">
              <a:off x="2774626" y="-23559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59;p14">
              <a:extLst>
                <a:ext uri="{FF2B5EF4-FFF2-40B4-BE49-F238E27FC236}">
                  <a16:creationId xmlns:a16="http://schemas.microsoft.com/office/drawing/2014/main" id="{CD23C3F6-7E15-4B8B-9C5F-445600FDF254}"/>
                </a:ext>
              </a:extLst>
            </p:cNvPr>
            <p:cNvSpPr>
              <a:spLocks/>
            </p:cNvSpPr>
            <p:nvPr/>
          </p:nvSpPr>
          <p:spPr bwMode="auto">
            <a:xfrm rot="10800000" flipH="1">
              <a:off x="8048796" y="-23562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60;p14">
              <a:extLst>
                <a:ext uri="{FF2B5EF4-FFF2-40B4-BE49-F238E27FC236}">
                  <a16:creationId xmlns:a16="http://schemas.microsoft.com/office/drawing/2014/main" id="{DE304E40-3252-4830-AF7E-99AB18C9AABD}"/>
                </a:ext>
              </a:extLst>
            </p:cNvPr>
            <p:cNvSpPr>
              <a:spLocks/>
            </p:cNvSpPr>
            <p:nvPr/>
          </p:nvSpPr>
          <p:spPr bwMode="auto">
            <a:xfrm rot="10800000" flipH="1">
              <a:off x="4946282" y="-23560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61;p14">
              <a:extLst>
                <a:ext uri="{FF2B5EF4-FFF2-40B4-BE49-F238E27FC236}">
                  <a16:creationId xmlns:a16="http://schemas.microsoft.com/office/drawing/2014/main" id="{8D2DB9F4-48E3-4A1B-ABE7-94E39456159E}"/>
                </a:ext>
              </a:extLst>
            </p:cNvPr>
            <p:cNvSpPr>
              <a:spLocks/>
            </p:cNvSpPr>
            <p:nvPr/>
          </p:nvSpPr>
          <p:spPr bwMode="auto">
            <a:xfrm rot="10800000" flipH="1">
              <a:off x="5076700" y="44308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62;p14">
              <a:extLst>
                <a:ext uri="{FF2B5EF4-FFF2-40B4-BE49-F238E27FC236}">
                  <a16:creationId xmlns:a16="http://schemas.microsoft.com/office/drawing/2014/main" id="{ED405E51-3A72-4518-8E87-7D49CCBCE30B}"/>
                </a:ext>
              </a:extLst>
            </p:cNvPr>
            <p:cNvSpPr/>
            <p:nvPr/>
          </p:nvSpPr>
          <p:spPr>
            <a:xfrm rot="10800000" flipH="1">
              <a:off x="-97264" y="39735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0" name="Google Shape;363;p14">
              <a:extLst>
                <a:ext uri="{FF2B5EF4-FFF2-40B4-BE49-F238E27FC236}">
                  <a16:creationId xmlns:a16="http://schemas.microsoft.com/office/drawing/2014/main" id="{E0699CA3-4392-4335-9C61-3BF50C04E65F}"/>
                </a:ext>
              </a:extLst>
            </p:cNvPr>
            <p:cNvGrpSpPr>
              <a:grpSpLocks/>
            </p:cNvGrpSpPr>
            <p:nvPr/>
          </p:nvGrpSpPr>
          <p:grpSpPr bwMode="auto">
            <a:xfrm>
              <a:off x="-97224" y="3233178"/>
              <a:ext cx="9377821" cy="2147740"/>
              <a:chOff x="-97224" y="3233178"/>
              <a:chExt cx="9377821" cy="2147740"/>
            </a:xfrm>
          </p:grpSpPr>
          <p:sp>
            <p:nvSpPr>
              <p:cNvPr id="31" name="Google Shape;364;p14">
                <a:extLst>
                  <a:ext uri="{FF2B5EF4-FFF2-40B4-BE49-F238E27FC236}">
                    <a16:creationId xmlns:a16="http://schemas.microsoft.com/office/drawing/2014/main" id="{FFD99D0F-6FFD-4C56-B3AE-EBA9671672B7}"/>
                  </a:ext>
                </a:extLst>
              </p:cNvPr>
              <p:cNvSpPr>
                <a:spLocks/>
              </p:cNvSpPr>
              <p:nvPr/>
            </p:nvSpPr>
            <p:spPr bwMode="auto">
              <a:xfrm rot="10800000" flipH="1">
                <a:off x="-89101" y="32331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65;p14">
                <a:extLst>
                  <a:ext uri="{FF2B5EF4-FFF2-40B4-BE49-F238E27FC236}">
                    <a16:creationId xmlns:a16="http://schemas.microsoft.com/office/drawing/2014/main" id="{B16ECE78-218A-4D98-AC79-4EA94296F534}"/>
                  </a:ext>
                </a:extLst>
              </p:cNvPr>
              <p:cNvSpPr/>
              <p:nvPr/>
            </p:nvSpPr>
            <p:spPr>
              <a:xfrm rot="10800000" flipH="1">
                <a:off x="-97264" y="32900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1" name="Google Shape;366;p14">
              <a:extLst>
                <a:ext uri="{FF2B5EF4-FFF2-40B4-BE49-F238E27FC236}">
                  <a16:creationId xmlns:a16="http://schemas.microsoft.com/office/drawing/2014/main" id="{5F485BBF-7381-490B-96C7-22FC74AEE316}"/>
                </a:ext>
              </a:extLst>
            </p:cNvPr>
            <p:cNvSpPr/>
            <p:nvPr/>
          </p:nvSpPr>
          <p:spPr>
            <a:xfrm rot="10800000" flipH="1">
              <a:off x="-97264" y="20541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367;p14">
              <a:extLst>
                <a:ext uri="{FF2B5EF4-FFF2-40B4-BE49-F238E27FC236}">
                  <a16:creationId xmlns:a16="http://schemas.microsoft.com/office/drawing/2014/main" id="{BE300252-D008-402C-9F1C-55E058629B44}"/>
                </a:ext>
              </a:extLst>
            </p:cNvPr>
            <p:cNvSpPr/>
            <p:nvPr/>
          </p:nvSpPr>
          <p:spPr>
            <a:xfrm rot="10800000" flipH="1">
              <a:off x="-97264" y="24541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368;p14">
              <a:extLst>
                <a:ext uri="{FF2B5EF4-FFF2-40B4-BE49-F238E27FC236}">
                  <a16:creationId xmlns:a16="http://schemas.microsoft.com/office/drawing/2014/main" id="{2E70A87F-D26E-47DB-BF70-CC18F4A75750}"/>
                </a:ext>
              </a:extLst>
            </p:cNvPr>
            <p:cNvSpPr/>
            <p:nvPr/>
          </p:nvSpPr>
          <p:spPr>
            <a:xfrm rot="10800000" flipH="1">
              <a:off x="-97264" y="10944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369;p14">
              <a:extLst>
                <a:ext uri="{FF2B5EF4-FFF2-40B4-BE49-F238E27FC236}">
                  <a16:creationId xmlns:a16="http://schemas.microsoft.com/office/drawing/2014/main" id="{7CB1EC69-494B-4B3B-BC70-5BE1BD333A49}"/>
                </a:ext>
              </a:extLst>
            </p:cNvPr>
            <p:cNvSpPr/>
            <p:nvPr/>
          </p:nvSpPr>
          <p:spPr>
            <a:xfrm rot="10800000" flipH="1">
              <a:off x="-97264" y="6788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370;p14">
              <a:extLst>
                <a:ext uri="{FF2B5EF4-FFF2-40B4-BE49-F238E27FC236}">
                  <a16:creationId xmlns:a16="http://schemas.microsoft.com/office/drawing/2014/main" id="{78FF9F01-300B-4057-8F52-388CE64F82B3}"/>
                </a:ext>
              </a:extLst>
            </p:cNvPr>
            <p:cNvSpPr/>
            <p:nvPr/>
          </p:nvSpPr>
          <p:spPr>
            <a:xfrm rot="10800000" flipH="1">
              <a:off x="-97264" y="-8487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371;p14">
              <a:extLst>
                <a:ext uri="{FF2B5EF4-FFF2-40B4-BE49-F238E27FC236}">
                  <a16:creationId xmlns:a16="http://schemas.microsoft.com/office/drawing/2014/main" id="{97018ADD-279A-4319-8CC2-D0E2C501EAE5}"/>
                </a:ext>
              </a:extLst>
            </p:cNvPr>
            <p:cNvSpPr/>
            <p:nvPr/>
          </p:nvSpPr>
          <p:spPr>
            <a:xfrm rot="10800000" flipH="1">
              <a:off x="4303327" y="-17489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372;p14">
              <a:extLst>
                <a:ext uri="{FF2B5EF4-FFF2-40B4-BE49-F238E27FC236}">
                  <a16:creationId xmlns:a16="http://schemas.microsoft.com/office/drawing/2014/main" id="{73B9EC75-85D1-4E16-9D22-7D69370FC3CE}"/>
                </a:ext>
              </a:extLst>
            </p:cNvPr>
            <p:cNvSpPr/>
            <p:nvPr/>
          </p:nvSpPr>
          <p:spPr>
            <a:xfrm rot="10800000" flipH="1">
              <a:off x="-97264" y="-2300237"/>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373;p14">
              <a:extLst>
                <a:ext uri="{FF2B5EF4-FFF2-40B4-BE49-F238E27FC236}">
                  <a16:creationId xmlns:a16="http://schemas.microsoft.com/office/drawing/2014/main" id="{4B6B57B6-51AE-4FB8-B935-B70E4325355A}"/>
                </a:ext>
              </a:extLst>
            </p:cNvPr>
            <p:cNvSpPr/>
            <p:nvPr/>
          </p:nvSpPr>
          <p:spPr>
            <a:xfrm rot="10800000" flipH="1">
              <a:off x="2768597" y="-23002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374;p14">
              <a:extLst>
                <a:ext uri="{FF2B5EF4-FFF2-40B4-BE49-F238E27FC236}">
                  <a16:creationId xmlns:a16="http://schemas.microsoft.com/office/drawing/2014/main" id="{BCF3A315-4A4D-4FC7-B2EE-764796C7915F}"/>
                </a:ext>
              </a:extLst>
            </p:cNvPr>
            <p:cNvSpPr/>
            <p:nvPr/>
          </p:nvSpPr>
          <p:spPr>
            <a:xfrm rot="10800000" flipH="1">
              <a:off x="4931982" y="-23002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375;p14">
              <a:extLst>
                <a:ext uri="{FF2B5EF4-FFF2-40B4-BE49-F238E27FC236}">
                  <a16:creationId xmlns:a16="http://schemas.microsoft.com/office/drawing/2014/main" id="{B610D28E-F560-4B27-8AC0-146715E31C9D}"/>
                </a:ext>
              </a:extLst>
            </p:cNvPr>
            <p:cNvSpPr/>
            <p:nvPr/>
          </p:nvSpPr>
          <p:spPr>
            <a:xfrm rot="10800000" flipH="1">
              <a:off x="5065334" y="44712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3" name="Google Shape;376;p14">
            <a:extLst>
              <a:ext uri="{FF2B5EF4-FFF2-40B4-BE49-F238E27FC236}">
                <a16:creationId xmlns:a16="http://schemas.microsoft.com/office/drawing/2014/main" id="{18177719-0AE6-4C14-BBFC-7DA3AFF60C41}"/>
              </a:ext>
            </a:extLst>
          </p:cNvPr>
          <p:cNvSpPr>
            <a:spLocks noChangeArrowheads="1"/>
          </p:cNvSpPr>
          <p:nvPr/>
        </p:nvSpPr>
        <p:spPr bwMode="auto">
          <a:xfrm>
            <a:off x="1890713" y="484188"/>
            <a:ext cx="8551862"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377;p14">
            <a:extLst>
              <a:ext uri="{FF2B5EF4-FFF2-40B4-BE49-F238E27FC236}">
                <a16:creationId xmlns:a16="http://schemas.microsoft.com/office/drawing/2014/main" id="{FB605DD7-474F-4886-A011-552668235074}"/>
              </a:ext>
            </a:extLst>
          </p:cNvPr>
          <p:cNvSpPr>
            <a:spLocks noChangeArrowheads="1"/>
          </p:cNvSpPr>
          <p:nvPr/>
        </p:nvSpPr>
        <p:spPr bwMode="auto">
          <a:xfrm>
            <a:off x="1749425" y="361950"/>
            <a:ext cx="8551863"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a:noAutofit/>
          </a:bodyPr>
          <a:lstStyle>
            <a:lvl1pPr lvl="0" rtl="0">
              <a:lnSpc>
                <a:spcPct val="80000"/>
              </a:lnSpc>
              <a:spcBef>
                <a:spcPts val="0"/>
              </a:spcBef>
              <a:spcAft>
                <a:spcPts val="0"/>
              </a:spcAft>
              <a:buSzPts val="3600"/>
              <a:buNone/>
              <a:defRPr sz="9600">
                <a:latin typeface="Arial" panose="020B0604020202020204" pitchFamily="34" charset="0"/>
                <a:cs typeface="Arial" panose="020B0604020202020204" pitchFamily="34" charset="0"/>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dirty="0"/>
          </a:p>
        </p:txBody>
      </p:sp>
      <p:sp>
        <p:nvSpPr>
          <p:cNvPr id="379" name="Google Shape;379;p14"/>
          <p:cNvSpPr txBox="1">
            <a:spLocks noGrp="1"/>
          </p:cNvSpPr>
          <p:nvPr>
            <p:ph type="title" idx="2"/>
          </p:nvPr>
        </p:nvSpPr>
        <p:spPr>
          <a:xfrm>
            <a:off x="2184684" y="4526300"/>
            <a:ext cx="1446000" cy="1122400"/>
          </a:xfrm>
          <a:prstGeom prst="rect">
            <a:avLst/>
          </a:prstGeom>
        </p:spPr>
        <p:txBody>
          <a:bodyPr spcFirstLastPara="1">
            <a:noAutofit/>
          </a:bodyPr>
          <a:lstStyle>
            <a:lvl1pPr lvl="0" algn="ctr" rtl="0">
              <a:spcBef>
                <a:spcPts val="0"/>
              </a:spcBef>
              <a:spcAft>
                <a:spcPts val="0"/>
              </a:spcAft>
              <a:buSzPts val="6000"/>
              <a:buNone/>
              <a:defRPr sz="8000" b="1">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lang="en-US"/>
              <a:t>Click to edit Master title style</a:t>
            </a:r>
            <a:endParaRPr dirty="0"/>
          </a:p>
        </p:txBody>
      </p:sp>
      <p:sp>
        <p:nvSpPr>
          <p:cNvPr id="380" name="Google Shape;380;p14"/>
          <p:cNvSpPr txBox="1">
            <a:spLocks noGrp="1"/>
          </p:cNvSpPr>
          <p:nvPr>
            <p:ph type="subTitle" idx="1"/>
          </p:nvPr>
        </p:nvSpPr>
        <p:spPr>
          <a:xfrm>
            <a:off x="4160284" y="5330800"/>
            <a:ext cx="3172400" cy="807200"/>
          </a:xfrm>
          <a:prstGeom prst="rect">
            <a:avLst/>
          </a:prstGeom>
        </p:spPr>
        <p:txBody>
          <a:bodyPr/>
          <a:lstStyle>
            <a:lvl1pPr lvl="0" rtl="0">
              <a:lnSpc>
                <a:spcPct val="100000"/>
              </a:lnSpc>
              <a:spcBef>
                <a:spcPts val="0"/>
              </a:spcBef>
              <a:spcAft>
                <a:spcPts val="0"/>
              </a:spcAft>
              <a:buSzPts val="1400"/>
              <a:buNone/>
              <a:defRPr>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527633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FFE15F"/>
        </a:solidFill>
        <a:effectLst/>
      </p:bgPr>
    </p:bg>
    <p:spTree>
      <p:nvGrpSpPr>
        <p:cNvPr id="1" name="Shape 414"/>
        <p:cNvGrpSpPr/>
        <p:nvPr/>
      </p:nvGrpSpPr>
      <p:grpSpPr>
        <a:xfrm>
          <a:off x="0" y="0"/>
          <a:ext cx="0" cy="0"/>
          <a:chOff x="0" y="0"/>
          <a:chExt cx="0" cy="0"/>
        </a:xfrm>
      </p:grpSpPr>
      <p:grpSp>
        <p:nvGrpSpPr>
          <p:cNvPr id="15" name="Google Shape;415;p16">
            <a:extLst>
              <a:ext uri="{FF2B5EF4-FFF2-40B4-BE49-F238E27FC236}">
                <a16:creationId xmlns:a16="http://schemas.microsoft.com/office/drawing/2014/main" id="{94543C47-B082-444D-8508-CE5767A48EBE}"/>
              </a:ext>
            </a:extLst>
          </p:cNvPr>
          <p:cNvGrpSpPr>
            <a:grpSpLocks/>
          </p:cNvGrpSpPr>
          <p:nvPr/>
        </p:nvGrpSpPr>
        <p:grpSpPr bwMode="auto">
          <a:xfrm>
            <a:off x="-130175" y="-147638"/>
            <a:ext cx="12690475" cy="10315576"/>
            <a:chOff x="-97264" y="-111212"/>
            <a:chExt cx="9517944" cy="7737118"/>
          </a:xfrm>
        </p:grpSpPr>
        <p:sp>
          <p:nvSpPr>
            <p:cNvPr id="16" name="Google Shape;416;p16">
              <a:extLst>
                <a:ext uri="{FF2B5EF4-FFF2-40B4-BE49-F238E27FC236}">
                  <a16:creationId xmlns:a16="http://schemas.microsoft.com/office/drawing/2014/main" id="{909FE02A-706A-4E4C-97BA-513DB4D3BB06}"/>
                </a:ext>
              </a:extLst>
            </p:cNvPr>
            <p:cNvSpPr>
              <a:spLocks/>
            </p:cNvSpPr>
            <p:nvPr/>
          </p:nvSpPr>
          <p:spPr bwMode="auto">
            <a:xfrm rot="10800000" flipH="1">
              <a:off x="-89101" y="6162298"/>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417;p16">
              <a:extLst>
                <a:ext uri="{FF2B5EF4-FFF2-40B4-BE49-F238E27FC236}">
                  <a16:creationId xmlns:a16="http://schemas.microsoft.com/office/drawing/2014/main" id="{EF972EFA-2422-4A7F-B2C0-060F35FB71FA}"/>
                </a:ext>
              </a:extLst>
            </p:cNvPr>
            <p:cNvSpPr>
              <a:spLocks/>
            </p:cNvSpPr>
            <p:nvPr/>
          </p:nvSpPr>
          <p:spPr bwMode="auto">
            <a:xfrm rot="10800000" flipH="1">
              <a:off x="-89221" y="4243086"/>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418;p16">
              <a:extLst>
                <a:ext uri="{FF2B5EF4-FFF2-40B4-BE49-F238E27FC236}">
                  <a16:creationId xmlns:a16="http://schemas.microsoft.com/office/drawing/2014/main" id="{8C1AFAA1-DD72-4B86-A723-81522EB88A1E}"/>
                </a:ext>
              </a:extLst>
            </p:cNvPr>
            <p:cNvSpPr>
              <a:spLocks/>
            </p:cNvSpPr>
            <p:nvPr/>
          </p:nvSpPr>
          <p:spPr bwMode="auto">
            <a:xfrm rot="10800000" flipH="1">
              <a:off x="-89101" y="4643126"/>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419;p16">
              <a:extLst>
                <a:ext uri="{FF2B5EF4-FFF2-40B4-BE49-F238E27FC236}">
                  <a16:creationId xmlns:a16="http://schemas.microsoft.com/office/drawing/2014/main" id="{173CDDED-1DE7-4889-A461-642BE3DB7297}"/>
                </a:ext>
              </a:extLst>
            </p:cNvPr>
            <p:cNvSpPr>
              <a:spLocks/>
            </p:cNvSpPr>
            <p:nvPr/>
          </p:nvSpPr>
          <p:spPr bwMode="auto">
            <a:xfrm rot="10800000" flipH="1">
              <a:off x="-89101" y="3286257"/>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420;p16">
              <a:extLst>
                <a:ext uri="{FF2B5EF4-FFF2-40B4-BE49-F238E27FC236}">
                  <a16:creationId xmlns:a16="http://schemas.microsoft.com/office/drawing/2014/main" id="{70735E6E-0209-4A6E-A5D3-7B8C84DAFE5D}"/>
                </a:ext>
              </a:extLst>
            </p:cNvPr>
            <p:cNvSpPr>
              <a:spLocks/>
            </p:cNvSpPr>
            <p:nvPr/>
          </p:nvSpPr>
          <p:spPr bwMode="auto">
            <a:xfrm rot="10800000" flipH="1">
              <a:off x="-88861" y="2867214"/>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421;p16">
              <a:extLst>
                <a:ext uri="{FF2B5EF4-FFF2-40B4-BE49-F238E27FC236}">
                  <a16:creationId xmlns:a16="http://schemas.microsoft.com/office/drawing/2014/main" id="{9EC0FEED-DBD3-4741-A4A9-450D6C5DF884}"/>
                </a:ext>
              </a:extLst>
            </p:cNvPr>
            <p:cNvSpPr>
              <a:spLocks/>
            </p:cNvSpPr>
            <p:nvPr/>
          </p:nvSpPr>
          <p:spPr bwMode="auto">
            <a:xfrm rot="10800000" flipH="1">
              <a:off x="-89101" y="1457331"/>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422;p16">
              <a:extLst>
                <a:ext uri="{FF2B5EF4-FFF2-40B4-BE49-F238E27FC236}">
                  <a16:creationId xmlns:a16="http://schemas.microsoft.com/office/drawing/2014/main" id="{D37D366B-7031-415F-8886-401C0D8B0905}"/>
                </a:ext>
              </a:extLst>
            </p:cNvPr>
            <p:cNvSpPr>
              <a:spLocks/>
            </p:cNvSpPr>
            <p:nvPr/>
          </p:nvSpPr>
          <p:spPr bwMode="auto">
            <a:xfrm rot="10800000" flipH="1">
              <a:off x="-89101" y="1339902"/>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423;p16">
              <a:extLst>
                <a:ext uri="{FF2B5EF4-FFF2-40B4-BE49-F238E27FC236}">
                  <a16:creationId xmlns:a16="http://schemas.microsoft.com/office/drawing/2014/main" id="{E912B10E-E06F-4A1C-B3B9-FC7B3BB35104}"/>
                </a:ext>
              </a:extLst>
            </p:cNvPr>
            <p:cNvSpPr>
              <a:spLocks/>
            </p:cNvSpPr>
            <p:nvPr/>
          </p:nvSpPr>
          <p:spPr bwMode="auto">
            <a:xfrm rot="10800000" flipH="1">
              <a:off x="4312517" y="466828"/>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424;p16">
              <a:extLst>
                <a:ext uri="{FF2B5EF4-FFF2-40B4-BE49-F238E27FC236}">
                  <a16:creationId xmlns:a16="http://schemas.microsoft.com/office/drawing/2014/main" id="{549C92AB-C3C5-4758-B29A-C3B3D651CBFF}"/>
                </a:ext>
              </a:extLst>
            </p:cNvPr>
            <p:cNvSpPr>
              <a:spLocks/>
            </p:cNvSpPr>
            <p:nvPr/>
          </p:nvSpPr>
          <p:spPr bwMode="auto">
            <a:xfrm rot="10800000" flipH="1">
              <a:off x="-89101" y="-110955"/>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425;p16">
              <a:extLst>
                <a:ext uri="{FF2B5EF4-FFF2-40B4-BE49-F238E27FC236}">
                  <a16:creationId xmlns:a16="http://schemas.microsoft.com/office/drawing/2014/main" id="{2088A599-1640-492B-9637-5DB5B4826C30}"/>
                </a:ext>
              </a:extLst>
            </p:cNvPr>
            <p:cNvSpPr>
              <a:spLocks/>
            </p:cNvSpPr>
            <p:nvPr/>
          </p:nvSpPr>
          <p:spPr bwMode="auto">
            <a:xfrm rot="10800000" flipH="1">
              <a:off x="2774626" y="-110972"/>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426;p16">
              <a:extLst>
                <a:ext uri="{FF2B5EF4-FFF2-40B4-BE49-F238E27FC236}">
                  <a16:creationId xmlns:a16="http://schemas.microsoft.com/office/drawing/2014/main" id="{9CB21AC2-7EB6-4145-8BFA-A1989E7FB08F}"/>
                </a:ext>
              </a:extLst>
            </p:cNvPr>
            <p:cNvSpPr>
              <a:spLocks/>
            </p:cNvSpPr>
            <p:nvPr/>
          </p:nvSpPr>
          <p:spPr bwMode="auto">
            <a:xfrm rot="10800000" flipH="1">
              <a:off x="8048796" y="-111212"/>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427;p16">
              <a:extLst>
                <a:ext uri="{FF2B5EF4-FFF2-40B4-BE49-F238E27FC236}">
                  <a16:creationId xmlns:a16="http://schemas.microsoft.com/office/drawing/2014/main" id="{FC2F1392-134A-45E8-84A4-0BFB5FAAF08C}"/>
                </a:ext>
              </a:extLst>
            </p:cNvPr>
            <p:cNvSpPr>
              <a:spLocks/>
            </p:cNvSpPr>
            <p:nvPr/>
          </p:nvSpPr>
          <p:spPr bwMode="auto">
            <a:xfrm rot="10800000" flipH="1">
              <a:off x="4946282" y="-11104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428;p16">
              <a:extLst>
                <a:ext uri="{FF2B5EF4-FFF2-40B4-BE49-F238E27FC236}">
                  <a16:creationId xmlns:a16="http://schemas.microsoft.com/office/drawing/2014/main" id="{A2C75BEA-87FE-43DA-A5EA-A3261CCC94AA}"/>
                </a:ext>
              </a:extLst>
            </p:cNvPr>
            <p:cNvSpPr>
              <a:spLocks/>
            </p:cNvSpPr>
            <p:nvPr/>
          </p:nvSpPr>
          <p:spPr bwMode="auto">
            <a:xfrm rot="10800000" flipH="1">
              <a:off x="5076700" y="6675805"/>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429;p16">
              <a:extLst>
                <a:ext uri="{FF2B5EF4-FFF2-40B4-BE49-F238E27FC236}">
                  <a16:creationId xmlns:a16="http://schemas.microsoft.com/office/drawing/2014/main" id="{3A95257F-7033-4D33-A531-2E56F652563D}"/>
                </a:ext>
              </a:extLst>
            </p:cNvPr>
            <p:cNvSpPr/>
            <p:nvPr/>
          </p:nvSpPr>
          <p:spPr>
            <a:xfrm rot="10800000" flipH="1">
              <a:off x="-97264" y="6218508"/>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30" name="Google Shape;430;p16">
              <a:extLst>
                <a:ext uri="{FF2B5EF4-FFF2-40B4-BE49-F238E27FC236}">
                  <a16:creationId xmlns:a16="http://schemas.microsoft.com/office/drawing/2014/main" id="{00A46320-125F-4678-A424-79049C10D9F4}"/>
                </a:ext>
              </a:extLst>
            </p:cNvPr>
            <p:cNvGrpSpPr>
              <a:grpSpLocks/>
            </p:cNvGrpSpPr>
            <p:nvPr/>
          </p:nvGrpSpPr>
          <p:grpSpPr bwMode="auto">
            <a:xfrm>
              <a:off x="-97224" y="5478166"/>
              <a:ext cx="9377821" cy="2147740"/>
              <a:chOff x="-97224" y="3080778"/>
              <a:chExt cx="9377821" cy="2147740"/>
            </a:xfrm>
          </p:grpSpPr>
          <p:sp>
            <p:nvSpPr>
              <p:cNvPr id="41" name="Google Shape;431;p16">
                <a:extLst>
                  <a:ext uri="{FF2B5EF4-FFF2-40B4-BE49-F238E27FC236}">
                    <a16:creationId xmlns:a16="http://schemas.microsoft.com/office/drawing/2014/main" id="{CA576610-8645-4577-93F6-944A1FB4D354}"/>
                  </a:ext>
                </a:extLst>
              </p:cNvPr>
              <p:cNvSpPr>
                <a:spLocks/>
              </p:cNvSpPr>
              <p:nvPr/>
            </p:nvSpPr>
            <p:spPr bwMode="auto">
              <a:xfrm rot="10800000" flipH="1">
                <a:off x="-89101" y="30807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432;p16">
                <a:extLst>
                  <a:ext uri="{FF2B5EF4-FFF2-40B4-BE49-F238E27FC236}">
                    <a16:creationId xmlns:a16="http://schemas.microsoft.com/office/drawing/2014/main" id="{3B1E8705-7CFD-4BD6-BE46-41A26EF8B9A9}"/>
                  </a:ext>
                </a:extLst>
              </p:cNvPr>
              <p:cNvSpPr/>
              <p:nvPr/>
            </p:nvSpPr>
            <p:spPr>
              <a:xfrm rot="10800000" flipH="1">
                <a:off x="-97264" y="31376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1" name="Google Shape;433;p16">
              <a:extLst>
                <a:ext uri="{FF2B5EF4-FFF2-40B4-BE49-F238E27FC236}">
                  <a16:creationId xmlns:a16="http://schemas.microsoft.com/office/drawing/2014/main" id="{7FD0C4CB-9FB8-494A-9F58-AC7E9302AEBA}"/>
                </a:ext>
              </a:extLst>
            </p:cNvPr>
            <p:cNvSpPr/>
            <p:nvPr/>
          </p:nvSpPr>
          <p:spPr>
            <a:xfrm rot="10800000" flipH="1">
              <a:off x="-97264" y="4299112"/>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434;p16">
              <a:extLst>
                <a:ext uri="{FF2B5EF4-FFF2-40B4-BE49-F238E27FC236}">
                  <a16:creationId xmlns:a16="http://schemas.microsoft.com/office/drawing/2014/main" id="{DDAB60B0-FD4C-4786-96CB-F937D3877F9F}"/>
                </a:ext>
              </a:extLst>
            </p:cNvPr>
            <p:cNvSpPr/>
            <p:nvPr/>
          </p:nvSpPr>
          <p:spPr>
            <a:xfrm rot="10800000" flipH="1">
              <a:off x="-97264" y="4699185"/>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435;p16">
              <a:extLst>
                <a:ext uri="{FF2B5EF4-FFF2-40B4-BE49-F238E27FC236}">
                  <a16:creationId xmlns:a16="http://schemas.microsoft.com/office/drawing/2014/main" id="{7ECAFE96-A199-48BC-91EA-0F94E1B2CCCA}"/>
                </a:ext>
              </a:extLst>
            </p:cNvPr>
            <p:cNvSpPr/>
            <p:nvPr/>
          </p:nvSpPr>
          <p:spPr>
            <a:xfrm rot="10800000" flipH="1">
              <a:off x="-97264" y="3339414"/>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436;p16">
              <a:extLst>
                <a:ext uri="{FF2B5EF4-FFF2-40B4-BE49-F238E27FC236}">
                  <a16:creationId xmlns:a16="http://schemas.microsoft.com/office/drawing/2014/main" id="{706FBE0A-3FA6-4664-BC71-B2DE0CF9A2E6}"/>
                </a:ext>
              </a:extLst>
            </p:cNvPr>
            <p:cNvSpPr/>
            <p:nvPr/>
          </p:nvSpPr>
          <p:spPr>
            <a:xfrm rot="10800000" flipH="1">
              <a:off x="-97264" y="2923863"/>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437;p16">
              <a:extLst>
                <a:ext uri="{FF2B5EF4-FFF2-40B4-BE49-F238E27FC236}">
                  <a16:creationId xmlns:a16="http://schemas.microsoft.com/office/drawing/2014/main" id="{E177D35D-13F1-4E64-8B82-9AFC04E77AF0}"/>
                </a:ext>
              </a:extLst>
            </p:cNvPr>
            <p:cNvSpPr/>
            <p:nvPr/>
          </p:nvSpPr>
          <p:spPr>
            <a:xfrm rot="10800000" flipH="1">
              <a:off x="-97264" y="1396205"/>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438;p16">
              <a:extLst>
                <a:ext uri="{FF2B5EF4-FFF2-40B4-BE49-F238E27FC236}">
                  <a16:creationId xmlns:a16="http://schemas.microsoft.com/office/drawing/2014/main" id="{1BD9015B-42BD-4C19-9A47-5266F37E166D}"/>
                </a:ext>
              </a:extLst>
            </p:cNvPr>
            <p:cNvSpPr/>
            <p:nvPr/>
          </p:nvSpPr>
          <p:spPr>
            <a:xfrm rot="10800000" flipH="1">
              <a:off x="4303327" y="496042"/>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439;p16">
              <a:extLst>
                <a:ext uri="{FF2B5EF4-FFF2-40B4-BE49-F238E27FC236}">
                  <a16:creationId xmlns:a16="http://schemas.microsoft.com/office/drawing/2014/main" id="{DA717401-A3FA-401B-A741-2373E24398C9}"/>
                </a:ext>
              </a:extLst>
            </p:cNvPr>
            <p:cNvSpPr/>
            <p:nvPr/>
          </p:nvSpPr>
          <p:spPr>
            <a:xfrm rot="10800000" flipH="1">
              <a:off x="-97264" y="-55249"/>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440;p16">
              <a:extLst>
                <a:ext uri="{FF2B5EF4-FFF2-40B4-BE49-F238E27FC236}">
                  <a16:creationId xmlns:a16="http://schemas.microsoft.com/office/drawing/2014/main" id="{BC5DE842-1676-4823-9059-4E33E480E943}"/>
                </a:ext>
              </a:extLst>
            </p:cNvPr>
            <p:cNvSpPr/>
            <p:nvPr/>
          </p:nvSpPr>
          <p:spPr>
            <a:xfrm rot="10800000" flipH="1">
              <a:off x="2768597" y="-55249"/>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9" name="Google Shape;441;p16">
              <a:extLst>
                <a:ext uri="{FF2B5EF4-FFF2-40B4-BE49-F238E27FC236}">
                  <a16:creationId xmlns:a16="http://schemas.microsoft.com/office/drawing/2014/main" id="{FA4F5428-DD21-45AB-B2DC-7EDFD190FA10}"/>
                </a:ext>
              </a:extLst>
            </p:cNvPr>
            <p:cNvSpPr/>
            <p:nvPr/>
          </p:nvSpPr>
          <p:spPr>
            <a:xfrm rot="10800000" flipH="1">
              <a:off x="4931982" y="-55249"/>
              <a:ext cx="4348203" cy="1563379"/>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442;p16">
              <a:extLst>
                <a:ext uri="{FF2B5EF4-FFF2-40B4-BE49-F238E27FC236}">
                  <a16:creationId xmlns:a16="http://schemas.microsoft.com/office/drawing/2014/main" id="{EE4D12CC-2AF1-49A8-9DF5-84DFC8684CA8}"/>
                </a:ext>
              </a:extLst>
            </p:cNvPr>
            <p:cNvSpPr/>
            <p:nvPr/>
          </p:nvSpPr>
          <p:spPr>
            <a:xfrm rot="10800000" flipH="1">
              <a:off x="5065334" y="6716217"/>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43" name="Google Shape;443;p16">
            <a:extLst>
              <a:ext uri="{FF2B5EF4-FFF2-40B4-BE49-F238E27FC236}">
                <a16:creationId xmlns:a16="http://schemas.microsoft.com/office/drawing/2014/main" id="{C8A484FD-52C7-4EFF-9040-F40DFC6B6062}"/>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44" name="Google Shape;444;p16">
            <a:extLst>
              <a:ext uri="{FF2B5EF4-FFF2-40B4-BE49-F238E27FC236}">
                <a16:creationId xmlns:a16="http://schemas.microsoft.com/office/drawing/2014/main" id="{55F43DED-3F7C-4DFC-9E2A-8DA689BD7962}"/>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445" name="Google Shape;445;p16"/>
          <p:cNvSpPr txBox="1">
            <a:spLocks noGrp="1"/>
          </p:cNvSpPr>
          <p:nvPr>
            <p:ph type="title"/>
          </p:nvPr>
        </p:nvSpPr>
        <p:spPr>
          <a:xfrm>
            <a:off x="959984" y="2354967"/>
            <a:ext cx="3115200" cy="703600"/>
          </a:xfrm>
          <a:prstGeom prst="rect">
            <a:avLst/>
          </a:prstGeom>
        </p:spPr>
        <p:txBody>
          <a:bodyPr spcFirstLastPara="1">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6" name="Google Shape;446;p16"/>
          <p:cNvSpPr txBox="1">
            <a:spLocks noGrp="1"/>
          </p:cNvSpPr>
          <p:nvPr>
            <p:ph type="title" idx="2"/>
          </p:nvPr>
        </p:nvSpPr>
        <p:spPr>
          <a:xfrm>
            <a:off x="4912551" y="2453433"/>
            <a:ext cx="850400" cy="1225200"/>
          </a:xfrm>
          <a:prstGeom prst="rect">
            <a:avLst/>
          </a:prstGeom>
        </p:spPr>
        <p:txBody>
          <a:bodyPr spcFirstLastPara="1">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lang="en-US"/>
              <a:t>Click to edit Master title style</a:t>
            </a:r>
            <a:endParaRPr dirty="0"/>
          </a:p>
        </p:txBody>
      </p:sp>
      <p:sp>
        <p:nvSpPr>
          <p:cNvPr id="447" name="Google Shape;447;p16"/>
          <p:cNvSpPr txBox="1">
            <a:spLocks noGrp="1"/>
          </p:cNvSpPr>
          <p:nvPr>
            <p:ph type="subTitle" idx="1"/>
          </p:nvPr>
        </p:nvSpPr>
        <p:spPr>
          <a:xfrm>
            <a:off x="959984" y="2933800"/>
            <a:ext cx="3115200" cy="646400"/>
          </a:xfrm>
          <a:prstGeom prst="rect">
            <a:avLst/>
          </a:prstGeom>
        </p:spPr>
        <p:txBody>
          <a:bodyPr/>
          <a:lstStyle>
            <a:lvl1pPr lvl="0" algn="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48" name="Google Shape;448;p16"/>
          <p:cNvSpPr txBox="1">
            <a:spLocks noGrp="1"/>
          </p:cNvSpPr>
          <p:nvPr>
            <p:ph type="title" idx="3"/>
          </p:nvPr>
        </p:nvSpPr>
        <p:spPr>
          <a:xfrm>
            <a:off x="959984" y="4209367"/>
            <a:ext cx="3115200" cy="703600"/>
          </a:xfrm>
          <a:prstGeom prst="rect">
            <a:avLst/>
          </a:prstGeom>
        </p:spPr>
        <p:txBody>
          <a:bodyPr spcFirstLastPara="1">
            <a:noAutofit/>
          </a:bodyPr>
          <a:lstStyle>
            <a:lvl1pPr lvl="0" algn="r" rtl="0">
              <a:spcBef>
                <a:spcPts val="0"/>
              </a:spcBef>
              <a:spcAft>
                <a:spcPts val="0"/>
              </a:spcAft>
              <a:buSzPts val="2400"/>
              <a:buNone/>
              <a:defRPr sz="3200">
                <a:latin typeface="Arial" panose="020B0604020202020204" pitchFamily="34" charset="0"/>
                <a:cs typeface="Arial" panose="020B0604020202020204" pitchFamily="34" charset="0"/>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dirty="0"/>
          </a:p>
        </p:txBody>
      </p:sp>
      <p:sp>
        <p:nvSpPr>
          <p:cNvPr id="449" name="Google Shape;449;p16"/>
          <p:cNvSpPr txBox="1">
            <a:spLocks noGrp="1"/>
          </p:cNvSpPr>
          <p:nvPr>
            <p:ph type="title" idx="4"/>
          </p:nvPr>
        </p:nvSpPr>
        <p:spPr>
          <a:xfrm>
            <a:off x="4912551" y="4309633"/>
            <a:ext cx="850400" cy="1225200"/>
          </a:xfrm>
          <a:prstGeom prst="rect">
            <a:avLst/>
          </a:prstGeom>
        </p:spPr>
        <p:txBody>
          <a:bodyPr spcFirstLastPara="1">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lang="en-US"/>
              <a:t>Click to edit Master title style</a:t>
            </a:r>
            <a:endParaRPr dirty="0"/>
          </a:p>
        </p:txBody>
      </p:sp>
      <p:sp>
        <p:nvSpPr>
          <p:cNvPr id="450" name="Google Shape;450;p16"/>
          <p:cNvSpPr txBox="1">
            <a:spLocks noGrp="1"/>
          </p:cNvSpPr>
          <p:nvPr>
            <p:ph type="subTitle" idx="5"/>
          </p:nvPr>
        </p:nvSpPr>
        <p:spPr>
          <a:xfrm>
            <a:off x="959984" y="4788200"/>
            <a:ext cx="3115200" cy="646400"/>
          </a:xfrm>
          <a:prstGeom prst="rect">
            <a:avLst/>
          </a:prstGeom>
        </p:spPr>
        <p:txBody>
          <a:bodyPr/>
          <a:lstStyle>
            <a:lvl1pPr lvl="0" algn="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451" name="Google Shape;451;p16"/>
          <p:cNvSpPr txBox="1">
            <a:spLocks noGrp="1"/>
          </p:cNvSpPr>
          <p:nvPr>
            <p:ph type="title" idx="6"/>
          </p:nvPr>
        </p:nvSpPr>
        <p:spPr>
          <a:xfrm>
            <a:off x="8116784" y="2354967"/>
            <a:ext cx="3115200" cy="703600"/>
          </a:xfrm>
          <a:prstGeom prst="rect">
            <a:avLst/>
          </a:prstGeom>
        </p:spPr>
        <p:txBody>
          <a:bodyPr spcFirstLastPara="1">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2" name="Google Shape;452;p16"/>
          <p:cNvSpPr txBox="1">
            <a:spLocks noGrp="1"/>
          </p:cNvSpPr>
          <p:nvPr>
            <p:ph type="title" idx="7"/>
          </p:nvPr>
        </p:nvSpPr>
        <p:spPr>
          <a:xfrm>
            <a:off x="6431251" y="2453433"/>
            <a:ext cx="850400" cy="1225200"/>
          </a:xfrm>
          <a:prstGeom prst="rect">
            <a:avLst/>
          </a:prstGeom>
        </p:spPr>
        <p:txBody>
          <a:bodyPr spcFirstLastPara="1">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lang="en-US"/>
              <a:t>Click to edit Master title style</a:t>
            </a:r>
            <a:endParaRPr dirty="0"/>
          </a:p>
        </p:txBody>
      </p:sp>
      <p:sp>
        <p:nvSpPr>
          <p:cNvPr id="453" name="Google Shape;453;p16"/>
          <p:cNvSpPr txBox="1">
            <a:spLocks noGrp="1"/>
          </p:cNvSpPr>
          <p:nvPr>
            <p:ph type="subTitle" idx="8"/>
          </p:nvPr>
        </p:nvSpPr>
        <p:spPr>
          <a:xfrm>
            <a:off x="8116784" y="2933800"/>
            <a:ext cx="3115200" cy="646400"/>
          </a:xfrm>
          <a:prstGeom prst="rect">
            <a:avLst/>
          </a:prstGeom>
        </p:spPr>
        <p:txBody>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4" name="Google Shape;454;p16"/>
          <p:cNvSpPr txBox="1">
            <a:spLocks noGrp="1"/>
          </p:cNvSpPr>
          <p:nvPr>
            <p:ph type="title" idx="9"/>
          </p:nvPr>
        </p:nvSpPr>
        <p:spPr>
          <a:xfrm>
            <a:off x="8116784" y="4209367"/>
            <a:ext cx="3115200" cy="703600"/>
          </a:xfrm>
          <a:prstGeom prst="rect">
            <a:avLst/>
          </a:prstGeom>
        </p:spPr>
        <p:txBody>
          <a:bodyPr spcFirstLastPara="1">
            <a:noAutofit/>
          </a:bodyPr>
          <a:lstStyle>
            <a:lvl1pPr lvl="0" rtl="0">
              <a:spcBef>
                <a:spcPts val="0"/>
              </a:spcBef>
              <a:spcAft>
                <a:spcPts val="0"/>
              </a:spcAft>
              <a:buSzPts val="2400"/>
              <a:buNone/>
              <a:defRPr sz="3200">
                <a:latin typeface="Arial" panose="020B0604020202020204" pitchFamily="34" charset="0"/>
                <a:cs typeface="Arial" panose="020B0604020202020204" pitchFamily="34" charset="0"/>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dirty="0"/>
          </a:p>
        </p:txBody>
      </p:sp>
      <p:sp>
        <p:nvSpPr>
          <p:cNvPr id="455" name="Google Shape;455;p16"/>
          <p:cNvSpPr txBox="1">
            <a:spLocks noGrp="1"/>
          </p:cNvSpPr>
          <p:nvPr>
            <p:ph type="title" idx="13"/>
          </p:nvPr>
        </p:nvSpPr>
        <p:spPr>
          <a:xfrm>
            <a:off x="6431251" y="4309633"/>
            <a:ext cx="850400" cy="1225200"/>
          </a:xfrm>
          <a:prstGeom prst="rect">
            <a:avLst/>
          </a:prstGeom>
        </p:spPr>
        <p:txBody>
          <a:bodyPr spcFirstLastPara="1">
            <a:noAutofit/>
          </a:bodyPr>
          <a:lstStyle>
            <a:lvl1pPr lvl="0" algn="ctr" rtl="0">
              <a:spcBef>
                <a:spcPts val="0"/>
              </a:spcBef>
              <a:spcAft>
                <a:spcPts val="0"/>
              </a:spcAft>
              <a:buClr>
                <a:schemeClr val="accent4"/>
              </a:buClr>
              <a:buSzPts val="3000"/>
              <a:buNone/>
              <a:defRPr sz="4000" b="1">
                <a:solidFill>
                  <a:schemeClr val="accent4"/>
                </a:solidFill>
                <a:latin typeface="Arial" panose="020B0604020202020204" pitchFamily="34" charset="0"/>
                <a:cs typeface="Arial" panose="020B0604020202020204" pitchFamily="34" charset="0"/>
              </a:defRPr>
            </a:lvl1pPr>
            <a:lvl2pPr lvl="1" rtl="0">
              <a:spcBef>
                <a:spcPts val="0"/>
              </a:spcBef>
              <a:spcAft>
                <a:spcPts val="0"/>
              </a:spcAft>
              <a:buClr>
                <a:schemeClr val="accent4"/>
              </a:buClr>
              <a:buSzPts val="3000"/>
              <a:buNone/>
              <a:defRPr sz="4000" b="1">
                <a:solidFill>
                  <a:schemeClr val="accent4"/>
                </a:solidFill>
              </a:defRPr>
            </a:lvl2pPr>
            <a:lvl3pPr lvl="2" rtl="0">
              <a:spcBef>
                <a:spcPts val="0"/>
              </a:spcBef>
              <a:spcAft>
                <a:spcPts val="0"/>
              </a:spcAft>
              <a:buClr>
                <a:schemeClr val="accent4"/>
              </a:buClr>
              <a:buSzPts val="3000"/>
              <a:buNone/>
              <a:defRPr sz="4000" b="1">
                <a:solidFill>
                  <a:schemeClr val="accent4"/>
                </a:solidFill>
              </a:defRPr>
            </a:lvl3pPr>
            <a:lvl4pPr lvl="3" rtl="0">
              <a:spcBef>
                <a:spcPts val="0"/>
              </a:spcBef>
              <a:spcAft>
                <a:spcPts val="0"/>
              </a:spcAft>
              <a:buClr>
                <a:schemeClr val="accent4"/>
              </a:buClr>
              <a:buSzPts val="3000"/>
              <a:buNone/>
              <a:defRPr sz="4000" b="1">
                <a:solidFill>
                  <a:schemeClr val="accent4"/>
                </a:solidFill>
              </a:defRPr>
            </a:lvl4pPr>
            <a:lvl5pPr lvl="4" rtl="0">
              <a:spcBef>
                <a:spcPts val="0"/>
              </a:spcBef>
              <a:spcAft>
                <a:spcPts val="0"/>
              </a:spcAft>
              <a:buClr>
                <a:schemeClr val="accent4"/>
              </a:buClr>
              <a:buSzPts val="3000"/>
              <a:buNone/>
              <a:defRPr sz="4000" b="1">
                <a:solidFill>
                  <a:schemeClr val="accent4"/>
                </a:solidFill>
              </a:defRPr>
            </a:lvl5pPr>
            <a:lvl6pPr lvl="5" rtl="0">
              <a:spcBef>
                <a:spcPts val="0"/>
              </a:spcBef>
              <a:spcAft>
                <a:spcPts val="0"/>
              </a:spcAft>
              <a:buClr>
                <a:schemeClr val="accent4"/>
              </a:buClr>
              <a:buSzPts val="3000"/>
              <a:buNone/>
              <a:defRPr sz="4000" b="1">
                <a:solidFill>
                  <a:schemeClr val="accent4"/>
                </a:solidFill>
              </a:defRPr>
            </a:lvl6pPr>
            <a:lvl7pPr lvl="6" rtl="0">
              <a:spcBef>
                <a:spcPts val="0"/>
              </a:spcBef>
              <a:spcAft>
                <a:spcPts val="0"/>
              </a:spcAft>
              <a:buClr>
                <a:schemeClr val="accent4"/>
              </a:buClr>
              <a:buSzPts val="3000"/>
              <a:buNone/>
              <a:defRPr sz="4000" b="1">
                <a:solidFill>
                  <a:schemeClr val="accent4"/>
                </a:solidFill>
              </a:defRPr>
            </a:lvl7pPr>
            <a:lvl8pPr lvl="7" rtl="0">
              <a:spcBef>
                <a:spcPts val="0"/>
              </a:spcBef>
              <a:spcAft>
                <a:spcPts val="0"/>
              </a:spcAft>
              <a:buClr>
                <a:schemeClr val="accent4"/>
              </a:buClr>
              <a:buSzPts val="3000"/>
              <a:buNone/>
              <a:defRPr sz="4000" b="1">
                <a:solidFill>
                  <a:schemeClr val="accent4"/>
                </a:solidFill>
              </a:defRPr>
            </a:lvl8pPr>
            <a:lvl9pPr lvl="8" rtl="0">
              <a:spcBef>
                <a:spcPts val="0"/>
              </a:spcBef>
              <a:spcAft>
                <a:spcPts val="0"/>
              </a:spcAft>
              <a:buClr>
                <a:schemeClr val="accent4"/>
              </a:buClr>
              <a:buSzPts val="3000"/>
              <a:buNone/>
              <a:defRPr sz="4000" b="1">
                <a:solidFill>
                  <a:schemeClr val="accent4"/>
                </a:solidFill>
              </a:defRPr>
            </a:lvl9pPr>
          </a:lstStyle>
          <a:p>
            <a:r>
              <a:rPr lang="en-US"/>
              <a:t>Click to edit Master title style</a:t>
            </a:r>
            <a:endParaRPr dirty="0"/>
          </a:p>
        </p:txBody>
      </p:sp>
      <p:sp>
        <p:nvSpPr>
          <p:cNvPr id="456" name="Google Shape;456;p16"/>
          <p:cNvSpPr txBox="1">
            <a:spLocks noGrp="1"/>
          </p:cNvSpPr>
          <p:nvPr>
            <p:ph type="subTitle" idx="14"/>
          </p:nvPr>
        </p:nvSpPr>
        <p:spPr>
          <a:xfrm>
            <a:off x="8116784" y="4788200"/>
            <a:ext cx="3115200" cy="646400"/>
          </a:xfrm>
          <a:prstGeom prst="rect">
            <a:avLst/>
          </a:prstGeom>
        </p:spPr>
        <p:txBody>
          <a:bodyPr/>
          <a:lstStyle>
            <a:lvl1pPr lvl="0"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457" name="Google Shape;457;p16"/>
          <p:cNvSpPr txBox="1">
            <a:spLocks noGrp="1"/>
          </p:cNvSpPr>
          <p:nvPr>
            <p:ph type="title" idx="15"/>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alpha val="90000"/>
              </a:schemeClr>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235080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bg1"/>
        </a:solidFill>
        <a:effectLst/>
      </p:bgPr>
    </p:bg>
    <p:spTree>
      <p:nvGrpSpPr>
        <p:cNvPr id="1" name="Shape 491"/>
        <p:cNvGrpSpPr/>
        <p:nvPr/>
      </p:nvGrpSpPr>
      <p:grpSpPr>
        <a:xfrm>
          <a:off x="0" y="0"/>
          <a:ext cx="0" cy="0"/>
          <a:chOff x="0" y="0"/>
          <a:chExt cx="0" cy="0"/>
        </a:xfrm>
      </p:grpSpPr>
      <p:grpSp>
        <p:nvGrpSpPr>
          <p:cNvPr id="3" name="Google Shape;492;p18">
            <a:extLst>
              <a:ext uri="{FF2B5EF4-FFF2-40B4-BE49-F238E27FC236}">
                <a16:creationId xmlns:a16="http://schemas.microsoft.com/office/drawing/2014/main" id="{3848E38A-877A-44EC-A7CF-8B2BAFAC0210}"/>
              </a:ext>
            </a:extLst>
          </p:cNvPr>
          <p:cNvGrpSpPr>
            <a:grpSpLocks/>
          </p:cNvGrpSpPr>
          <p:nvPr/>
        </p:nvGrpSpPr>
        <p:grpSpPr bwMode="auto">
          <a:xfrm>
            <a:off x="-333375" y="-3243263"/>
            <a:ext cx="12690475" cy="10315576"/>
            <a:chOff x="-249664" y="-2432400"/>
            <a:chExt cx="9517944" cy="7737118"/>
          </a:xfrm>
        </p:grpSpPr>
        <p:sp>
          <p:nvSpPr>
            <p:cNvPr id="4" name="Google Shape;493;p18">
              <a:extLst>
                <a:ext uri="{FF2B5EF4-FFF2-40B4-BE49-F238E27FC236}">
                  <a16:creationId xmlns:a16="http://schemas.microsoft.com/office/drawing/2014/main" id="{B24E3641-CCEA-43E9-81B6-6221A889B10A}"/>
                </a:ext>
              </a:extLst>
            </p:cNvPr>
            <p:cNvSpPr>
              <a:spLocks/>
            </p:cNvSpPr>
            <p:nvPr/>
          </p:nvSpPr>
          <p:spPr bwMode="auto">
            <a:xfrm>
              <a:off x="-241501" y="-18170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494;p18">
              <a:extLst>
                <a:ext uri="{FF2B5EF4-FFF2-40B4-BE49-F238E27FC236}">
                  <a16:creationId xmlns:a16="http://schemas.microsoft.com/office/drawing/2014/main" id="{3135278A-9357-4947-A82E-0531AE576DE3}"/>
                </a:ext>
              </a:extLst>
            </p:cNvPr>
            <p:cNvSpPr>
              <a:spLocks/>
            </p:cNvSpPr>
            <p:nvPr/>
          </p:nvSpPr>
          <p:spPr bwMode="auto">
            <a:xfrm>
              <a:off x="-241621" y="-8694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495;p18">
              <a:extLst>
                <a:ext uri="{FF2B5EF4-FFF2-40B4-BE49-F238E27FC236}">
                  <a16:creationId xmlns:a16="http://schemas.microsoft.com/office/drawing/2014/main" id="{BE04911C-AEC6-490E-B01D-605C643483C4}"/>
                </a:ext>
              </a:extLst>
            </p:cNvPr>
            <p:cNvSpPr>
              <a:spLocks/>
            </p:cNvSpPr>
            <p:nvPr/>
          </p:nvSpPr>
          <p:spPr bwMode="auto">
            <a:xfrm>
              <a:off x="-241501" y="2357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496;p18">
              <a:extLst>
                <a:ext uri="{FF2B5EF4-FFF2-40B4-BE49-F238E27FC236}">
                  <a16:creationId xmlns:a16="http://schemas.microsoft.com/office/drawing/2014/main" id="{5DA9A34C-1543-4882-BDE4-2EC85CE9AACE}"/>
                </a:ext>
              </a:extLst>
            </p:cNvPr>
            <p:cNvSpPr>
              <a:spLocks/>
            </p:cNvSpPr>
            <p:nvPr/>
          </p:nvSpPr>
          <p:spPr bwMode="auto">
            <a:xfrm>
              <a:off x="-241501" y="-1051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497;p18">
              <a:extLst>
                <a:ext uri="{FF2B5EF4-FFF2-40B4-BE49-F238E27FC236}">
                  <a16:creationId xmlns:a16="http://schemas.microsoft.com/office/drawing/2014/main" id="{CD2C1BBC-BCE3-400F-A895-3B926B9BA272}"/>
                </a:ext>
              </a:extLst>
            </p:cNvPr>
            <p:cNvSpPr>
              <a:spLocks/>
            </p:cNvSpPr>
            <p:nvPr/>
          </p:nvSpPr>
          <p:spPr bwMode="auto">
            <a:xfrm>
              <a:off x="-241261" y="13107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498;p18">
              <a:extLst>
                <a:ext uri="{FF2B5EF4-FFF2-40B4-BE49-F238E27FC236}">
                  <a16:creationId xmlns:a16="http://schemas.microsoft.com/office/drawing/2014/main" id="{8F8B27D5-FA71-43CC-BBF5-2429EA50846D}"/>
                </a:ext>
              </a:extLst>
            </p:cNvPr>
            <p:cNvSpPr>
              <a:spLocks/>
            </p:cNvSpPr>
            <p:nvPr/>
          </p:nvSpPr>
          <p:spPr bwMode="auto">
            <a:xfrm>
              <a:off x="-241501" y="32768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499;p18">
              <a:extLst>
                <a:ext uri="{FF2B5EF4-FFF2-40B4-BE49-F238E27FC236}">
                  <a16:creationId xmlns:a16="http://schemas.microsoft.com/office/drawing/2014/main" id="{5BEB5EC3-A009-4A17-A28E-151287C86064}"/>
                </a:ext>
              </a:extLst>
            </p:cNvPr>
            <p:cNvSpPr>
              <a:spLocks/>
            </p:cNvSpPr>
            <p:nvPr/>
          </p:nvSpPr>
          <p:spPr bwMode="auto">
            <a:xfrm>
              <a:off x="-241501" y="16357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00;p18">
              <a:extLst>
                <a:ext uri="{FF2B5EF4-FFF2-40B4-BE49-F238E27FC236}">
                  <a16:creationId xmlns:a16="http://schemas.microsoft.com/office/drawing/2014/main" id="{830221F1-37ED-433A-B419-FB79578F155B}"/>
                </a:ext>
              </a:extLst>
            </p:cNvPr>
            <p:cNvSpPr>
              <a:spLocks/>
            </p:cNvSpPr>
            <p:nvPr/>
          </p:nvSpPr>
          <p:spPr bwMode="auto">
            <a:xfrm>
              <a:off x="4160117" y="25503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01;p18">
              <a:extLst>
                <a:ext uri="{FF2B5EF4-FFF2-40B4-BE49-F238E27FC236}">
                  <a16:creationId xmlns:a16="http://schemas.microsoft.com/office/drawing/2014/main" id="{8273CAD7-7127-4475-99E0-257892B012B2}"/>
                </a:ext>
              </a:extLst>
            </p:cNvPr>
            <p:cNvSpPr>
              <a:spLocks/>
            </p:cNvSpPr>
            <p:nvPr/>
          </p:nvSpPr>
          <p:spPr bwMode="auto">
            <a:xfrm>
              <a:off x="-241501" y="33321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02;p18">
              <a:extLst>
                <a:ext uri="{FF2B5EF4-FFF2-40B4-BE49-F238E27FC236}">
                  <a16:creationId xmlns:a16="http://schemas.microsoft.com/office/drawing/2014/main" id="{B41D92EF-D7CF-4C45-8A33-8DE53C9F68AF}"/>
                </a:ext>
              </a:extLst>
            </p:cNvPr>
            <p:cNvSpPr>
              <a:spLocks/>
            </p:cNvSpPr>
            <p:nvPr/>
          </p:nvSpPr>
          <p:spPr bwMode="auto">
            <a:xfrm>
              <a:off x="2622226" y="45920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03;p18">
              <a:extLst>
                <a:ext uri="{FF2B5EF4-FFF2-40B4-BE49-F238E27FC236}">
                  <a16:creationId xmlns:a16="http://schemas.microsoft.com/office/drawing/2014/main" id="{095D7A0B-7A75-44F2-AC8D-9A812E11381F}"/>
                </a:ext>
              </a:extLst>
            </p:cNvPr>
            <p:cNvSpPr>
              <a:spLocks/>
            </p:cNvSpPr>
            <p:nvPr/>
          </p:nvSpPr>
          <p:spPr bwMode="auto">
            <a:xfrm>
              <a:off x="7896396" y="45878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04;p18">
              <a:extLst>
                <a:ext uri="{FF2B5EF4-FFF2-40B4-BE49-F238E27FC236}">
                  <a16:creationId xmlns:a16="http://schemas.microsoft.com/office/drawing/2014/main" id="{32083408-4064-4B87-B606-4632C66E9FA9}"/>
                </a:ext>
              </a:extLst>
            </p:cNvPr>
            <p:cNvSpPr>
              <a:spLocks/>
            </p:cNvSpPr>
            <p:nvPr/>
          </p:nvSpPr>
          <p:spPr bwMode="auto">
            <a:xfrm>
              <a:off x="4793882" y="37572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05;p18">
              <a:extLst>
                <a:ext uri="{FF2B5EF4-FFF2-40B4-BE49-F238E27FC236}">
                  <a16:creationId xmlns:a16="http://schemas.microsoft.com/office/drawing/2014/main" id="{C51940C6-A8A0-4C9D-962A-B0E3423ECD61}"/>
                </a:ext>
              </a:extLst>
            </p:cNvPr>
            <p:cNvSpPr>
              <a:spLocks/>
            </p:cNvSpPr>
            <p:nvPr/>
          </p:nvSpPr>
          <p:spPr bwMode="auto">
            <a:xfrm>
              <a:off x="4924300" y="-22783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06;p18">
              <a:extLst>
                <a:ext uri="{FF2B5EF4-FFF2-40B4-BE49-F238E27FC236}">
                  <a16:creationId xmlns:a16="http://schemas.microsoft.com/office/drawing/2014/main" id="{7245A997-A327-4BFA-8567-CC2224466017}"/>
                </a:ext>
              </a:extLst>
            </p:cNvPr>
            <p:cNvSpPr>
              <a:spLocks/>
            </p:cNvSpPr>
            <p:nvPr/>
          </p:nvSpPr>
          <p:spPr bwMode="auto">
            <a:xfrm>
              <a:off x="-249624" y="-18894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8" name="Google Shape;507;p18">
              <a:extLst>
                <a:ext uri="{FF2B5EF4-FFF2-40B4-BE49-F238E27FC236}">
                  <a16:creationId xmlns:a16="http://schemas.microsoft.com/office/drawing/2014/main" id="{DF63BC25-5923-48FE-A072-11DF605F6BA7}"/>
                </a:ext>
              </a:extLst>
            </p:cNvPr>
            <p:cNvGrpSpPr>
              <a:grpSpLocks/>
            </p:cNvGrpSpPr>
            <p:nvPr/>
          </p:nvGrpSpPr>
          <p:grpSpPr bwMode="auto">
            <a:xfrm>
              <a:off x="-249624" y="-2432400"/>
              <a:ext cx="9377821" cy="2147740"/>
              <a:chOff x="-249624" y="-2432400"/>
              <a:chExt cx="9377821" cy="2147740"/>
            </a:xfrm>
          </p:grpSpPr>
          <p:sp>
            <p:nvSpPr>
              <p:cNvPr id="29" name="Google Shape;508;p18">
                <a:extLst>
                  <a:ext uri="{FF2B5EF4-FFF2-40B4-BE49-F238E27FC236}">
                    <a16:creationId xmlns:a16="http://schemas.microsoft.com/office/drawing/2014/main" id="{B51ED276-3742-40D5-9F2B-EFF703303E25}"/>
                  </a:ext>
                </a:extLst>
              </p:cNvPr>
              <p:cNvSpPr>
                <a:spLocks/>
              </p:cNvSpPr>
              <p:nvPr/>
            </p:nvSpPr>
            <p:spPr bwMode="auto">
              <a:xfrm>
                <a:off x="-241501" y="-23598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09;p18">
                <a:extLst>
                  <a:ext uri="{FF2B5EF4-FFF2-40B4-BE49-F238E27FC236}">
                    <a16:creationId xmlns:a16="http://schemas.microsoft.com/office/drawing/2014/main" id="{FF829D41-3E64-4793-A09F-F42CFF019D1A}"/>
                  </a:ext>
                </a:extLst>
              </p:cNvPr>
              <p:cNvSpPr>
                <a:spLocks/>
              </p:cNvSpPr>
              <p:nvPr/>
            </p:nvSpPr>
            <p:spPr bwMode="auto">
              <a:xfrm>
                <a:off x="-249624" y="-24324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9" name="Google Shape;510;p18">
              <a:extLst>
                <a:ext uri="{FF2B5EF4-FFF2-40B4-BE49-F238E27FC236}">
                  <a16:creationId xmlns:a16="http://schemas.microsoft.com/office/drawing/2014/main" id="{8393F25A-F4E6-403F-80B2-E784DA6277DD}"/>
                </a:ext>
              </a:extLst>
            </p:cNvPr>
            <p:cNvSpPr>
              <a:spLocks/>
            </p:cNvSpPr>
            <p:nvPr/>
          </p:nvSpPr>
          <p:spPr bwMode="auto">
            <a:xfrm>
              <a:off x="-249624" y="-9420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11;p18">
              <a:extLst>
                <a:ext uri="{FF2B5EF4-FFF2-40B4-BE49-F238E27FC236}">
                  <a16:creationId xmlns:a16="http://schemas.microsoft.com/office/drawing/2014/main" id="{211E0171-2396-4610-B075-29115036F9EE}"/>
                </a:ext>
              </a:extLst>
            </p:cNvPr>
            <p:cNvSpPr>
              <a:spLocks/>
            </p:cNvSpPr>
            <p:nvPr/>
          </p:nvSpPr>
          <p:spPr bwMode="auto">
            <a:xfrm>
              <a:off x="-249584" y="1633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12;p18">
              <a:extLst>
                <a:ext uri="{FF2B5EF4-FFF2-40B4-BE49-F238E27FC236}">
                  <a16:creationId xmlns:a16="http://schemas.microsoft.com/office/drawing/2014/main" id="{02780759-57B0-4DEF-AFA3-3DB6F3F49CD9}"/>
                </a:ext>
              </a:extLst>
            </p:cNvPr>
            <p:cNvSpPr>
              <a:spLocks/>
            </p:cNvSpPr>
            <p:nvPr/>
          </p:nvSpPr>
          <p:spPr bwMode="auto">
            <a:xfrm>
              <a:off x="-249504" y="-1818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13;p18">
              <a:extLst>
                <a:ext uri="{FF2B5EF4-FFF2-40B4-BE49-F238E27FC236}">
                  <a16:creationId xmlns:a16="http://schemas.microsoft.com/office/drawing/2014/main" id="{F2EEC34E-7510-4D78-8EA1-F60725CE99E5}"/>
                </a:ext>
              </a:extLst>
            </p:cNvPr>
            <p:cNvSpPr>
              <a:spLocks/>
            </p:cNvSpPr>
            <p:nvPr/>
          </p:nvSpPr>
          <p:spPr bwMode="auto">
            <a:xfrm>
              <a:off x="-249664" y="12382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514;p18">
              <a:extLst>
                <a:ext uri="{FF2B5EF4-FFF2-40B4-BE49-F238E27FC236}">
                  <a16:creationId xmlns:a16="http://schemas.microsoft.com/office/drawing/2014/main" id="{B6FC3A23-D1A9-4A60-A467-98F0CF07AE9A}"/>
                </a:ext>
              </a:extLst>
            </p:cNvPr>
            <p:cNvSpPr>
              <a:spLocks/>
            </p:cNvSpPr>
            <p:nvPr/>
          </p:nvSpPr>
          <p:spPr bwMode="auto">
            <a:xfrm>
              <a:off x="-249584" y="15632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15;p18">
              <a:extLst>
                <a:ext uri="{FF2B5EF4-FFF2-40B4-BE49-F238E27FC236}">
                  <a16:creationId xmlns:a16="http://schemas.microsoft.com/office/drawing/2014/main" id="{134CB245-5B82-43D0-AAA1-222777B044D5}"/>
                </a:ext>
              </a:extLst>
            </p:cNvPr>
            <p:cNvSpPr>
              <a:spLocks/>
            </p:cNvSpPr>
            <p:nvPr/>
          </p:nvSpPr>
          <p:spPr bwMode="auto">
            <a:xfrm>
              <a:off x="4150873" y="24777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16;p18">
              <a:extLst>
                <a:ext uri="{FF2B5EF4-FFF2-40B4-BE49-F238E27FC236}">
                  <a16:creationId xmlns:a16="http://schemas.microsoft.com/office/drawing/2014/main" id="{4F2B2577-40F4-4416-B7D5-F6297FF8E144}"/>
                </a:ext>
              </a:extLst>
            </p:cNvPr>
            <p:cNvSpPr>
              <a:spLocks/>
            </p:cNvSpPr>
            <p:nvPr/>
          </p:nvSpPr>
          <p:spPr bwMode="auto">
            <a:xfrm>
              <a:off x="-249584" y="32596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517;p18">
              <a:extLst>
                <a:ext uri="{FF2B5EF4-FFF2-40B4-BE49-F238E27FC236}">
                  <a16:creationId xmlns:a16="http://schemas.microsoft.com/office/drawing/2014/main" id="{3D15E299-FE0C-4021-9DC2-ACE1D7D7D15A}"/>
                </a:ext>
              </a:extLst>
            </p:cNvPr>
            <p:cNvSpPr>
              <a:spLocks/>
            </p:cNvSpPr>
            <p:nvPr/>
          </p:nvSpPr>
          <p:spPr bwMode="auto">
            <a:xfrm>
              <a:off x="2615823" y="45196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518;p18">
              <a:extLst>
                <a:ext uri="{FF2B5EF4-FFF2-40B4-BE49-F238E27FC236}">
                  <a16:creationId xmlns:a16="http://schemas.microsoft.com/office/drawing/2014/main" id="{1FD9C287-AFBF-4B7C-9766-2AF7827FF769}"/>
                </a:ext>
              </a:extLst>
            </p:cNvPr>
            <p:cNvSpPr>
              <a:spLocks/>
            </p:cNvSpPr>
            <p:nvPr/>
          </p:nvSpPr>
          <p:spPr bwMode="auto">
            <a:xfrm>
              <a:off x="4779835" y="36849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519;p18">
              <a:extLst>
                <a:ext uri="{FF2B5EF4-FFF2-40B4-BE49-F238E27FC236}">
                  <a16:creationId xmlns:a16="http://schemas.microsoft.com/office/drawing/2014/main" id="{FFAD12FA-4C12-4E81-8585-1257F03EE26E}"/>
                </a:ext>
              </a:extLst>
            </p:cNvPr>
            <p:cNvSpPr>
              <a:spLocks/>
            </p:cNvSpPr>
            <p:nvPr/>
          </p:nvSpPr>
          <p:spPr bwMode="auto">
            <a:xfrm>
              <a:off x="4912615" y="-23305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1" name="Google Shape;520;p18">
            <a:extLst>
              <a:ext uri="{FF2B5EF4-FFF2-40B4-BE49-F238E27FC236}">
                <a16:creationId xmlns:a16="http://schemas.microsoft.com/office/drawing/2014/main" id="{D469470D-B0E1-42F9-BBA4-74002BDE98C9}"/>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2" name="Google Shape;521;p18">
            <a:extLst>
              <a:ext uri="{FF2B5EF4-FFF2-40B4-BE49-F238E27FC236}">
                <a16:creationId xmlns:a16="http://schemas.microsoft.com/office/drawing/2014/main" id="{91464EF6-2A66-44C5-B393-36658885CC88}"/>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522" name="Google Shape;522;p18"/>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alpha val="90000"/>
              </a:schemeClr>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422748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rgbClr val="FFE15F"/>
        </a:solidFill>
        <a:effectLst/>
      </p:bgPr>
    </p:bg>
    <p:spTree>
      <p:nvGrpSpPr>
        <p:cNvPr id="1" name="Shape 523"/>
        <p:cNvGrpSpPr/>
        <p:nvPr/>
      </p:nvGrpSpPr>
      <p:grpSpPr>
        <a:xfrm>
          <a:off x="0" y="0"/>
          <a:ext cx="0" cy="0"/>
          <a:chOff x="0" y="0"/>
          <a:chExt cx="0" cy="0"/>
        </a:xfrm>
      </p:grpSpPr>
      <p:grpSp>
        <p:nvGrpSpPr>
          <p:cNvPr id="3" name="Google Shape;524;p19">
            <a:extLst>
              <a:ext uri="{FF2B5EF4-FFF2-40B4-BE49-F238E27FC236}">
                <a16:creationId xmlns:a16="http://schemas.microsoft.com/office/drawing/2014/main" id="{E8140500-108F-4029-BF11-7387A21682C4}"/>
              </a:ext>
            </a:extLst>
          </p:cNvPr>
          <p:cNvGrpSpPr>
            <a:grpSpLocks/>
          </p:cNvGrpSpPr>
          <p:nvPr/>
        </p:nvGrpSpPr>
        <p:grpSpPr bwMode="auto">
          <a:xfrm>
            <a:off x="-434975" y="-296863"/>
            <a:ext cx="12690475" cy="10315576"/>
            <a:chOff x="-325864" y="-222600"/>
            <a:chExt cx="9517944" cy="7737118"/>
          </a:xfrm>
        </p:grpSpPr>
        <p:sp>
          <p:nvSpPr>
            <p:cNvPr id="4" name="Google Shape;525;p19">
              <a:extLst>
                <a:ext uri="{FF2B5EF4-FFF2-40B4-BE49-F238E27FC236}">
                  <a16:creationId xmlns:a16="http://schemas.microsoft.com/office/drawing/2014/main" id="{3E410425-8B41-4598-ACB8-90B4679C3616}"/>
                </a:ext>
              </a:extLst>
            </p:cNvPr>
            <p:cNvSpPr>
              <a:spLocks/>
            </p:cNvSpPr>
            <p:nvPr/>
          </p:nvSpPr>
          <p:spPr bwMode="auto">
            <a:xfrm flipH="1">
              <a:off x="5198413" y="392757"/>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526;p19">
              <a:extLst>
                <a:ext uri="{FF2B5EF4-FFF2-40B4-BE49-F238E27FC236}">
                  <a16:creationId xmlns:a16="http://schemas.microsoft.com/office/drawing/2014/main" id="{80899D34-DE35-4F95-B616-3194593BD2A5}"/>
                </a:ext>
              </a:extLst>
            </p:cNvPr>
            <p:cNvSpPr>
              <a:spLocks/>
            </p:cNvSpPr>
            <p:nvPr/>
          </p:nvSpPr>
          <p:spPr bwMode="auto">
            <a:xfrm flipH="1">
              <a:off x="797569" y="134034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27;p19">
              <a:extLst>
                <a:ext uri="{FF2B5EF4-FFF2-40B4-BE49-F238E27FC236}">
                  <a16:creationId xmlns:a16="http://schemas.microsoft.com/office/drawing/2014/main" id="{158A053D-0787-4BAA-9AE5-07143C423A20}"/>
                </a:ext>
              </a:extLst>
            </p:cNvPr>
            <p:cNvSpPr>
              <a:spLocks/>
            </p:cNvSpPr>
            <p:nvPr/>
          </p:nvSpPr>
          <p:spPr bwMode="auto">
            <a:xfrm flipH="1">
              <a:off x="8364238" y="2445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28;p19">
              <a:extLst>
                <a:ext uri="{FF2B5EF4-FFF2-40B4-BE49-F238E27FC236}">
                  <a16:creationId xmlns:a16="http://schemas.microsoft.com/office/drawing/2014/main" id="{824E73CA-7160-482F-B97B-1C36718D7DA7}"/>
                </a:ext>
              </a:extLst>
            </p:cNvPr>
            <p:cNvSpPr>
              <a:spLocks/>
            </p:cNvSpPr>
            <p:nvPr/>
          </p:nvSpPr>
          <p:spPr bwMode="auto">
            <a:xfrm flipH="1">
              <a:off x="-177778" y="210468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29;p19">
              <a:extLst>
                <a:ext uri="{FF2B5EF4-FFF2-40B4-BE49-F238E27FC236}">
                  <a16:creationId xmlns:a16="http://schemas.microsoft.com/office/drawing/2014/main" id="{8821E76C-3120-44FA-9FF9-933B5FF8AD9D}"/>
                </a:ext>
              </a:extLst>
            </p:cNvPr>
            <p:cNvSpPr>
              <a:spLocks/>
            </p:cNvSpPr>
            <p:nvPr/>
          </p:nvSpPr>
          <p:spPr bwMode="auto">
            <a:xfrm flipH="1">
              <a:off x="4029862" y="3520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30;p19">
              <a:extLst>
                <a:ext uri="{FF2B5EF4-FFF2-40B4-BE49-F238E27FC236}">
                  <a16:creationId xmlns:a16="http://schemas.microsoft.com/office/drawing/2014/main" id="{B2217BAE-55DF-44B2-A987-283103833C47}"/>
                </a:ext>
              </a:extLst>
            </p:cNvPr>
            <p:cNvSpPr>
              <a:spLocks/>
            </p:cNvSpPr>
            <p:nvPr/>
          </p:nvSpPr>
          <p:spPr bwMode="auto">
            <a:xfrm flipH="1">
              <a:off x="8233981" y="5486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31;p19">
              <a:extLst>
                <a:ext uri="{FF2B5EF4-FFF2-40B4-BE49-F238E27FC236}">
                  <a16:creationId xmlns:a16="http://schemas.microsoft.com/office/drawing/2014/main" id="{5AE2345C-3C35-4BD1-958C-3AE0AB158E93}"/>
                </a:ext>
              </a:extLst>
            </p:cNvPr>
            <p:cNvSpPr>
              <a:spLocks/>
            </p:cNvSpPr>
            <p:nvPr/>
          </p:nvSpPr>
          <p:spPr bwMode="auto">
            <a:xfrm flipH="1">
              <a:off x="-177898" y="3845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32;p19">
              <a:extLst>
                <a:ext uri="{FF2B5EF4-FFF2-40B4-BE49-F238E27FC236}">
                  <a16:creationId xmlns:a16="http://schemas.microsoft.com/office/drawing/2014/main" id="{A240CAB2-C1E8-48B9-B58C-031807DE5613}"/>
                </a:ext>
              </a:extLst>
            </p:cNvPr>
            <p:cNvSpPr>
              <a:spLocks/>
            </p:cNvSpPr>
            <p:nvPr/>
          </p:nvSpPr>
          <p:spPr bwMode="auto">
            <a:xfrm flipH="1">
              <a:off x="-177871" y="4760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33;p19">
              <a:extLst>
                <a:ext uri="{FF2B5EF4-FFF2-40B4-BE49-F238E27FC236}">
                  <a16:creationId xmlns:a16="http://schemas.microsoft.com/office/drawing/2014/main" id="{3F37C289-4253-4192-9309-DA8A64A2928D}"/>
                </a:ext>
              </a:extLst>
            </p:cNvPr>
            <p:cNvSpPr>
              <a:spLocks/>
            </p:cNvSpPr>
            <p:nvPr/>
          </p:nvSpPr>
          <p:spPr bwMode="auto">
            <a:xfrm flipH="1">
              <a:off x="4604554" y="5541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34;p19">
              <a:extLst>
                <a:ext uri="{FF2B5EF4-FFF2-40B4-BE49-F238E27FC236}">
                  <a16:creationId xmlns:a16="http://schemas.microsoft.com/office/drawing/2014/main" id="{06BA3B50-A4BA-4FED-87FD-F4AF63ACE7C9}"/>
                </a:ext>
              </a:extLst>
            </p:cNvPr>
            <p:cNvSpPr>
              <a:spLocks/>
            </p:cNvSpPr>
            <p:nvPr/>
          </p:nvSpPr>
          <p:spPr bwMode="auto">
            <a:xfrm flipH="1">
              <a:off x="2000741" y="6801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35;p19">
              <a:extLst>
                <a:ext uri="{FF2B5EF4-FFF2-40B4-BE49-F238E27FC236}">
                  <a16:creationId xmlns:a16="http://schemas.microsoft.com/office/drawing/2014/main" id="{EFDFB492-4BA2-468E-AA69-DA24DB14AAA7}"/>
                </a:ext>
              </a:extLst>
            </p:cNvPr>
            <p:cNvSpPr>
              <a:spLocks/>
            </p:cNvSpPr>
            <p:nvPr/>
          </p:nvSpPr>
          <p:spPr bwMode="auto">
            <a:xfrm flipH="1">
              <a:off x="387612" y="6797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36;p19">
              <a:extLst>
                <a:ext uri="{FF2B5EF4-FFF2-40B4-BE49-F238E27FC236}">
                  <a16:creationId xmlns:a16="http://schemas.microsoft.com/office/drawing/2014/main" id="{EA9EDBAA-8A55-4594-9ED8-D6A461FBFE8F}"/>
                </a:ext>
              </a:extLst>
            </p:cNvPr>
            <p:cNvSpPr>
              <a:spLocks/>
            </p:cNvSpPr>
            <p:nvPr/>
          </p:nvSpPr>
          <p:spPr bwMode="auto">
            <a:xfrm flipH="1">
              <a:off x="-177798" y="5967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37;p19">
              <a:extLst>
                <a:ext uri="{FF2B5EF4-FFF2-40B4-BE49-F238E27FC236}">
                  <a16:creationId xmlns:a16="http://schemas.microsoft.com/office/drawing/2014/main" id="{E10A63DB-A2C7-4E08-AC9C-2A82B971A34D}"/>
                </a:ext>
              </a:extLst>
            </p:cNvPr>
            <p:cNvSpPr>
              <a:spLocks/>
            </p:cNvSpPr>
            <p:nvPr/>
          </p:nvSpPr>
          <p:spPr bwMode="auto">
            <a:xfrm flipH="1">
              <a:off x="-317781" y="-68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38;p19">
              <a:extLst>
                <a:ext uri="{FF2B5EF4-FFF2-40B4-BE49-F238E27FC236}">
                  <a16:creationId xmlns:a16="http://schemas.microsoft.com/office/drawing/2014/main" id="{5BA2E264-2FA6-4313-9F2A-E147C221E40D}"/>
                </a:ext>
              </a:extLst>
            </p:cNvPr>
            <p:cNvSpPr/>
            <p:nvPr/>
          </p:nvSpPr>
          <p:spPr>
            <a:xfrm flipH="1">
              <a:off x="5196306" y="320356"/>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8" name="Google Shape;539;p19">
              <a:extLst>
                <a:ext uri="{FF2B5EF4-FFF2-40B4-BE49-F238E27FC236}">
                  <a16:creationId xmlns:a16="http://schemas.microsoft.com/office/drawing/2014/main" id="{9A49550E-68E9-47F6-B4DD-D5110FB6A304}"/>
                </a:ext>
              </a:extLst>
            </p:cNvPr>
            <p:cNvGrpSpPr>
              <a:grpSpLocks/>
            </p:cNvGrpSpPr>
            <p:nvPr/>
          </p:nvGrpSpPr>
          <p:grpSpPr bwMode="auto">
            <a:xfrm>
              <a:off x="-185781" y="-222600"/>
              <a:ext cx="9377821" cy="2147740"/>
              <a:chOff x="-185781" y="-222600"/>
              <a:chExt cx="9377821" cy="2147740"/>
            </a:xfrm>
          </p:grpSpPr>
          <p:sp>
            <p:nvSpPr>
              <p:cNvPr id="29" name="Google Shape;540;p19">
                <a:extLst>
                  <a:ext uri="{FF2B5EF4-FFF2-40B4-BE49-F238E27FC236}">
                    <a16:creationId xmlns:a16="http://schemas.microsoft.com/office/drawing/2014/main" id="{1EB53C1E-9F0E-4CA6-9BAE-7A286A959294}"/>
                  </a:ext>
                </a:extLst>
              </p:cNvPr>
              <p:cNvSpPr>
                <a:spLocks/>
              </p:cNvSpPr>
              <p:nvPr/>
            </p:nvSpPr>
            <p:spPr bwMode="auto">
              <a:xfrm flipH="1">
                <a:off x="-177898"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41;p19">
                <a:extLst>
                  <a:ext uri="{FF2B5EF4-FFF2-40B4-BE49-F238E27FC236}">
                    <a16:creationId xmlns:a16="http://schemas.microsoft.com/office/drawing/2014/main" id="{2AE239B5-1E39-4C74-9D6E-7B9C6CC575C4}"/>
                  </a:ext>
                </a:extLst>
              </p:cNvPr>
              <p:cNvSpPr/>
              <p:nvPr/>
            </p:nvSpPr>
            <p:spPr>
              <a:xfrm flipH="1">
                <a:off x="-185369" y="-222600"/>
                <a:ext cx="9377449" cy="2090856"/>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19" name="Google Shape;542;p19">
              <a:extLst>
                <a:ext uri="{FF2B5EF4-FFF2-40B4-BE49-F238E27FC236}">
                  <a16:creationId xmlns:a16="http://schemas.microsoft.com/office/drawing/2014/main" id="{1FDAEC09-B199-4597-AE49-5D767636E70B}"/>
                </a:ext>
              </a:extLst>
            </p:cNvPr>
            <p:cNvSpPr/>
            <p:nvPr/>
          </p:nvSpPr>
          <p:spPr>
            <a:xfrm flipH="1">
              <a:off x="824290" y="1268147"/>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543;p19">
              <a:extLst>
                <a:ext uri="{FF2B5EF4-FFF2-40B4-BE49-F238E27FC236}">
                  <a16:creationId xmlns:a16="http://schemas.microsoft.com/office/drawing/2014/main" id="{E75B641C-AF0C-4DBE-A04F-26A82DCF93CA}"/>
                </a:ext>
              </a:extLst>
            </p:cNvPr>
            <p:cNvSpPr/>
            <p:nvPr/>
          </p:nvSpPr>
          <p:spPr>
            <a:xfrm flipH="1">
              <a:off x="8384829" y="2373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1" name="Google Shape;544;p19">
              <a:extLst>
                <a:ext uri="{FF2B5EF4-FFF2-40B4-BE49-F238E27FC236}">
                  <a16:creationId xmlns:a16="http://schemas.microsoft.com/office/drawing/2014/main" id="{19F49B92-9400-41D6-81E4-41AF98402789}"/>
                </a:ext>
              </a:extLst>
            </p:cNvPr>
            <p:cNvSpPr/>
            <p:nvPr/>
          </p:nvSpPr>
          <p:spPr>
            <a:xfrm flipH="1">
              <a:off x="-185369" y="2027809"/>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45;p19">
              <a:extLst>
                <a:ext uri="{FF2B5EF4-FFF2-40B4-BE49-F238E27FC236}">
                  <a16:creationId xmlns:a16="http://schemas.microsoft.com/office/drawing/2014/main" id="{D088A221-B6FC-469A-9051-9D827DD08A10}"/>
                </a:ext>
              </a:extLst>
            </p:cNvPr>
            <p:cNvSpPr/>
            <p:nvPr/>
          </p:nvSpPr>
          <p:spPr>
            <a:xfrm flipH="1">
              <a:off x="4019957" y="3448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46;p19">
              <a:extLst>
                <a:ext uri="{FF2B5EF4-FFF2-40B4-BE49-F238E27FC236}">
                  <a16:creationId xmlns:a16="http://schemas.microsoft.com/office/drawing/2014/main" id="{C466140D-3D1F-4A58-B597-256B021C03BD}"/>
                </a:ext>
              </a:extLst>
            </p:cNvPr>
            <p:cNvSpPr/>
            <p:nvPr/>
          </p:nvSpPr>
          <p:spPr>
            <a:xfrm flipH="1">
              <a:off x="-186560" y="3773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547;p19">
              <a:extLst>
                <a:ext uri="{FF2B5EF4-FFF2-40B4-BE49-F238E27FC236}">
                  <a16:creationId xmlns:a16="http://schemas.microsoft.com/office/drawing/2014/main" id="{E811BDDC-D0B4-4CBA-A1D8-487EDF403933}"/>
                </a:ext>
              </a:extLst>
            </p:cNvPr>
            <p:cNvSpPr/>
            <p:nvPr/>
          </p:nvSpPr>
          <p:spPr>
            <a:xfrm flipH="1">
              <a:off x="-185369" y="4687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48;p19">
              <a:extLst>
                <a:ext uri="{FF2B5EF4-FFF2-40B4-BE49-F238E27FC236}">
                  <a16:creationId xmlns:a16="http://schemas.microsoft.com/office/drawing/2014/main" id="{F953A95E-3B72-4C43-BFE4-7D440F4B7D17}"/>
                </a:ext>
              </a:extLst>
            </p:cNvPr>
            <p:cNvSpPr/>
            <p:nvPr/>
          </p:nvSpPr>
          <p:spPr>
            <a:xfrm flipH="1">
              <a:off x="4718861" y="5468909"/>
              <a:ext cx="4473219"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49;p19">
              <a:extLst>
                <a:ext uri="{FF2B5EF4-FFF2-40B4-BE49-F238E27FC236}">
                  <a16:creationId xmlns:a16="http://schemas.microsoft.com/office/drawing/2014/main" id="{5E1751DD-FE90-4B15-8540-5C272A5182A1}"/>
                </a:ext>
              </a:extLst>
            </p:cNvPr>
            <p:cNvSpPr/>
            <p:nvPr/>
          </p:nvSpPr>
          <p:spPr>
            <a:xfrm flipH="1">
              <a:off x="1991114" y="6729852"/>
              <a:ext cx="4335106"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550;p19">
              <a:extLst>
                <a:ext uri="{FF2B5EF4-FFF2-40B4-BE49-F238E27FC236}">
                  <a16:creationId xmlns:a16="http://schemas.microsoft.com/office/drawing/2014/main" id="{4FB6BD64-4B9A-4C8E-BA4D-619FCF4B3617}"/>
                </a:ext>
              </a:extLst>
            </p:cNvPr>
            <p:cNvSpPr/>
            <p:nvPr/>
          </p:nvSpPr>
          <p:spPr>
            <a:xfrm flipH="1">
              <a:off x="-185369" y="5895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51;p19">
              <a:extLst>
                <a:ext uri="{FF2B5EF4-FFF2-40B4-BE49-F238E27FC236}">
                  <a16:creationId xmlns:a16="http://schemas.microsoft.com/office/drawing/2014/main" id="{182FAB94-ECDE-482E-AC2D-BE291F6C6DE5}"/>
                </a:ext>
              </a:extLst>
            </p:cNvPr>
            <p:cNvSpPr/>
            <p:nvPr/>
          </p:nvSpPr>
          <p:spPr>
            <a:xfrm flipH="1">
              <a:off x="-325864" y="-120200"/>
              <a:ext cx="4355346" cy="807290"/>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1" name="Google Shape;552;p19">
            <a:extLst>
              <a:ext uri="{FF2B5EF4-FFF2-40B4-BE49-F238E27FC236}">
                <a16:creationId xmlns:a16="http://schemas.microsoft.com/office/drawing/2014/main" id="{6C853D04-1F3F-4027-BCE1-42F40C288B51}"/>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2" name="Google Shape;553;p19">
            <a:extLst>
              <a:ext uri="{FF2B5EF4-FFF2-40B4-BE49-F238E27FC236}">
                <a16:creationId xmlns:a16="http://schemas.microsoft.com/office/drawing/2014/main" id="{250D56C2-230A-46AA-9C67-F8B0C5E2D0A4}"/>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554" name="Google Shape;554;p19"/>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256245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rgbClr val="FFE15F"/>
        </a:solidFill>
        <a:effectLst/>
      </p:bgPr>
    </p:bg>
    <p:spTree>
      <p:nvGrpSpPr>
        <p:cNvPr id="1" name="Shape 555"/>
        <p:cNvGrpSpPr/>
        <p:nvPr/>
      </p:nvGrpSpPr>
      <p:grpSpPr>
        <a:xfrm>
          <a:off x="0" y="0"/>
          <a:ext cx="0" cy="0"/>
          <a:chOff x="0" y="0"/>
          <a:chExt cx="0" cy="0"/>
        </a:xfrm>
      </p:grpSpPr>
      <p:grpSp>
        <p:nvGrpSpPr>
          <p:cNvPr id="4" name="Google Shape;556;p20">
            <a:extLst>
              <a:ext uri="{FF2B5EF4-FFF2-40B4-BE49-F238E27FC236}">
                <a16:creationId xmlns:a16="http://schemas.microsoft.com/office/drawing/2014/main" id="{5C6DE514-1824-42FB-B394-47A8856CE13C}"/>
              </a:ext>
            </a:extLst>
          </p:cNvPr>
          <p:cNvGrpSpPr>
            <a:grpSpLocks/>
          </p:cNvGrpSpPr>
          <p:nvPr/>
        </p:nvGrpSpPr>
        <p:grpSpPr bwMode="auto">
          <a:xfrm>
            <a:off x="-130175" y="-2227263"/>
            <a:ext cx="12690475" cy="10315576"/>
            <a:chOff x="-97264" y="-1670400"/>
            <a:chExt cx="9517944" cy="7737118"/>
          </a:xfrm>
        </p:grpSpPr>
        <p:sp>
          <p:nvSpPr>
            <p:cNvPr id="5" name="Google Shape;557;p20">
              <a:extLst>
                <a:ext uri="{FF2B5EF4-FFF2-40B4-BE49-F238E27FC236}">
                  <a16:creationId xmlns:a16="http://schemas.microsoft.com/office/drawing/2014/main" id="{204034C5-4EEC-41A0-83E1-FEEE668A6903}"/>
                </a:ext>
              </a:extLst>
            </p:cNvPr>
            <p:cNvSpPr>
              <a:spLocks/>
            </p:cNvSpPr>
            <p:nvPr/>
          </p:nvSpPr>
          <p:spPr bwMode="auto">
            <a:xfrm rot="10800000" flipH="1">
              <a:off x="-89101" y="46031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558;p20">
              <a:extLst>
                <a:ext uri="{FF2B5EF4-FFF2-40B4-BE49-F238E27FC236}">
                  <a16:creationId xmlns:a16="http://schemas.microsoft.com/office/drawing/2014/main" id="{39045131-1E0D-4B4A-B8BB-965A90A83F64}"/>
                </a:ext>
              </a:extLst>
            </p:cNvPr>
            <p:cNvSpPr>
              <a:spLocks/>
            </p:cNvSpPr>
            <p:nvPr/>
          </p:nvSpPr>
          <p:spPr bwMode="auto">
            <a:xfrm rot="10800000" flipH="1">
              <a:off x="-89221" y="26838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59;p20">
              <a:extLst>
                <a:ext uri="{FF2B5EF4-FFF2-40B4-BE49-F238E27FC236}">
                  <a16:creationId xmlns:a16="http://schemas.microsoft.com/office/drawing/2014/main" id="{25186795-D379-44D0-BC12-2EE3D18E56D9}"/>
                </a:ext>
              </a:extLst>
            </p:cNvPr>
            <p:cNvSpPr>
              <a:spLocks/>
            </p:cNvSpPr>
            <p:nvPr/>
          </p:nvSpPr>
          <p:spPr bwMode="auto">
            <a:xfrm rot="10800000" flipH="1">
              <a:off x="-89101" y="30839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60;p20">
              <a:extLst>
                <a:ext uri="{FF2B5EF4-FFF2-40B4-BE49-F238E27FC236}">
                  <a16:creationId xmlns:a16="http://schemas.microsoft.com/office/drawing/2014/main" id="{D0E00051-0030-4D99-BB4C-3B1213E02418}"/>
                </a:ext>
              </a:extLst>
            </p:cNvPr>
            <p:cNvSpPr>
              <a:spLocks/>
            </p:cNvSpPr>
            <p:nvPr/>
          </p:nvSpPr>
          <p:spPr bwMode="auto">
            <a:xfrm rot="10800000" flipH="1">
              <a:off x="-89101" y="17270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61;p20">
              <a:extLst>
                <a:ext uri="{FF2B5EF4-FFF2-40B4-BE49-F238E27FC236}">
                  <a16:creationId xmlns:a16="http://schemas.microsoft.com/office/drawing/2014/main" id="{A655B5FB-4982-47F2-A8B4-AB22175162D4}"/>
                </a:ext>
              </a:extLst>
            </p:cNvPr>
            <p:cNvSpPr>
              <a:spLocks/>
            </p:cNvSpPr>
            <p:nvPr/>
          </p:nvSpPr>
          <p:spPr bwMode="auto">
            <a:xfrm rot="10800000" flipH="1">
              <a:off x="-88861" y="13080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62;p20">
              <a:extLst>
                <a:ext uri="{FF2B5EF4-FFF2-40B4-BE49-F238E27FC236}">
                  <a16:creationId xmlns:a16="http://schemas.microsoft.com/office/drawing/2014/main" id="{84608023-5A81-447D-BC0F-2DB7524E8FBD}"/>
                </a:ext>
              </a:extLst>
            </p:cNvPr>
            <p:cNvSpPr>
              <a:spLocks/>
            </p:cNvSpPr>
            <p:nvPr/>
          </p:nvSpPr>
          <p:spPr bwMode="auto">
            <a:xfrm rot="10800000" flipH="1">
              <a:off x="-89101" y="-1018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63;p20">
              <a:extLst>
                <a:ext uri="{FF2B5EF4-FFF2-40B4-BE49-F238E27FC236}">
                  <a16:creationId xmlns:a16="http://schemas.microsoft.com/office/drawing/2014/main" id="{60669115-3EFB-42E4-91BF-E830305AE4C3}"/>
                </a:ext>
              </a:extLst>
            </p:cNvPr>
            <p:cNvSpPr>
              <a:spLocks/>
            </p:cNvSpPr>
            <p:nvPr/>
          </p:nvSpPr>
          <p:spPr bwMode="auto">
            <a:xfrm rot="10800000" flipH="1">
              <a:off x="-89101" y="-2192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64;p20">
              <a:extLst>
                <a:ext uri="{FF2B5EF4-FFF2-40B4-BE49-F238E27FC236}">
                  <a16:creationId xmlns:a16="http://schemas.microsoft.com/office/drawing/2014/main" id="{3B283D34-F212-44A5-8E8A-6367D7A6E5DC}"/>
                </a:ext>
              </a:extLst>
            </p:cNvPr>
            <p:cNvSpPr>
              <a:spLocks/>
            </p:cNvSpPr>
            <p:nvPr/>
          </p:nvSpPr>
          <p:spPr bwMode="auto">
            <a:xfrm rot="10800000" flipH="1">
              <a:off x="4312517" y="-10923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65;p20">
              <a:extLst>
                <a:ext uri="{FF2B5EF4-FFF2-40B4-BE49-F238E27FC236}">
                  <a16:creationId xmlns:a16="http://schemas.microsoft.com/office/drawing/2014/main" id="{F5F639CB-5E0B-4764-A820-4BB5C8249DB3}"/>
                </a:ext>
              </a:extLst>
            </p:cNvPr>
            <p:cNvSpPr>
              <a:spLocks/>
            </p:cNvSpPr>
            <p:nvPr/>
          </p:nvSpPr>
          <p:spPr bwMode="auto">
            <a:xfrm rot="10800000" flipH="1">
              <a:off x="-89101" y="-16701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66;p20">
              <a:extLst>
                <a:ext uri="{FF2B5EF4-FFF2-40B4-BE49-F238E27FC236}">
                  <a16:creationId xmlns:a16="http://schemas.microsoft.com/office/drawing/2014/main" id="{6047B2C2-0A1B-4B54-9EFC-398E1609764F}"/>
                </a:ext>
              </a:extLst>
            </p:cNvPr>
            <p:cNvSpPr>
              <a:spLocks/>
            </p:cNvSpPr>
            <p:nvPr/>
          </p:nvSpPr>
          <p:spPr bwMode="auto">
            <a:xfrm rot="10800000" flipH="1">
              <a:off x="2774626" y="-16701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67;p20">
              <a:extLst>
                <a:ext uri="{FF2B5EF4-FFF2-40B4-BE49-F238E27FC236}">
                  <a16:creationId xmlns:a16="http://schemas.microsoft.com/office/drawing/2014/main" id="{632CFCBF-6020-4436-B663-7975FDA58DBF}"/>
                </a:ext>
              </a:extLst>
            </p:cNvPr>
            <p:cNvSpPr>
              <a:spLocks/>
            </p:cNvSpPr>
            <p:nvPr/>
          </p:nvSpPr>
          <p:spPr bwMode="auto">
            <a:xfrm rot="10800000" flipH="1">
              <a:off x="8048796" y="-16704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68;p20">
              <a:extLst>
                <a:ext uri="{FF2B5EF4-FFF2-40B4-BE49-F238E27FC236}">
                  <a16:creationId xmlns:a16="http://schemas.microsoft.com/office/drawing/2014/main" id="{B4C0D727-8C08-4F72-8454-9EE34EDE4F81}"/>
                </a:ext>
              </a:extLst>
            </p:cNvPr>
            <p:cNvSpPr>
              <a:spLocks/>
            </p:cNvSpPr>
            <p:nvPr/>
          </p:nvSpPr>
          <p:spPr bwMode="auto">
            <a:xfrm rot="10800000" flipH="1">
              <a:off x="4946282" y="-16702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69;p20">
              <a:extLst>
                <a:ext uri="{FF2B5EF4-FFF2-40B4-BE49-F238E27FC236}">
                  <a16:creationId xmlns:a16="http://schemas.microsoft.com/office/drawing/2014/main" id="{7E6D131D-213F-4613-AE6B-DC98C6928EF7}"/>
                </a:ext>
              </a:extLst>
            </p:cNvPr>
            <p:cNvSpPr>
              <a:spLocks/>
            </p:cNvSpPr>
            <p:nvPr/>
          </p:nvSpPr>
          <p:spPr bwMode="auto">
            <a:xfrm rot="10800000" flipH="1">
              <a:off x="5076700" y="51166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70;p20">
              <a:extLst>
                <a:ext uri="{FF2B5EF4-FFF2-40B4-BE49-F238E27FC236}">
                  <a16:creationId xmlns:a16="http://schemas.microsoft.com/office/drawing/2014/main" id="{A6BB818E-D2B6-4D77-BA47-7F309BE68DC5}"/>
                </a:ext>
              </a:extLst>
            </p:cNvPr>
            <p:cNvSpPr/>
            <p:nvPr/>
          </p:nvSpPr>
          <p:spPr>
            <a:xfrm rot="10800000" flipH="1">
              <a:off x="-97264" y="46593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9" name="Google Shape;571;p20">
              <a:extLst>
                <a:ext uri="{FF2B5EF4-FFF2-40B4-BE49-F238E27FC236}">
                  <a16:creationId xmlns:a16="http://schemas.microsoft.com/office/drawing/2014/main" id="{AC444F49-A78C-492A-BF5B-469666FEEEC9}"/>
                </a:ext>
              </a:extLst>
            </p:cNvPr>
            <p:cNvGrpSpPr>
              <a:grpSpLocks/>
            </p:cNvGrpSpPr>
            <p:nvPr/>
          </p:nvGrpSpPr>
          <p:grpSpPr bwMode="auto">
            <a:xfrm>
              <a:off x="-97224" y="3918978"/>
              <a:ext cx="9377821" cy="2147740"/>
              <a:chOff x="-97224" y="3918978"/>
              <a:chExt cx="9377821" cy="2147740"/>
            </a:xfrm>
          </p:grpSpPr>
          <p:sp>
            <p:nvSpPr>
              <p:cNvPr id="30" name="Google Shape;572;p20">
                <a:extLst>
                  <a:ext uri="{FF2B5EF4-FFF2-40B4-BE49-F238E27FC236}">
                    <a16:creationId xmlns:a16="http://schemas.microsoft.com/office/drawing/2014/main" id="{3AA6A9F3-9EC0-4F27-9D59-CB56DD8DFC05}"/>
                  </a:ext>
                </a:extLst>
              </p:cNvPr>
              <p:cNvSpPr>
                <a:spLocks/>
              </p:cNvSpPr>
              <p:nvPr/>
            </p:nvSpPr>
            <p:spPr bwMode="auto">
              <a:xfrm rot="10800000" flipH="1">
                <a:off x="-89101" y="39189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573;p20">
                <a:extLst>
                  <a:ext uri="{FF2B5EF4-FFF2-40B4-BE49-F238E27FC236}">
                    <a16:creationId xmlns:a16="http://schemas.microsoft.com/office/drawing/2014/main" id="{5BEAA9A0-D3E5-4DA3-9DA4-2D876CAB2ADC}"/>
                  </a:ext>
                </a:extLst>
              </p:cNvPr>
              <p:cNvSpPr/>
              <p:nvPr/>
            </p:nvSpPr>
            <p:spPr>
              <a:xfrm rot="10800000" flipH="1">
                <a:off x="-97264" y="39758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0" name="Google Shape;574;p20">
              <a:extLst>
                <a:ext uri="{FF2B5EF4-FFF2-40B4-BE49-F238E27FC236}">
                  <a16:creationId xmlns:a16="http://schemas.microsoft.com/office/drawing/2014/main" id="{25CD7009-8648-45EB-A0A8-72AFC6411353}"/>
                </a:ext>
              </a:extLst>
            </p:cNvPr>
            <p:cNvSpPr/>
            <p:nvPr/>
          </p:nvSpPr>
          <p:spPr>
            <a:xfrm rot="10800000" flipH="1">
              <a:off x="-97264" y="27399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1" name="Google Shape;575;p20">
              <a:extLst>
                <a:ext uri="{FF2B5EF4-FFF2-40B4-BE49-F238E27FC236}">
                  <a16:creationId xmlns:a16="http://schemas.microsoft.com/office/drawing/2014/main" id="{25332FB5-C306-4B87-8A05-2F4BAB24BEF8}"/>
                </a:ext>
              </a:extLst>
            </p:cNvPr>
            <p:cNvSpPr/>
            <p:nvPr/>
          </p:nvSpPr>
          <p:spPr>
            <a:xfrm rot="10800000" flipH="1">
              <a:off x="-97264" y="31399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576;p20">
              <a:extLst>
                <a:ext uri="{FF2B5EF4-FFF2-40B4-BE49-F238E27FC236}">
                  <a16:creationId xmlns:a16="http://schemas.microsoft.com/office/drawing/2014/main" id="{60307CEC-263C-4506-884A-BD4B048050FA}"/>
                </a:ext>
              </a:extLst>
            </p:cNvPr>
            <p:cNvSpPr/>
            <p:nvPr/>
          </p:nvSpPr>
          <p:spPr>
            <a:xfrm rot="10800000" flipH="1">
              <a:off x="-97264" y="17802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577;p20">
              <a:extLst>
                <a:ext uri="{FF2B5EF4-FFF2-40B4-BE49-F238E27FC236}">
                  <a16:creationId xmlns:a16="http://schemas.microsoft.com/office/drawing/2014/main" id="{E2B06F51-4763-4493-9D75-7C50365EEF5A}"/>
                </a:ext>
              </a:extLst>
            </p:cNvPr>
            <p:cNvSpPr/>
            <p:nvPr/>
          </p:nvSpPr>
          <p:spPr>
            <a:xfrm rot="10800000" flipH="1">
              <a:off x="-97264" y="13646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578;p20">
              <a:extLst>
                <a:ext uri="{FF2B5EF4-FFF2-40B4-BE49-F238E27FC236}">
                  <a16:creationId xmlns:a16="http://schemas.microsoft.com/office/drawing/2014/main" id="{08E3D445-E0D1-427C-971F-C3EEA1666A4E}"/>
                </a:ext>
              </a:extLst>
            </p:cNvPr>
            <p:cNvSpPr/>
            <p:nvPr/>
          </p:nvSpPr>
          <p:spPr>
            <a:xfrm rot="10800000" flipH="1">
              <a:off x="-97264" y="-1629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579;p20">
              <a:extLst>
                <a:ext uri="{FF2B5EF4-FFF2-40B4-BE49-F238E27FC236}">
                  <a16:creationId xmlns:a16="http://schemas.microsoft.com/office/drawing/2014/main" id="{FB9C39AE-80D6-480B-94A4-3F8A3688AE3E}"/>
                </a:ext>
              </a:extLst>
            </p:cNvPr>
            <p:cNvSpPr/>
            <p:nvPr/>
          </p:nvSpPr>
          <p:spPr>
            <a:xfrm rot="10800000" flipH="1">
              <a:off x="4303327" y="-10631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580;p20">
              <a:extLst>
                <a:ext uri="{FF2B5EF4-FFF2-40B4-BE49-F238E27FC236}">
                  <a16:creationId xmlns:a16="http://schemas.microsoft.com/office/drawing/2014/main" id="{D5231968-4633-4934-9695-1A71F96B0788}"/>
                </a:ext>
              </a:extLst>
            </p:cNvPr>
            <p:cNvSpPr/>
            <p:nvPr/>
          </p:nvSpPr>
          <p:spPr>
            <a:xfrm rot="10800000" flipH="1">
              <a:off x="-97264" y="-1614437"/>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581;p20">
              <a:extLst>
                <a:ext uri="{FF2B5EF4-FFF2-40B4-BE49-F238E27FC236}">
                  <a16:creationId xmlns:a16="http://schemas.microsoft.com/office/drawing/2014/main" id="{900A9E9B-8CE1-4D26-B8E8-263C97AAA764}"/>
                </a:ext>
              </a:extLst>
            </p:cNvPr>
            <p:cNvSpPr/>
            <p:nvPr/>
          </p:nvSpPr>
          <p:spPr>
            <a:xfrm rot="10800000" flipH="1">
              <a:off x="2768597" y="-16144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582;p20">
              <a:extLst>
                <a:ext uri="{FF2B5EF4-FFF2-40B4-BE49-F238E27FC236}">
                  <a16:creationId xmlns:a16="http://schemas.microsoft.com/office/drawing/2014/main" id="{76B9DDE0-ECFD-48BE-9351-AD1CAF1E840A}"/>
                </a:ext>
              </a:extLst>
            </p:cNvPr>
            <p:cNvSpPr/>
            <p:nvPr/>
          </p:nvSpPr>
          <p:spPr>
            <a:xfrm rot="10800000" flipH="1">
              <a:off x="4931982" y="-16144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583;p20">
              <a:extLst>
                <a:ext uri="{FF2B5EF4-FFF2-40B4-BE49-F238E27FC236}">
                  <a16:creationId xmlns:a16="http://schemas.microsoft.com/office/drawing/2014/main" id="{8D2D27CC-45F1-49FF-8877-05680E7062AD}"/>
                </a:ext>
              </a:extLst>
            </p:cNvPr>
            <p:cNvSpPr/>
            <p:nvPr/>
          </p:nvSpPr>
          <p:spPr>
            <a:xfrm rot="10800000" flipH="1">
              <a:off x="5065334" y="51570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2" name="Google Shape;584;p20">
            <a:extLst>
              <a:ext uri="{FF2B5EF4-FFF2-40B4-BE49-F238E27FC236}">
                <a16:creationId xmlns:a16="http://schemas.microsoft.com/office/drawing/2014/main" id="{C9EE2C0F-B123-4423-9A29-94623557C3EF}"/>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3" name="Google Shape;585;p20">
            <a:extLst>
              <a:ext uri="{FF2B5EF4-FFF2-40B4-BE49-F238E27FC236}">
                <a16:creationId xmlns:a16="http://schemas.microsoft.com/office/drawing/2014/main" id="{8112E7E4-EF72-4EA2-BB1E-FC9509CD57E5}"/>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586" name="Google Shape;586;p20"/>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87" name="Google Shape;587;p20"/>
          <p:cNvSpPr txBox="1">
            <a:spLocks noGrp="1"/>
          </p:cNvSpPr>
          <p:nvPr>
            <p:ph type="body" idx="1"/>
          </p:nvPr>
        </p:nvSpPr>
        <p:spPr>
          <a:xfrm>
            <a:off x="960000" y="1649444"/>
            <a:ext cx="10272000" cy="4488400"/>
          </a:xfrm>
          <a:prstGeom prst="rect">
            <a:avLst/>
          </a:prstGeom>
        </p:spPr>
        <p:txBody>
          <a:bodyPr/>
          <a:lstStyle>
            <a:lvl1pPr marL="609585" lvl="0" indent="-423323" rtl="0">
              <a:lnSpc>
                <a:spcPct val="115000"/>
              </a:lnSpc>
              <a:spcBef>
                <a:spcPts val="0"/>
              </a:spcBef>
              <a:spcAft>
                <a:spcPts val="0"/>
              </a:spcAft>
              <a:buClr>
                <a:srgbClr val="434343"/>
              </a:buClr>
              <a:buSzPts val="1400"/>
              <a:buChar char="●"/>
              <a:defRPr sz="1867">
                <a:solidFill>
                  <a:srgbClr val="434343"/>
                </a:solidFill>
                <a:latin typeface="Arial" panose="020B0604020202020204" pitchFamily="34" charset="0"/>
                <a:cs typeface="Arial" panose="020B0604020202020204" pitchFamily="34" charset="0"/>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dirty="0"/>
          </a:p>
        </p:txBody>
      </p:sp>
    </p:spTree>
    <p:extLst>
      <p:ext uri="{BB962C8B-B14F-4D97-AF65-F5344CB8AC3E}">
        <p14:creationId xmlns:p14="http://schemas.microsoft.com/office/powerpoint/2010/main" val="407177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rgbClr val="FFE15F"/>
        </a:solidFill>
        <a:effectLst/>
      </p:bgPr>
    </p:bg>
    <p:spTree>
      <p:nvGrpSpPr>
        <p:cNvPr id="1" name="Shape 588"/>
        <p:cNvGrpSpPr/>
        <p:nvPr/>
      </p:nvGrpSpPr>
      <p:grpSpPr>
        <a:xfrm>
          <a:off x="0" y="0"/>
          <a:ext cx="0" cy="0"/>
          <a:chOff x="0" y="0"/>
          <a:chExt cx="0" cy="0"/>
        </a:xfrm>
      </p:grpSpPr>
      <p:grpSp>
        <p:nvGrpSpPr>
          <p:cNvPr id="5" name="Google Shape;589;p21">
            <a:extLst>
              <a:ext uri="{FF2B5EF4-FFF2-40B4-BE49-F238E27FC236}">
                <a16:creationId xmlns:a16="http://schemas.microsoft.com/office/drawing/2014/main" id="{2C5E62FD-3F30-4722-85D9-87B72B20B470}"/>
              </a:ext>
            </a:extLst>
          </p:cNvPr>
          <p:cNvGrpSpPr>
            <a:grpSpLocks/>
          </p:cNvGrpSpPr>
          <p:nvPr/>
        </p:nvGrpSpPr>
        <p:grpSpPr bwMode="auto">
          <a:xfrm>
            <a:off x="-434975" y="-296863"/>
            <a:ext cx="12690475" cy="10315576"/>
            <a:chOff x="-325864" y="-222600"/>
            <a:chExt cx="9517944" cy="7737118"/>
          </a:xfrm>
        </p:grpSpPr>
        <p:sp>
          <p:nvSpPr>
            <p:cNvPr id="6" name="Google Shape;590;p21">
              <a:extLst>
                <a:ext uri="{FF2B5EF4-FFF2-40B4-BE49-F238E27FC236}">
                  <a16:creationId xmlns:a16="http://schemas.microsoft.com/office/drawing/2014/main" id="{5623DC15-697C-4FE0-9A2A-CA980F2786C0}"/>
                </a:ext>
              </a:extLst>
            </p:cNvPr>
            <p:cNvSpPr>
              <a:spLocks/>
            </p:cNvSpPr>
            <p:nvPr/>
          </p:nvSpPr>
          <p:spPr bwMode="auto">
            <a:xfrm flipH="1">
              <a:off x="5198413" y="392757"/>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91;p21">
              <a:extLst>
                <a:ext uri="{FF2B5EF4-FFF2-40B4-BE49-F238E27FC236}">
                  <a16:creationId xmlns:a16="http://schemas.microsoft.com/office/drawing/2014/main" id="{76D07821-A2AF-4484-A6A3-D7BC91B52D74}"/>
                </a:ext>
              </a:extLst>
            </p:cNvPr>
            <p:cNvSpPr>
              <a:spLocks/>
            </p:cNvSpPr>
            <p:nvPr/>
          </p:nvSpPr>
          <p:spPr bwMode="auto">
            <a:xfrm flipH="1">
              <a:off x="797569" y="134034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92;p21">
              <a:extLst>
                <a:ext uri="{FF2B5EF4-FFF2-40B4-BE49-F238E27FC236}">
                  <a16:creationId xmlns:a16="http://schemas.microsoft.com/office/drawing/2014/main" id="{86511059-2961-4879-ACD4-C3B44ABD4EFC}"/>
                </a:ext>
              </a:extLst>
            </p:cNvPr>
            <p:cNvSpPr>
              <a:spLocks/>
            </p:cNvSpPr>
            <p:nvPr/>
          </p:nvSpPr>
          <p:spPr bwMode="auto">
            <a:xfrm flipH="1">
              <a:off x="8364238" y="2445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93;p21">
              <a:extLst>
                <a:ext uri="{FF2B5EF4-FFF2-40B4-BE49-F238E27FC236}">
                  <a16:creationId xmlns:a16="http://schemas.microsoft.com/office/drawing/2014/main" id="{73C29831-25B3-4725-A08C-58CB65302693}"/>
                </a:ext>
              </a:extLst>
            </p:cNvPr>
            <p:cNvSpPr>
              <a:spLocks/>
            </p:cNvSpPr>
            <p:nvPr/>
          </p:nvSpPr>
          <p:spPr bwMode="auto">
            <a:xfrm flipH="1">
              <a:off x="-177778" y="210468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94;p21">
              <a:extLst>
                <a:ext uri="{FF2B5EF4-FFF2-40B4-BE49-F238E27FC236}">
                  <a16:creationId xmlns:a16="http://schemas.microsoft.com/office/drawing/2014/main" id="{79399962-276D-4338-88E6-33F0E5FD3192}"/>
                </a:ext>
              </a:extLst>
            </p:cNvPr>
            <p:cNvSpPr>
              <a:spLocks/>
            </p:cNvSpPr>
            <p:nvPr/>
          </p:nvSpPr>
          <p:spPr bwMode="auto">
            <a:xfrm flipH="1">
              <a:off x="4029862" y="3520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95;p21">
              <a:extLst>
                <a:ext uri="{FF2B5EF4-FFF2-40B4-BE49-F238E27FC236}">
                  <a16:creationId xmlns:a16="http://schemas.microsoft.com/office/drawing/2014/main" id="{1B661BC5-DC9E-4B92-8EFB-454339DBA009}"/>
                </a:ext>
              </a:extLst>
            </p:cNvPr>
            <p:cNvSpPr>
              <a:spLocks/>
            </p:cNvSpPr>
            <p:nvPr/>
          </p:nvSpPr>
          <p:spPr bwMode="auto">
            <a:xfrm flipH="1">
              <a:off x="8233981" y="5486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96;p21">
              <a:extLst>
                <a:ext uri="{FF2B5EF4-FFF2-40B4-BE49-F238E27FC236}">
                  <a16:creationId xmlns:a16="http://schemas.microsoft.com/office/drawing/2014/main" id="{8FBB1616-B332-4AB4-A5C3-452604C690D4}"/>
                </a:ext>
              </a:extLst>
            </p:cNvPr>
            <p:cNvSpPr>
              <a:spLocks/>
            </p:cNvSpPr>
            <p:nvPr/>
          </p:nvSpPr>
          <p:spPr bwMode="auto">
            <a:xfrm flipH="1">
              <a:off x="-177898" y="3845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97;p21">
              <a:extLst>
                <a:ext uri="{FF2B5EF4-FFF2-40B4-BE49-F238E27FC236}">
                  <a16:creationId xmlns:a16="http://schemas.microsoft.com/office/drawing/2014/main" id="{AB7A59E4-C204-4F94-9AE8-23BE0D01F949}"/>
                </a:ext>
              </a:extLst>
            </p:cNvPr>
            <p:cNvSpPr>
              <a:spLocks/>
            </p:cNvSpPr>
            <p:nvPr/>
          </p:nvSpPr>
          <p:spPr bwMode="auto">
            <a:xfrm flipH="1">
              <a:off x="-177871" y="4760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98;p21">
              <a:extLst>
                <a:ext uri="{FF2B5EF4-FFF2-40B4-BE49-F238E27FC236}">
                  <a16:creationId xmlns:a16="http://schemas.microsoft.com/office/drawing/2014/main" id="{612240D8-CD81-4297-A91F-3D704A533282}"/>
                </a:ext>
              </a:extLst>
            </p:cNvPr>
            <p:cNvSpPr>
              <a:spLocks/>
            </p:cNvSpPr>
            <p:nvPr/>
          </p:nvSpPr>
          <p:spPr bwMode="auto">
            <a:xfrm flipH="1">
              <a:off x="4604554" y="5541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99;p21">
              <a:extLst>
                <a:ext uri="{FF2B5EF4-FFF2-40B4-BE49-F238E27FC236}">
                  <a16:creationId xmlns:a16="http://schemas.microsoft.com/office/drawing/2014/main" id="{AD33808C-36EE-4EEC-97CA-FF5F6A0D0963}"/>
                </a:ext>
              </a:extLst>
            </p:cNvPr>
            <p:cNvSpPr>
              <a:spLocks/>
            </p:cNvSpPr>
            <p:nvPr/>
          </p:nvSpPr>
          <p:spPr bwMode="auto">
            <a:xfrm flipH="1">
              <a:off x="2000741" y="6801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00;p21">
              <a:extLst>
                <a:ext uri="{FF2B5EF4-FFF2-40B4-BE49-F238E27FC236}">
                  <a16:creationId xmlns:a16="http://schemas.microsoft.com/office/drawing/2014/main" id="{739CBD27-465A-41AD-92DF-D10D783D5DF3}"/>
                </a:ext>
              </a:extLst>
            </p:cNvPr>
            <p:cNvSpPr>
              <a:spLocks/>
            </p:cNvSpPr>
            <p:nvPr/>
          </p:nvSpPr>
          <p:spPr bwMode="auto">
            <a:xfrm flipH="1">
              <a:off x="387612" y="6797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01;p21">
              <a:extLst>
                <a:ext uri="{FF2B5EF4-FFF2-40B4-BE49-F238E27FC236}">
                  <a16:creationId xmlns:a16="http://schemas.microsoft.com/office/drawing/2014/main" id="{C9B5D5BD-E12C-445E-890B-FF3BCD2C46D4}"/>
                </a:ext>
              </a:extLst>
            </p:cNvPr>
            <p:cNvSpPr>
              <a:spLocks/>
            </p:cNvSpPr>
            <p:nvPr/>
          </p:nvSpPr>
          <p:spPr bwMode="auto">
            <a:xfrm flipH="1">
              <a:off x="-177798" y="5967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02;p21">
              <a:extLst>
                <a:ext uri="{FF2B5EF4-FFF2-40B4-BE49-F238E27FC236}">
                  <a16:creationId xmlns:a16="http://schemas.microsoft.com/office/drawing/2014/main" id="{ADEDD3B8-F5D5-48B3-87D8-755ECD78E39E}"/>
                </a:ext>
              </a:extLst>
            </p:cNvPr>
            <p:cNvSpPr>
              <a:spLocks/>
            </p:cNvSpPr>
            <p:nvPr/>
          </p:nvSpPr>
          <p:spPr bwMode="auto">
            <a:xfrm flipH="1">
              <a:off x="-317781" y="-68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03;p21">
              <a:extLst>
                <a:ext uri="{FF2B5EF4-FFF2-40B4-BE49-F238E27FC236}">
                  <a16:creationId xmlns:a16="http://schemas.microsoft.com/office/drawing/2014/main" id="{21FEC79F-42EB-450B-9620-859F8E36BE12}"/>
                </a:ext>
              </a:extLst>
            </p:cNvPr>
            <p:cNvSpPr/>
            <p:nvPr/>
          </p:nvSpPr>
          <p:spPr>
            <a:xfrm flipH="1">
              <a:off x="5196306" y="320356"/>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0" name="Google Shape;604;p21">
              <a:extLst>
                <a:ext uri="{FF2B5EF4-FFF2-40B4-BE49-F238E27FC236}">
                  <a16:creationId xmlns:a16="http://schemas.microsoft.com/office/drawing/2014/main" id="{282BE572-89A3-4ACB-BD92-0FD072718554}"/>
                </a:ext>
              </a:extLst>
            </p:cNvPr>
            <p:cNvGrpSpPr>
              <a:grpSpLocks/>
            </p:cNvGrpSpPr>
            <p:nvPr/>
          </p:nvGrpSpPr>
          <p:grpSpPr bwMode="auto">
            <a:xfrm>
              <a:off x="-185781" y="-222600"/>
              <a:ext cx="9377821" cy="2147740"/>
              <a:chOff x="-185781" y="-222600"/>
              <a:chExt cx="9377821" cy="2147740"/>
            </a:xfrm>
          </p:grpSpPr>
          <p:sp>
            <p:nvSpPr>
              <p:cNvPr id="31" name="Google Shape;605;p21">
                <a:extLst>
                  <a:ext uri="{FF2B5EF4-FFF2-40B4-BE49-F238E27FC236}">
                    <a16:creationId xmlns:a16="http://schemas.microsoft.com/office/drawing/2014/main" id="{9C96E16B-9807-4135-8756-B3F7539820CC}"/>
                  </a:ext>
                </a:extLst>
              </p:cNvPr>
              <p:cNvSpPr>
                <a:spLocks/>
              </p:cNvSpPr>
              <p:nvPr/>
            </p:nvSpPr>
            <p:spPr bwMode="auto">
              <a:xfrm flipH="1">
                <a:off x="-177898"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06;p21">
                <a:extLst>
                  <a:ext uri="{FF2B5EF4-FFF2-40B4-BE49-F238E27FC236}">
                    <a16:creationId xmlns:a16="http://schemas.microsoft.com/office/drawing/2014/main" id="{5F9AC95F-D537-4F62-AA85-EEF39453669A}"/>
                  </a:ext>
                </a:extLst>
              </p:cNvPr>
              <p:cNvSpPr/>
              <p:nvPr/>
            </p:nvSpPr>
            <p:spPr>
              <a:xfrm flipH="1">
                <a:off x="-185369" y="-222600"/>
                <a:ext cx="9377449" cy="2090856"/>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1" name="Google Shape;607;p21">
              <a:extLst>
                <a:ext uri="{FF2B5EF4-FFF2-40B4-BE49-F238E27FC236}">
                  <a16:creationId xmlns:a16="http://schemas.microsoft.com/office/drawing/2014/main" id="{80A15B63-F2A3-48DC-A125-59108572B294}"/>
                </a:ext>
              </a:extLst>
            </p:cNvPr>
            <p:cNvSpPr/>
            <p:nvPr/>
          </p:nvSpPr>
          <p:spPr>
            <a:xfrm flipH="1">
              <a:off x="824290" y="1268147"/>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08;p21">
              <a:extLst>
                <a:ext uri="{FF2B5EF4-FFF2-40B4-BE49-F238E27FC236}">
                  <a16:creationId xmlns:a16="http://schemas.microsoft.com/office/drawing/2014/main" id="{6BBC815E-4CB3-4BA0-B260-AC06F5AB2E9F}"/>
                </a:ext>
              </a:extLst>
            </p:cNvPr>
            <p:cNvSpPr/>
            <p:nvPr/>
          </p:nvSpPr>
          <p:spPr>
            <a:xfrm flipH="1">
              <a:off x="8384829" y="2373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09;p21">
              <a:extLst>
                <a:ext uri="{FF2B5EF4-FFF2-40B4-BE49-F238E27FC236}">
                  <a16:creationId xmlns:a16="http://schemas.microsoft.com/office/drawing/2014/main" id="{236B93EA-F947-4E91-B06A-40C5F17C6DBA}"/>
                </a:ext>
              </a:extLst>
            </p:cNvPr>
            <p:cNvSpPr/>
            <p:nvPr/>
          </p:nvSpPr>
          <p:spPr>
            <a:xfrm flipH="1">
              <a:off x="-185369" y="2027809"/>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10;p21">
              <a:extLst>
                <a:ext uri="{FF2B5EF4-FFF2-40B4-BE49-F238E27FC236}">
                  <a16:creationId xmlns:a16="http://schemas.microsoft.com/office/drawing/2014/main" id="{3F79C05B-39E1-4B0E-8DB9-ACE15E633DC0}"/>
                </a:ext>
              </a:extLst>
            </p:cNvPr>
            <p:cNvSpPr/>
            <p:nvPr/>
          </p:nvSpPr>
          <p:spPr>
            <a:xfrm flipH="1">
              <a:off x="4019957" y="3448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11;p21">
              <a:extLst>
                <a:ext uri="{FF2B5EF4-FFF2-40B4-BE49-F238E27FC236}">
                  <a16:creationId xmlns:a16="http://schemas.microsoft.com/office/drawing/2014/main" id="{5C75371F-9764-4CA4-AECB-CDCF1958087D}"/>
                </a:ext>
              </a:extLst>
            </p:cNvPr>
            <p:cNvSpPr/>
            <p:nvPr/>
          </p:nvSpPr>
          <p:spPr>
            <a:xfrm flipH="1">
              <a:off x="-186560" y="3773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12;p21">
              <a:extLst>
                <a:ext uri="{FF2B5EF4-FFF2-40B4-BE49-F238E27FC236}">
                  <a16:creationId xmlns:a16="http://schemas.microsoft.com/office/drawing/2014/main" id="{961D6AF9-15AC-4BA8-A418-3E32F342A68E}"/>
                </a:ext>
              </a:extLst>
            </p:cNvPr>
            <p:cNvSpPr/>
            <p:nvPr/>
          </p:nvSpPr>
          <p:spPr>
            <a:xfrm flipH="1">
              <a:off x="-185369" y="4687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613;p21">
              <a:extLst>
                <a:ext uri="{FF2B5EF4-FFF2-40B4-BE49-F238E27FC236}">
                  <a16:creationId xmlns:a16="http://schemas.microsoft.com/office/drawing/2014/main" id="{DCE5AFDE-1F33-4656-B0C2-C178E4FF8E53}"/>
                </a:ext>
              </a:extLst>
            </p:cNvPr>
            <p:cNvSpPr/>
            <p:nvPr/>
          </p:nvSpPr>
          <p:spPr>
            <a:xfrm flipH="1">
              <a:off x="4718861" y="5468909"/>
              <a:ext cx="4473219"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14;p21">
              <a:extLst>
                <a:ext uri="{FF2B5EF4-FFF2-40B4-BE49-F238E27FC236}">
                  <a16:creationId xmlns:a16="http://schemas.microsoft.com/office/drawing/2014/main" id="{015D1266-A747-4A30-963C-359624CE411B}"/>
                </a:ext>
              </a:extLst>
            </p:cNvPr>
            <p:cNvSpPr/>
            <p:nvPr/>
          </p:nvSpPr>
          <p:spPr>
            <a:xfrm flipH="1">
              <a:off x="1991114" y="6729852"/>
              <a:ext cx="4335106"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15;p21">
              <a:extLst>
                <a:ext uri="{FF2B5EF4-FFF2-40B4-BE49-F238E27FC236}">
                  <a16:creationId xmlns:a16="http://schemas.microsoft.com/office/drawing/2014/main" id="{866E5E58-C3F7-455B-972E-B415045BD8B0}"/>
                </a:ext>
              </a:extLst>
            </p:cNvPr>
            <p:cNvSpPr/>
            <p:nvPr/>
          </p:nvSpPr>
          <p:spPr>
            <a:xfrm flipH="1">
              <a:off x="-185369" y="5895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16;p21">
              <a:extLst>
                <a:ext uri="{FF2B5EF4-FFF2-40B4-BE49-F238E27FC236}">
                  <a16:creationId xmlns:a16="http://schemas.microsoft.com/office/drawing/2014/main" id="{D7287519-5564-4CF8-9D77-70B93C460D8C}"/>
                </a:ext>
              </a:extLst>
            </p:cNvPr>
            <p:cNvSpPr/>
            <p:nvPr/>
          </p:nvSpPr>
          <p:spPr>
            <a:xfrm flipH="1">
              <a:off x="-325864" y="-120200"/>
              <a:ext cx="4355346" cy="807290"/>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3" name="Google Shape;617;p21">
            <a:extLst>
              <a:ext uri="{FF2B5EF4-FFF2-40B4-BE49-F238E27FC236}">
                <a16:creationId xmlns:a16="http://schemas.microsoft.com/office/drawing/2014/main" id="{BD5A87B4-2A52-40F4-8E4B-EC5EEEB520FF}"/>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618;p21">
            <a:extLst>
              <a:ext uri="{FF2B5EF4-FFF2-40B4-BE49-F238E27FC236}">
                <a16:creationId xmlns:a16="http://schemas.microsoft.com/office/drawing/2014/main" id="{78F95417-5F42-476C-918E-D9B177CA6BCB}"/>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619" name="Google Shape;619;p21"/>
          <p:cNvSpPr txBox="1">
            <a:spLocks noGrp="1"/>
          </p:cNvSpPr>
          <p:nvPr>
            <p:ph type="subTitle" idx="1"/>
          </p:nvPr>
        </p:nvSpPr>
        <p:spPr>
          <a:xfrm>
            <a:off x="960000" y="3099800"/>
            <a:ext cx="3788800" cy="2146400"/>
          </a:xfrm>
          <a:prstGeom prst="rect">
            <a:avLst/>
          </a:prstGeom>
        </p:spPr>
        <p:txBody>
          <a:bodyPr anchor="ctr"/>
          <a:lstStyle>
            <a:lvl1pPr lvl="0" algn="ct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620" name="Google Shape;620;p21"/>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4"/>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21" name="Google Shape;621;p21"/>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277418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rgbClr val="FFE15F"/>
        </a:solidFill>
        <a:effectLst/>
      </p:bgPr>
    </p:bg>
    <p:spTree>
      <p:nvGrpSpPr>
        <p:cNvPr id="1" name="Shape 622"/>
        <p:cNvGrpSpPr/>
        <p:nvPr/>
      </p:nvGrpSpPr>
      <p:grpSpPr>
        <a:xfrm>
          <a:off x="0" y="0"/>
          <a:ext cx="0" cy="0"/>
          <a:chOff x="0" y="0"/>
          <a:chExt cx="0" cy="0"/>
        </a:xfrm>
      </p:grpSpPr>
      <p:grpSp>
        <p:nvGrpSpPr>
          <p:cNvPr id="5" name="Google Shape;623;p22">
            <a:extLst>
              <a:ext uri="{FF2B5EF4-FFF2-40B4-BE49-F238E27FC236}">
                <a16:creationId xmlns:a16="http://schemas.microsoft.com/office/drawing/2014/main" id="{757524A5-925A-4669-9660-FA38BEE67DA6}"/>
              </a:ext>
            </a:extLst>
          </p:cNvPr>
          <p:cNvGrpSpPr>
            <a:grpSpLocks/>
          </p:cNvGrpSpPr>
          <p:nvPr/>
        </p:nvGrpSpPr>
        <p:grpSpPr bwMode="auto">
          <a:xfrm>
            <a:off x="-130175" y="-3243263"/>
            <a:ext cx="12690475" cy="10315576"/>
            <a:chOff x="-97264" y="-2432400"/>
            <a:chExt cx="9517944" cy="7737118"/>
          </a:xfrm>
        </p:grpSpPr>
        <p:sp>
          <p:nvSpPr>
            <p:cNvPr id="6" name="Google Shape;624;p22">
              <a:extLst>
                <a:ext uri="{FF2B5EF4-FFF2-40B4-BE49-F238E27FC236}">
                  <a16:creationId xmlns:a16="http://schemas.microsoft.com/office/drawing/2014/main" id="{C734CC7F-7B7E-41C2-AD3C-2125FCF8F3F8}"/>
                </a:ext>
              </a:extLst>
            </p:cNvPr>
            <p:cNvSpPr>
              <a:spLocks/>
            </p:cNvSpPr>
            <p:nvPr/>
          </p:nvSpPr>
          <p:spPr bwMode="auto">
            <a:xfrm>
              <a:off x="-89101" y="-18170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25;p22">
              <a:extLst>
                <a:ext uri="{FF2B5EF4-FFF2-40B4-BE49-F238E27FC236}">
                  <a16:creationId xmlns:a16="http://schemas.microsoft.com/office/drawing/2014/main" id="{76739340-86EC-4231-868F-F56B22824C5B}"/>
                </a:ext>
              </a:extLst>
            </p:cNvPr>
            <p:cNvSpPr>
              <a:spLocks/>
            </p:cNvSpPr>
            <p:nvPr/>
          </p:nvSpPr>
          <p:spPr bwMode="auto">
            <a:xfrm>
              <a:off x="-89221" y="-8694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26;p22">
              <a:extLst>
                <a:ext uri="{FF2B5EF4-FFF2-40B4-BE49-F238E27FC236}">
                  <a16:creationId xmlns:a16="http://schemas.microsoft.com/office/drawing/2014/main" id="{8F84C788-A490-46A2-A663-DED0B034305B}"/>
                </a:ext>
              </a:extLst>
            </p:cNvPr>
            <p:cNvSpPr>
              <a:spLocks/>
            </p:cNvSpPr>
            <p:nvPr/>
          </p:nvSpPr>
          <p:spPr bwMode="auto">
            <a:xfrm>
              <a:off x="-89101" y="2357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27;p22">
              <a:extLst>
                <a:ext uri="{FF2B5EF4-FFF2-40B4-BE49-F238E27FC236}">
                  <a16:creationId xmlns:a16="http://schemas.microsoft.com/office/drawing/2014/main" id="{E02B53C1-0D79-4115-9381-29C6D2D4FE14}"/>
                </a:ext>
              </a:extLst>
            </p:cNvPr>
            <p:cNvSpPr>
              <a:spLocks/>
            </p:cNvSpPr>
            <p:nvPr/>
          </p:nvSpPr>
          <p:spPr bwMode="auto">
            <a:xfrm>
              <a:off x="-89101" y="-1051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28;p22">
              <a:extLst>
                <a:ext uri="{FF2B5EF4-FFF2-40B4-BE49-F238E27FC236}">
                  <a16:creationId xmlns:a16="http://schemas.microsoft.com/office/drawing/2014/main" id="{CD45B96A-498A-419A-9B3C-CF42FEF8F720}"/>
                </a:ext>
              </a:extLst>
            </p:cNvPr>
            <p:cNvSpPr>
              <a:spLocks/>
            </p:cNvSpPr>
            <p:nvPr/>
          </p:nvSpPr>
          <p:spPr bwMode="auto">
            <a:xfrm>
              <a:off x="-88861" y="13107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29;p22">
              <a:extLst>
                <a:ext uri="{FF2B5EF4-FFF2-40B4-BE49-F238E27FC236}">
                  <a16:creationId xmlns:a16="http://schemas.microsoft.com/office/drawing/2014/main" id="{31A54726-858E-4E25-9F82-082D46D93476}"/>
                </a:ext>
              </a:extLst>
            </p:cNvPr>
            <p:cNvSpPr>
              <a:spLocks/>
            </p:cNvSpPr>
            <p:nvPr/>
          </p:nvSpPr>
          <p:spPr bwMode="auto">
            <a:xfrm>
              <a:off x="-89101" y="32768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30;p22">
              <a:extLst>
                <a:ext uri="{FF2B5EF4-FFF2-40B4-BE49-F238E27FC236}">
                  <a16:creationId xmlns:a16="http://schemas.microsoft.com/office/drawing/2014/main" id="{3EEB726D-6F91-41F0-B645-D712F9411B0C}"/>
                </a:ext>
              </a:extLst>
            </p:cNvPr>
            <p:cNvSpPr>
              <a:spLocks/>
            </p:cNvSpPr>
            <p:nvPr/>
          </p:nvSpPr>
          <p:spPr bwMode="auto">
            <a:xfrm>
              <a:off x="-89101" y="16357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31;p22">
              <a:extLst>
                <a:ext uri="{FF2B5EF4-FFF2-40B4-BE49-F238E27FC236}">
                  <a16:creationId xmlns:a16="http://schemas.microsoft.com/office/drawing/2014/main" id="{26E4A848-DACF-44A7-958D-D751B3D798DD}"/>
                </a:ext>
              </a:extLst>
            </p:cNvPr>
            <p:cNvSpPr>
              <a:spLocks/>
            </p:cNvSpPr>
            <p:nvPr/>
          </p:nvSpPr>
          <p:spPr bwMode="auto">
            <a:xfrm>
              <a:off x="4312517" y="25503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32;p22">
              <a:extLst>
                <a:ext uri="{FF2B5EF4-FFF2-40B4-BE49-F238E27FC236}">
                  <a16:creationId xmlns:a16="http://schemas.microsoft.com/office/drawing/2014/main" id="{AC6C1707-9049-4AA0-9DB7-7378B18DBBE8}"/>
                </a:ext>
              </a:extLst>
            </p:cNvPr>
            <p:cNvSpPr>
              <a:spLocks/>
            </p:cNvSpPr>
            <p:nvPr/>
          </p:nvSpPr>
          <p:spPr bwMode="auto">
            <a:xfrm>
              <a:off x="-89101" y="33321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33;p22">
              <a:extLst>
                <a:ext uri="{FF2B5EF4-FFF2-40B4-BE49-F238E27FC236}">
                  <a16:creationId xmlns:a16="http://schemas.microsoft.com/office/drawing/2014/main" id="{B5DF5F73-5D40-454D-AA6E-E21A156AD56C}"/>
                </a:ext>
              </a:extLst>
            </p:cNvPr>
            <p:cNvSpPr>
              <a:spLocks/>
            </p:cNvSpPr>
            <p:nvPr/>
          </p:nvSpPr>
          <p:spPr bwMode="auto">
            <a:xfrm>
              <a:off x="2774626" y="45920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34;p22">
              <a:extLst>
                <a:ext uri="{FF2B5EF4-FFF2-40B4-BE49-F238E27FC236}">
                  <a16:creationId xmlns:a16="http://schemas.microsoft.com/office/drawing/2014/main" id="{3D11B35D-2903-47FF-834F-817A99BA5CDF}"/>
                </a:ext>
              </a:extLst>
            </p:cNvPr>
            <p:cNvSpPr>
              <a:spLocks/>
            </p:cNvSpPr>
            <p:nvPr/>
          </p:nvSpPr>
          <p:spPr bwMode="auto">
            <a:xfrm>
              <a:off x="8048796" y="45878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35;p22">
              <a:extLst>
                <a:ext uri="{FF2B5EF4-FFF2-40B4-BE49-F238E27FC236}">
                  <a16:creationId xmlns:a16="http://schemas.microsoft.com/office/drawing/2014/main" id="{1C6A7C5A-3BE4-4747-A615-4CB7D2C91CF0}"/>
                </a:ext>
              </a:extLst>
            </p:cNvPr>
            <p:cNvSpPr>
              <a:spLocks/>
            </p:cNvSpPr>
            <p:nvPr/>
          </p:nvSpPr>
          <p:spPr bwMode="auto">
            <a:xfrm>
              <a:off x="4946282" y="37572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36;p22">
              <a:extLst>
                <a:ext uri="{FF2B5EF4-FFF2-40B4-BE49-F238E27FC236}">
                  <a16:creationId xmlns:a16="http://schemas.microsoft.com/office/drawing/2014/main" id="{C9DA78CA-B153-4DD4-BB85-7C68C3771E2D}"/>
                </a:ext>
              </a:extLst>
            </p:cNvPr>
            <p:cNvSpPr>
              <a:spLocks/>
            </p:cNvSpPr>
            <p:nvPr/>
          </p:nvSpPr>
          <p:spPr bwMode="auto">
            <a:xfrm>
              <a:off x="5076700" y="-22783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37;p22">
              <a:extLst>
                <a:ext uri="{FF2B5EF4-FFF2-40B4-BE49-F238E27FC236}">
                  <a16:creationId xmlns:a16="http://schemas.microsoft.com/office/drawing/2014/main" id="{4DBFA9B6-8844-49C1-9F64-DB40EE3C4DFA}"/>
                </a:ext>
              </a:extLst>
            </p:cNvPr>
            <p:cNvSpPr/>
            <p:nvPr/>
          </p:nvSpPr>
          <p:spPr>
            <a:xfrm>
              <a:off x="-97264" y="-1889444"/>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0" name="Google Shape;638;p22">
              <a:extLst>
                <a:ext uri="{FF2B5EF4-FFF2-40B4-BE49-F238E27FC236}">
                  <a16:creationId xmlns:a16="http://schemas.microsoft.com/office/drawing/2014/main" id="{B4307E74-2721-4FF2-AFE2-094BD653DAF0}"/>
                </a:ext>
              </a:extLst>
            </p:cNvPr>
            <p:cNvGrpSpPr>
              <a:grpSpLocks/>
            </p:cNvGrpSpPr>
            <p:nvPr/>
          </p:nvGrpSpPr>
          <p:grpSpPr bwMode="auto">
            <a:xfrm>
              <a:off x="-97224" y="-2432400"/>
              <a:ext cx="9377821" cy="2147740"/>
              <a:chOff x="-97224" y="-2432400"/>
              <a:chExt cx="9377821" cy="2147740"/>
            </a:xfrm>
          </p:grpSpPr>
          <p:sp>
            <p:nvSpPr>
              <p:cNvPr id="31" name="Google Shape;639;p22">
                <a:extLst>
                  <a:ext uri="{FF2B5EF4-FFF2-40B4-BE49-F238E27FC236}">
                    <a16:creationId xmlns:a16="http://schemas.microsoft.com/office/drawing/2014/main" id="{E04F7660-6F17-4DF1-BB4C-E51E01FE7A29}"/>
                  </a:ext>
                </a:extLst>
              </p:cNvPr>
              <p:cNvSpPr>
                <a:spLocks/>
              </p:cNvSpPr>
              <p:nvPr/>
            </p:nvSpPr>
            <p:spPr bwMode="auto">
              <a:xfrm>
                <a:off x="-89101" y="-23598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40;p22">
                <a:extLst>
                  <a:ext uri="{FF2B5EF4-FFF2-40B4-BE49-F238E27FC236}">
                    <a16:creationId xmlns:a16="http://schemas.microsoft.com/office/drawing/2014/main" id="{2E76716F-FDCA-46C9-B2B5-8DDFE843D8B8}"/>
                  </a:ext>
                </a:extLst>
              </p:cNvPr>
              <p:cNvSpPr/>
              <p:nvPr/>
            </p:nvSpPr>
            <p:spPr>
              <a:xfrm>
                <a:off x="-97264" y="-2432400"/>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1" name="Google Shape;641;p22">
              <a:extLst>
                <a:ext uri="{FF2B5EF4-FFF2-40B4-BE49-F238E27FC236}">
                  <a16:creationId xmlns:a16="http://schemas.microsoft.com/office/drawing/2014/main" id="{5EA340B3-8215-4DC2-A42E-578E7EFA0FB6}"/>
                </a:ext>
              </a:extLst>
            </p:cNvPr>
            <p:cNvSpPr/>
            <p:nvPr/>
          </p:nvSpPr>
          <p:spPr>
            <a:xfrm>
              <a:off x="-97264" y="-941653"/>
              <a:ext cx="8367790" cy="1836048"/>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642;p22">
              <a:extLst>
                <a:ext uri="{FF2B5EF4-FFF2-40B4-BE49-F238E27FC236}">
                  <a16:creationId xmlns:a16="http://schemas.microsoft.com/office/drawing/2014/main" id="{EEA17FDF-A1BC-4E69-86C3-1664BE862361}"/>
                </a:ext>
              </a:extLst>
            </p:cNvPr>
            <p:cNvSpPr/>
            <p:nvPr/>
          </p:nvSpPr>
          <p:spPr>
            <a:xfrm>
              <a:off x="-97264" y="1633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643;p22">
              <a:extLst>
                <a:ext uri="{FF2B5EF4-FFF2-40B4-BE49-F238E27FC236}">
                  <a16:creationId xmlns:a16="http://schemas.microsoft.com/office/drawing/2014/main" id="{7799921A-314F-40EB-B452-5EB7B47C6796}"/>
                </a:ext>
              </a:extLst>
            </p:cNvPr>
            <p:cNvSpPr/>
            <p:nvPr/>
          </p:nvSpPr>
          <p:spPr>
            <a:xfrm>
              <a:off x="-97264" y="-181992"/>
              <a:ext cx="9377449" cy="2036084"/>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644;p22">
              <a:extLst>
                <a:ext uri="{FF2B5EF4-FFF2-40B4-BE49-F238E27FC236}">
                  <a16:creationId xmlns:a16="http://schemas.microsoft.com/office/drawing/2014/main" id="{6CA14E03-AAEB-45CF-9AE3-0B26CF138AC3}"/>
                </a:ext>
              </a:extLst>
            </p:cNvPr>
            <p:cNvSpPr/>
            <p:nvPr/>
          </p:nvSpPr>
          <p:spPr>
            <a:xfrm>
              <a:off x="-97264" y="12385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645;p22">
              <a:extLst>
                <a:ext uri="{FF2B5EF4-FFF2-40B4-BE49-F238E27FC236}">
                  <a16:creationId xmlns:a16="http://schemas.microsoft.com/office/drawing/2014/main" id="{9B52341E-78E8-4951-B590-E86DB871D87A}"/>
                </a:ext>
              </a:extLst>
            </p:cNvPr>
            <p:cNvSpPr/>
            <p:nvPr/>
          </p:nvSpPr>
          <p:spPr>
            <a:xfrm>
              <a:off x="-97264" y="15635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646;p22">
              <a:extLst>
                <a:ext uri="{FF2B5EF4-FFF2-40B4-BE49-F238E27FC236}">
                  <a16:creationId xmlns:a16="http://schemas.microsoft.com/office/drawing/2014/main" id="{9E474C68-05D4-4A67-BC93-0EAE11FF461E}"/>
                </a:ext>
              </a:extLst>
            </p:cNvPr>
            <p:cNvSpPr/>
            <p:nvPr/>
          </p:nvSpPr>
          <p:spPr>
            <a:xfrm>
              <a:off x="4303327" y="24780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647;p22">
              <a:extLst>
                <a:ext uri="{FF2B5EF4-FFF2-40B4-BE49-F238E27FC236}">
                  <a16:creationId xmlns:a16="http://schemas.microsoft.com/office/drawing/2014/main" id="{E40550A3-8559-42CB-BED9-262EB63BE7B9}"/>
                </a:ext>
              </a:extLst>
            </p:cNvPr>
            <p:cNvSpPr/>
            <p:nvPr/>
          </p:nvSpPr>
          <p:spPr>
            <a:xfrm>
              <a:off x="-97264" y="3259109"/>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48;p22">
              <a:extLst>
                <a:ext uri="{FF2B5EF4-FFF2-40B4-BE49-F238E27FC236}">
                  <a16:creationId xmlns:a16="http://schemas.microsoft.com/office/drawing/2014/main" id="{D08E76D2-2385-4275-B858-470A86A70D1F}"/>
                </a:ext>
              </a:extLst>
            </p:cNvPr>
            <p:cNvSpPr/>
            <p:nvPr/>
          </p:nvSpPr>
          <p:spPr>
            <a:xfrm>
              <a:off x="2768597" y="4520052"/>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49;p22">
              <a:extLst>
                <a:ext uri="{FF2B5EF4-FFF2-40B4-BE49-F238E27FC236}">
                  <a16:creationId xmlns:a16="http://schemas.microsoft.com/office/drawing/2014/main" id="{C4D91814-8E6F-495C-B495-3C0AEAA2A5A4}"/>
                </a:ext>
              </a:extLst>
            </p:cNvPr>
            <p:cNvSpPr/>
            <p:nvPr/>
          </p:nvSpPr>
          <p:spPr>
            <a:xfrm>
              <a:off x="4931982" y="36853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50;p22">
              <a:extLst>
                <a:ext uri="{FF2B5EF4-FFF2-40B4-BE49-F238E27FC236}">
                  <a16:creationId xmlns:a16="http://schemas.microsoft.com/office/drawing/2014/main" id="{8D4A72D0-5F95-4494-A37B-FFE1A2A9479E}"/>
                </a:ext>
              </a:extLst>
            </p:cNvPr>
            <p:cNvSpPr/>
            <p:nvPr/>
          </p:nvSpPr>
          <p:spPr>
            <a:xfrm>
              <a:off x="5065334" y="-2330000"/>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3" name="Google Shape;651;p22">
            <a:extLst>
              <a:ext uri="{FF2B5EF4-FFF2-40B4-BE49-F238E27FC236}">
                <a16:creationId xmlns:a16="http://schemas.microsoft.com/office/drawing/2014/main" id="{5AF37224-62E8-44FD-A057-EE2AE88FA002}"/>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652;p22">
            <a:extLst>
              <a:ext uri="{FF2B5EF4-FFF2-40B4-BE49-F238E27FC236}">
                <a16:creationId xmlns:a16="http://schemas.microsoft.com/office/drawing/2014/main" id="{E3C5E63D-6AAF-41B0-9542-111BC5EB008E}"/>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653" name="Google Shape;653;p22"/>
          <p:cNvSpPr txBox="1">
            <a:spLocks noGrp="1"/>
          </p:cNvSpPr>
          <p:nvPr>
            <p:ph type="subTitle" idx="1"/>
          </p:nvPr>
        </p:nvSpPr>
        <p:spPr>
          <a:xfrm>
            <a:off x="7443200" y="3099800"/>
            <a:ext cx="3788800" cy="2146400"/>
          </a:xfrm>
          <a:prstGeom prst="rect">
            <a:avLst/>
          </a:prstGeom>
        </p:spPr>
        <p:txBody>
          <a:bodyPr anchor="ctr"/>
          <a:lstStyle>
            <a:lvl1pPr lvl="0" algn="ct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654" name="Google Shape;654;p22"/>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55" name="Google Shape;655;p22"/>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3578413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rgbClr val="FFE15F"/>
        </a:solidFill>
        <a:effectLst/>
      </p:bgPr>
    </p:bg>
    <p:spTree>
      <p:nvGrpSpPr>
        <p:cNvPr id="1" name="Shape 656"/>
        <p:cNvGrpSpPr/>
        <p:nvPr/>
      </p:nvGrpSpPr>
      <p:grpSpPr>
        <a:xfrm>
          <a:off x="0" y="0"/>
          <a:ext cx="0" cy="0"/>
          <a:chOff x="0" y="0"/>
          <a:chExt cx="0" cy="0"/>
        </a:xfrm>
      </p:grpSpPr>
      <p:grpSp>
        <p:nvGrpSpPr>
          <p:cNvPr id="11" name="Google Shape;657;p23">
            <a:extLst>
              <a:ext uri="{FF2B5EF4-FFF2-40B4-BE49-F238E27FC236}">
                <a16:creationId xmlns:a16="http://schemas.microsoft.com/office/drawing/2014/main" id="{A2B5CCFE-C249-4400-AB73-E7A358FC4B66}"/>
              </a:ext>
            </a:extLst>
          </p:cNvPr>
          <p:cNvGrpSpPr>
            <a:grpSpLocks/>
          </p:cNvGrpSpPr>
          <p:nvPr/>
        </p:nvGrpSpPr>
        <p:grpSpPr bwMode="auto">
          <a:xfrm>
            <a:off x="-130175" y="-2227263"/>
            <a:ext cx="12690475" cy="10315576"/>
            <a:chOff x="-97264" y="-1670400"/>
            <a:chExt cx="9517944" cy="7737118"/>
          </a:xfrm>
        </p:grpSpPr>
        <p:sp>
          <p:nvSpPr>
            <p:cNvPr id="12" name="Google Shape;658;p23">
              <a:extLst>
                <a:ext uri="{FF2B5EF4-FFF2-40B4-BE49-F238E27FC236}">
                  <a16:creationId xmlns:a16="http://schemas.microsoft.com/office/drawing/2014/main" id="{A33CDEA9-A6D9-476B-ADF8-E40B3C811396}"/>
                </a:ext>
              </a:extLst>
            </p:cNvPr>
            <p:cNvSpPr>
              <a:spLocks/>
            </p:cNvSpPr>
            <p:nvPr/>
          </p:nvSpPr>
          <p:spPr bwMode="auto">
            <a:xfrm rot="10800000" flipH="1">
              <a:off x="-89101" y="46031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59;p23">
              <a:extLst>
                <a:ext uri="{FF2B5EF4-FFF2-40B4-BE49-F238E27FC236}">
                  <a16:creationId xmlns:a16="http://schemas.microsoft.com/office/drawing/2014/main" id="{BD91CF2F-7620-475E-BAD3-6A97E1E26DB5}"/>
                </a:ext>
              </a:extLst>
            </p:cNvPr>
            <p:cNvSpPr>
              <a:spLocks/>
            </p:cNvSpPr>
            <p:nvPr/>
          </p:nvSpPr>
          <p:spPr bwMode="auto">
            <a:xfrm rot="10800000" flipH="1">
              <a:off x="-89221" y="26838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60;p23">
              <a:extLst>
                <a:ext uri="{FF2B5EF4-FFF2-40B4-BE49-F238E27FC236}">
                  <a16:creationId xmlns:a16="http://schemas.microsoft.com/office/drawing/2014/main" id="{843172F4-EA86-43B4-BBAA-E4966480C4DF}"/>
                </a:ext>
              </a:extLst>
            </p:cNvPr>
            <p:cNvSpPr>
              <a:spLocks/>
            </p:cNvSpPr>
            <p:nvPr/>
          </p:nvSpPr>
          <p:spPr bwMode="auto">
            <a:xfrm rot="10800000" flipH="1">
              <a:off x="-89101" y="30839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61;p23">
              <a:extLst>
                <a:ext uri="{FF2B5EF4-FFF2-40B4-BE49-F238E27FC236}">
                  <a16:creationId xmlns:a16="http://schemas.microsoft.com/office/drawing/2014/main" id="{9099EAAE-B01B-4EB2-BCB6-D6697A55D2DC}"/>
                </a:ext>
              </a:extLst>
            </p:cNvPr>
            <p:cNvSpPr>
              <a:spLocks/>
            </p:cNvSpPr>
            <p:nvPr/>
          </p:nvSpPr>
          <p:spPr bwMode="auto">
            <a:xfrm rot="10800000" flipH="1">
              <a:off x="-89101" y="17270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62;p23">
              <a:extLst>
                <a:ext uri="{FF2B5EF4-FFF2-40B4-BE49-F238E27FC236}">
                  <a16:creationId xmlns:a16="http://schemas.microsoft.com/office/drawing/2014/main" id="{5BB8199B-6010-4130-A419-EC35ADE26D6E}"/>
                </a:ext>
              </a:extLst>
            </p:cNvPr>
            <p:cNvSpPr>
              <a:spLocks/>
            </p:cNvSpPr>
            <p:nvPr/>
          </p:nvSpPr>
          <p:spPr bwMode="auto">
            <a:xfrm rot="10800000" flipH="1">
              <a:off x="-88861" y="13080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63;p23">
              <a:extLst>
                <a:ext uri="{FF2B5EF4-FFF2-40B4-BE49-F238E27FC236}">
                  <a16:creationId xmlns:a16="http://schemas.microsoft.com/office/drawing/2014/main" id="{1E853FB3-B4BD-44D0-A023-68BE61EF7111}"/>
                </a:ext>
              </a:extLst>
            </p:cNvPr>
            <p:cNvSpPr>
              <a:spLocks/>
            </p:cNvSpPr>
            <p:nvPr/>
          </p:nvSpPr>
          <p:spPr bwMode="auto">
            <a:xfrm rot="10800000" flipH="1">
              <a:off x="-89101" y="-1018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64;p23">
              <a:extLst>
                <a:ext uri="{FF2B5EF4-FFF2-40B4-BE49-F238E27FC236}">
                  <a16:creationId xmlns:a16="http://schemas.microsoft.com/office/drawing/2014/main" id="{3521DDB2-5DEE-4E33-AB5D-157069D98F3C}"/>
                </a:ext>
              </a:extLst>
            </p:cNvPr>
            <p:cNvSpPr>
              <a:spLocks/>
            </p:cNvSpPr>
            <p:nvPr/>
          </p:nvSpPr>
          <p:spPr bwMode="auto">
            <a:xfrm rot="10800000" flipH="1">
              <a:off x="-89101" y="-2192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65;p23">
              <a:extLst>
                <a:ext uri="{FF2B5EF4-FFF2-40B4-BE49-F238E27FC236}">
                  <a16:creationId xmlns:a16="http://schemas.microsoft.com/office/drawing/2014/main" id="{6456BB15-844F-4EA6-A845-228CE9906152}"/>
                </a:ext>
              </a:extLst>
            </p:cNvPr>
            <p:cNvSpPr>
              <a:spLocks/>
            </p:cNvSpPr>
            <p:nvPr/>
          </p:nvSpPr>
          <p:spPr bwMode="auto">
            <a:xfrm rot="10800000" flipH="1">
              <a:off x="4312517" y="-10923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66;p23">
              <a:extLst>
                <a:ext uri="{FF2B5EF4-FFF2-40B4-BE49-F238E27FC236}">
                  <a16:creationId xmlns:a16="http://schemas.microsoft.com/office/drawing/2014/main" id="{BF389414-9456-47BC-A1EA-D16EA5ED3827}"/>
                </a:ext>
              </a:extLst>
            </p:cNvPr>
            <p:cNvSpPr>
              <a:spLocks/>
            </p:cNvSpPr>
            <p:nvPr/>
          </p:nvSpPr>
          <p:spPr bwMode="auto">
            <a:xfrm rot="10800000" flipH="1">
              <a:off x="-89101" y="-16701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67;p23">
              <a:extLst>
                <a:ext uri="{FF2B5EF4-FFF2-40B4-BE49-F238E27FC236}">
                  <a16:creationId xmlns:a16="http://schemas.microsoft.com/office/drawing/2014/main" id="{11CF931F-8CE1-48FA-BEA3-DD94EC2C4AF7}"/>
                </a:ext>
              </a:extLst>
            </p:cNvPr>
            <p:cNvSpPr>
              <a:spLocks/>
            </p:cNvSpPr>
            <p:nvPr/>
          </p:nvSpPr>
          <p:spPr bwMode="auto">
            <a:xfrm rot="10800000" flipH="1">
              <a:off x="2774626" y="-16701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668;p23">
              <a:extLst>
                <a:ext uri="{FF2B5EF4-FFF2-40B4-BE49-F238E27FC236}">
                  <a16:creationId xmlns:a16="http://schemas.microsoft.com/office/drawing/2014/main" id="{90B2A648-EEA0-4B23-8570-A470621693F2}"/>
                </a:ext>
              </a:extLst>
            </p:cNvPr>
            <p:cNvSpPr>
              <a:spLocks/>
            </p:cNvSpPr>
            <p:nvPr/>
          </p:nvSpPr>
          <p:spPr bwMode="auto">
            <a:xfrm rot="10800000" flipH="1">
              <a:off x="8048796" y="-16704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69;p23">
              <a:extLst>
                <a:ext uri="{FF2B5EF4-FFF2-40B4-BE49-F238E27FC236}">
                  <a16:creationId xmlns:a16="http://schemas.microsoft.com/office/drawing/2014/main" id="{86D2C213-0996-4B32-99C8-D3D3512D3F7F}"/>
                </a:ext>
              </a:extLst>
            </p:cNvPr>
            <p:cNvSpPr>
              <a:spLocks/>
            </p:cNvSpPr>
            <p:nvPr/>
          </p:nvSpPr>
          <p:spPr bwMode="auto">
            <a:xfrm rot="10800000" flipH="1">
              <a:off x="4946282" y="-16702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70;p23">
              <a:extLst>
                <a:ext uri="{FF2B5EF4-FFF2-40B4-BE49-F238E27FC236}">
                  <a16:creationId xmlns:a16="http://schemas.microsoft.com/office/drawing/2014/main" id="{9F254E92-8534-4DFF-946B-9D1339FE21B3}"/>
                </a:ext>
              </a:extLst>
            </p:cNvPr>
            <p:cNvSpPr>
              <a:spLocks/>
            </p:cNvSpPr>
            <p:nvPr/>
          </p:nvSpPr>
          <p:spPr bwMode="auto">
            <a:xfrm rot="10800000" flipH="1">
              <a:off x="5076700" y="51166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71;p23">
              <a:extLst>
                <a:ext uri="{FF2B5EF4-FFF2-40B4-BE49-F238E27FC236}">
                  <a16:creationId xmlns:a16="http://schemas.microsoft.com/office/drawing/2014/main" id="{5461E756-71D9-4F6B-96E2-49585CEC1D2E}"/>
                </a:ext>
              </a:extLst>
            </p:cNvPr>
            <p:cNvSpPr/>
            <p:nvPr/>
          </p:nvSpPr>
          <p:spPr>
            <a:xfrm rot="10800000" flipH="1">
              <a:off x="-97264" y="46593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6" name="Google Shape;672;p23">
              <a:extLst>
                <a:ext uri="{FF2B5EF4-FFF2-40B4-BE49-F238E27FC236}">
                  <a16:creationId xmlns:a16="http://schemas.microsoft.com/office/drawing/2014/main" id="{479304A3-BCEB-47F5-990A-A3CD209B7B4F}"/>
                </a:ext>
              </a:extLst>
            </p:cNvPr>
            <p:cNvGrpSpPr>
              <a:grpSpLocks/>
            </p:cNvGrpSpPr>
            <p:nvPr/>
          </p:nvGrpSpPr>
          <p:grpSpPr bwMode="auto">
            <a:xfrm>
              <a:off x="-97224" y="3918978"/>
              <a:ext cx="9377821" cy="2147740"/>
              <a:chOff x="-97224" y="3918978"/>
              <a:chExt cx="9377821" cy="2147740"/>
            </a:xfrm>
          </p:grpSpPr>
          <p:sp>
            <p:nvSpPr>
              <p:cNvPr id="37" name="Google Shape;673;p23">
                <a:extLst>
                  <a:ext uri="{FF2B5EF4-FFF2-40B4-BE49-F238E27FC236}">
                    <a16:creationId xmlns:a16="http://schemas.microsoft.com/office/drawing/2014/main" id="{0B5ED5BD-3B7A-42B1-8690-3A0754C9AD20}"/>
                  </a:ext>
                </a:extLst>
              </p:cNvPr>
              <p:cNvSpPr>
                <a:spLocks/>
              </p:cNvSpPr>
              <p:nvPr/>
            </p:nvSpPr>
            <p:spPr bwMode="auto">
              <a:xfrm rot="10800000" flipH="1">
                <a:off x="-89101" y="39189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74;p23">
                <a:extLst>
                  <a:ext uri="{FF2B5EF4-FFF2-40B4-BE49-F238E27FC236}">
                    <a16:creationId xmlns:a16="http://schemas.microsoft.com/office/drawing/2014/main" id="{E89006B0-8531-4834-9E6A-C2C13BD3AE15}"/>
                  </a:ext>
                </a:extLst>
              </p:cNvPr>
              <p:cNvSpPr/>
              <p:nvPr/>
            </p:nvSpPr>
            <p:spPr>
              <a:xfrm rot="10800000" flipH="1">
                <a:off x="-97264" y="39758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7" name="Google Shape;675;p23">
              <a:extLst>
                <a:ext uri="{FF2B5EF4-FFF2-40B4-BE49-F238E27FC236}">
                  <a16:creationId xmlns:a16="http://schemas.microsoft.com/office/drawing/2014/main" id="{7D199520-4AB2-4671-9C45-4BF0783799E9}"/>
                </a:ext>
              </a:extLst>
            </p:cNvPr>
            <p:cNvSpPr/>
            <p:nvPr/>
          </p:nvSpPr>
          <p:spPr>
            <a:xfrm rot="10800000" flipH="1">
              <a:off x="-97264" y="27399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676;p23">
              <a:extLst>
                <a:ext uri="{FF2B5EF4-FFF2-40B4-BE49-F238E27FC236}">
                  <a16:creationId xmlns:a16="http://schemas.microsoft.com/office/drawing/2014/main" id="{6A03A988-C2F1-4AD6-9765-0FFB88718A8F}"/>
                </a:ext>
              </a:extLst>
            </p:cNvPr>
            <p:cNvSpPr/>
            <p:nvPr/>
          </p:nvSpPr>
          <p:spPr>
            <a:xfrm rot="10800000" flipH="1">
              <a:off x="-97264" y="31399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677;p23">
              <a:extLst>
                <a:ext uri="{FF2B5EF4-FFF2-40B4-BE49-F238E27FC236}">
                  <a16:creationId xmlns:a16="http://schemas.microsoft.com/office/drawing/2014/main" id="{ED7A459C-D2DA-46A7-B26F-433D0B2CB278}"/>
                </a:ext>
              </a:extLst>
            </p:cNvPr>
            <p:cNvSpPr/>
            <p:nvPr/>
          </p:nvSpPr>
          <p:spPr>
            <a:xfrm rot="10800000" flipH="1">
              <a:off x="-97264" y="17802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678;p23">
              <a:extLst>
                <a:ext uri="{FF2B5EF4-FFF2-40B4-BE49-F238E27FC236}">
                  <a16:creationId xmlns:a16="http://schemas.microsoft.com/office/drawing/2014/main" id="{CF80DB36-C6A9-4A2E-854B-6C41FAE7EAEC}"/>
                </a:ext>
              </a:extLst>
            </p:cNvPr>
            <p:cNvSpPr/>
            <p:nvPr/>
          </p:nvSpPr>
          <p:spPr>
            <a:xfrm rot="10800000" flipH="1">
              <a:off x="-97264" y="13646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679;p23">
              <a:extLst>
                <a:ext uri="{FF2B5EF4-FFF2-40B4-BE49-F238E27FC236}">
                  <a16:creationId xmlns:a16="http://schemas.microsoft.com/office/drawing/2014/main" id="{41EC9760-3A7E-4749-9F56-15FC81BCD920}"/>
                </a:ext>
              </a:extLst>
            </p:cNvPr>
            <p:cNvSpPr/>
            <p:nvPr/>
          </p:nvSpPr>
          <p:spPr>
            <a:xfrm rot="10800000" flipH="1">
              <a:off x="-97264" y="-1629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680;p23">
              <a:extLst>
                <a:ext uri="{FF2B5EF4-FFF2-40B4-BE49-F238E27FC236}">
                  <a16:creationId xmlns:a16="http://schemas.microsoft.com/office/drawing/2014/main" id="{9DD5B028-8CD2-434D-BA3E-733863C1FA86}"/>
                </a:ext>
              </a:extLst>
            </p:cNvPr>
            <p:cNvSpPr/>
            <p:nvPr/>
          </p:nvSpPr>
          <p:spPr>
            <a:xfrm rot="10800000" flipH="1">
              <a:off x="4303327" y="-10631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681;p23">
              <a:extLst>
                <a:ext uri="{FF2B5EF4-FFF2-40B4-BE49-F238E27FC236}">
                  <a16:creationId xmlns:a16="http://schemas.microsoft.com/office/drawing/2014/main" id="{7DAF0F24-40CB-497D-A906-2AFADCE17A7B}"/>
                </a:ext>
              </a:extLst>
            </p:cNvPr>
            <p:cNvSpPr/>
            <p:nvPr/>
          </p:nvSpPr>
          <p:spPr>
            <a:xfrm rot="10800000" flipH="1">
              <a:off x="-97264" y="-1614437"/>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682;p23">
              <a:extLst>
                <a:ext uri="{FF2B5EF4-FFF2-40B4-BE49-F238E27FC236}">
                  <a16:creationId xmlns:a16="http://schemas.microsoft.com/office/drawing/2014/main" id="{BE44D349-F902-4659-83BB-56896981DF9E}"/>
                </a:ext>
              </a:extLst>
            </p:cNvPr>
            <p:cNvSpPr/>
            <p:nvPr/>
          </p:nvSpPr>
          <p:spPr>
            <a:xfrm rot="10800000" flipH="1">
              <a:off x="2768597" y="-16144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683;p23">
              <a:extLst>
                <a:ext uri="{FF2B5EF4-FFF2-40B4-BE49-F238E27FC236}">
                  <a16:creationId xmlns:a16="http://schemas.microsoft.com/office/drawing/2014/main" id="{5323D48C-67CF-4746-9D78-BAFD0EAB705F}"/>
                </a:ext>
              </a:extLst>
            </p:cNvPr>
            <p:cNvSpPr/>
            <p:nvPr/>
          </p:nvSpPr>
          <p:spPr>
            <a:xfrm rot="10800000" flipH="1">
              <a:off x="4931982" y="-16144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684;p23">
              <a:extLst>
                <a:ext uri="{FF2B5EF4-FFF2-40B4-BE49-F238E27FC236}">
                  <a16:creationId xmlns:a16="http://schemas.microsoft.com/office/drawing/2014/main" id="{B2E4C1E1-62B6-47A0-A1E4-0E7DF2695738}"/>
                </a:ext>
              </a:extLst>
            </p:cNvPr>
            <p:cNvSpPr/>
            <p:nvPr/>
          </p:nvSpPr>
          <p:spPr>
            <a:xfrm rot="10800000" flipH="1">
              <a:off x="5065334" y="51570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9" name="Google Shape;685;p23">
            <a:extLst>
              <a:ext uri="{FF2B5EF4-FFF2-40B4-BE49-F238E27FC236}">
                <a16:creationId xmlns:a16="http://schemas.microsoft.com/office/drawing/2014/main" id="{AB788667-5B9A-47CF-8576-30F73D1E567A}"/>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40" name="Google Shape;686;p23">
            <a:extLst>
              <a:ext uri="{FF2B5EF4-FFF2-40B4-BE49-F238E27FC236}">
                <a16:creationId xmlns:a16="http://schemas.microsoft.com/office/drawing/2014/main" id="{E1E1A8BA-F720-48ED-B0E9-76A6B3CD0CE4}"/>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687" name="Google Shape;687;p23"/>
          <p:cNvSpPr txBox="1">
            <a:spLocks noGrp="1"/>
          </p:cNvSpPr>
          <p:nvPr>
            <p:ph type="subTitle" idx="1"/>
          </p:nvPr>
        </p:nvSpPr>
        <p:spPr>
          <a:xfrm>
            <a:off x="1366400" y="20865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88" name="Google Shape;688;p23"/>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89" name="Google Shape;689;p23"/>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90" name="Google Shape;690;p23"/>
          <p:cNvSpPr txBox="1">
            <a:spLocks noGrp="1"/>
          </p:cNvSpPr>
          <p:nvPr>
            <p:ph type="subTitle" idx="3"/>
          </p:nvPr>
        </p:nvSpPr>
        <p:spPr>
          <a:xfrm>
            <a:off x="1366400" y="26653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91" name="Google Shape;691;p23"/>
          <p:cNvSpPr txBox="1">
            <a:spLocks noGrp="1"/>
          </p:cNvSpPr>
          <p:nvPr>
            <p:ph type="subTitle" idx="4"/>
          </p:nvPr>
        </p:nvSpPr>
        <p:spPr>
          <a:xfrm>
            <a:off x="1366400" y="32441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92" name="Google Shape;692;p23"/>
          <p:cNvSpPr txBox="1">
            <a:spLocks noGrp="1"/>
          </p:cNvSpPr>
          <p:nvPr>
            <p:ph type="subTitle" idx="5"/>
          </p:nvPr>
        </p:nvSpPr>
        <p:spPr>
          <a:xfrm>
            <a:off x="1366400" y="38229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93" name="Google Shape;693;p23"/>
          <p:cNvSpPr txBox="1">
            <a:spLocks noGrp="1"/>
          </p:cNvSpPr>
          <p:nvPr>
            <p:ph type="subTitle" idx="6"/>
          </p:nvPr>
        </p:nvSpPr>
        <p:spPr>
          <a:xfrm>
            <a:off x="1366400" y="44017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94" name="Google Shape;694;p23"/>
          <p:cNvSpPr txBox="1">
            <a:spLocks noGrp="1"/>
          </p:cNvSpPr>
          <p:nvPr>
            <p:ph type="subTitle" idx="7"/>
          </p:nvPr>
        </p:nvSpPr>
        <p:spPr>
          <a:xfrm>
            <a:off x="1366400" y="49805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695" name="Google Shape;695;p23"/>
          <p:cNvSpPr txBox="1">
            <a:spLocks noGrp="1"/>
          </p:cNvSpPr>
          <p:nvPr>
            <p:ph type="subTitle" idx="8"/>
          </p:nvPr>
        </p:nvSpPr>
        <p:spPr>
          <a:xfrm>
            <a:off x="1366400" y="5559300"/>
            <a:ext cx="4336800" cy="5788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632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FFE15F"/>
        </a:solidFill>
        <a:effectLst/>
      </p:bgPr>
    </p:bg>
    <p:spTree>
      <p:nvGrpSpPr>
        <p:cNvPr id="1" name="Shape 696"/>
        <p:cNvGrpSpPr/>
        <p:nvPr/>
      </p:nvGrpSpPr>
      <p:grpSpPr>
        <a:xfrm>
          <a:off x="0" y="0"/>
          <a:ext cx="0" cy="0"/>
          <a:chOff x="0" y="0"/>
          <a:chExt cx="0" cy="0"/>
        </a:xfrm>
      </p:grpSpPr>
      <p:grpSp>
        <p:nvGrpSpPr>
          <p:cNvPr id="5" name="Google Shape;697;p24">
            <a:extLst>
              <a:ext uri="{FF2B5EF4-FFF2-40B4-BE49-F238E27FC236}">
                <a16:creationId xmlns:a16="http://schemas.microsoft.com/office/drawing/2014/main" id="{C19C7546-EDBF-4E49-8A23-7B175283643B}"/>
              </a:ext>
            </a:extLst>
          </p:cNvPr>
          <p:cNvGrpSpPr>
            <a:grpSpLocks/>
          </p:cNvGrpSpPr>
          <p:nvPr/>
        </p:nvGrpSpPr>
        <p:grpSpPr bwMode="auto">
          <a:xfrm>
            <a:off x="-130175" y="-3243263"/>
            <a:ext cx="12690475" cy="10315576"/>
            <a:chOff x="-97264" y="-2432400"/>
            <a:chExt cx="9517944" cy="7737118"/>
          </a:xfrm>
        </p:grpSpPr>
        <p:sp>
          <p:nvSpPr>
            <p:cNvPr id="6" name="Google Shape;698;p24">
              <a:extLst>
                <a:ext uri="{FF2B5EF4-FFF2-40B4-BE49-F238E27FC236}">
                  <a16:creationId xmlns:a16="http://schemas.microsoft.com/office/drawing/2014/main" id="{B9A978A6-253F-4B03-BE7C-BF500D075B87}"/>
                </a:ext>
              </a:extLst>
            </p:cNvPr>
            <p:cNvSpPr>
              <a:spLocks/>
            </p:cNvSpPr>
            <p:nvPr/>
          </p:nvSpPr>
          <p:spPr bwMode="auto">
            <a:xfrm>
              <a:off x="-89101" y="-18170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99;p24">
              <a:extLst>
                <a:ext uri="{FF2B5EF4-FFF2-40B4-BE49-F238E27FC236}">
                  <a16:creationId xmlns:a16="http://schemas.microsoft.com/office/drawing/2014/main" id="{B4F287BB-1A92-4292-8E37-186746F006DC}"/>
                </a:ext>
              </a:extLst>
            </p:cNvPr>
            <p:cNvSpPr>
              <a:spLocks/>
            </p:cNvSpPr>
            <p:nvPr/>
          </p:nvSpPr>
          <p:spPr bwMode="auto">
            <a:xfrm>
              <a:off x="-89221" y="-8694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700;p24">
              <a:extLst>
                <a:ext uri="{FF2B5EF4-FFF2-40B4-BE49-F238E27FC236}">
                  <a16:creationId xmlns:a16="http://schemas.microsoft.com/office/drawing/2014/main" id="{16F9B005-854B-4E99-A39D-262BA62DF1C4}"/>
                </a:ext>
              </a:extLst>
            </p:cNvPr>
            <p:cNvSpPr>
              <a:spLocks/>
            </p:cNvSpPr>
            <p:nvPr/>
          </p:nvSpPr>
          <p:spPr bwMode="auto">
            <a:xfrm>
              <a:off x="-89101" y="2357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701;p24">
              <a:extLst>
                <a:ext uri="{FF2B5EF4-FFF2-40B4-BE49-F238E27FC236}">
                  <a16:creationId xmlns:a16="http://schemas.microsoft.com/office/drawing/2014/main" id="{FFA8D28C-9FFD-4318-A63A-BA0E770CCCBD}"/>
                </a:ext>
              </a:extLst>
            </p:cNvPr>
            <p:cNvSpPr>
              <a:spLocks/>
            </p:cNvSpPr>
            <p:nvPr/>
          </p:nvSpPr>
          <p:spPr bwMode="auto">
            <a:xfrm>
              <a:off x="-89101" y="-1051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702;p24">
              <a:extLst>
                <a:ext uri="{FF2B5EF4-FFF2-40B4-BE49-F238E27FC236}">
                  <a16:creationId xmlns:a16="http://schemas.microsoft.com/office/drawing/2014/main" id="{B9C9064A-6564-4326-BEFA-7E522CE73B9C}"/>
                </a:ext>
              </a:extLst>
            </p:cNvPr>
            <p:cNvSpPr>
              <a:spLocks/>
            </p:cNvSpPr>
            <p:nvPr/>
          </p:nvSpPr>
          <p:spPr bwMode="auto">
            <a:xfrm>
              <a:off x="-88861" y="13107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703;p24">
              <a:extLst>
                <a:ext uri="{FF2B5EF4-FFF2-40B4-BE49-F238E27FC236}">
                  <a16:creationId xmlns:a16="http://schemas.microsoft.com/office/drawing/2014/main" id="{110AAD15-C200-4E48-9023-7A8C726C98ED}"/>
                </a:ext>
              </a:extLst>
            </p:cNvPr>
            <p:cNvSpPr>
              <a:spLocks/>
            </p:cNvSpPr>
            <p:nvPr/>
          </p:nvSpPr>
          <p:spPr bwMode="auto">
            <a:xfrm>
              <a:off x="-89101" y="32768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704;p24">
              <a:extLst>
                <a:ext uri="{FF2B5EF4-FFF2-40B4-BE49-F238E27FC236}">
                  <a16:creationId xmlns:a16="http://schemas.microsoft.com/office/drawing/2014/main" id="{6FC537D0-D53E-4FB0-9197-D2F5A8EF5D05}"/>
                </a:ext>
              </a:extLst>
            </p:cNvPr>
            <p:cNvSpPr>
              <a:spLocks/>
            </p:cNvSpPr>
            <p:nvPr/>
          </p:nvSpPr>
          <p:spPr bwMode="auto">
            <a:xfrm>
              <a:off x="-89101" y="16357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705;p24">
              <a:extLst>
                <a:ext uri="{FF2B5EF4-FFF2-40B4-BE49-F238E27FC236}">
                  <a16:creationId xmlns:a16="http://schemas.microsoft.com/office/drawing/2014/main" id="{CFB042B7-41AC-4324-B913-E3C49AE03329}"/>
                </a:ext>
              </a:extLst>
            </p:cNvPr>
            <p:cNvSpPr>
              <a:spLocks/>
            </p:cNvSpPr>
            <p:nvPr/>
          </p:nvSpPr>
          <p:spPr bwMode="auto">
            <a:xfrm>
              <a:off x="4312517" y="25503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706;p24">
              <a:extLst>
                <a:ext uri="{FF2B5EF4-FFF2-40B4-BE49-F238E27FC236}">
                  <a16:creationId xmlns:a16="http://schemas.microsoft.com/office/drawing/2014/main" id="{17F873E9-3DD0-45F1-8B38-9C2DA0CEBF97}"/>
                </a:ext>
              </a:extLst>
            </p:cNvPr>
            <p:cNvSpPr>
              <a:spLocks/>
            </p:cNvSpPr>
            <p:nvPr/>
          </p:nvSpPr>
          <p:spPr bwMode="auto">
            <a:xfrm>
              <a:off x="-89101" y="33321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707;p24">
              <a:extLst>
                <a:ext uri="{FF2B5EF4-FFF2-40B4-BE49-F238E27FC236}">
                  <a16:creationId xmlns:a16="http://schemas.microsoft.com/office/drawing/2014/main" id="{FB417BC0-E8E9-467D-86C0-54C4DC5FEBE9}"/>
                </a:ext>
              </a:extLst>
            </p:cNvPr>
            <p:cNvSpPr>
              <a:spLocks/>
            </p:cNvSpPr>
            <p:nvPr/>
          </p:nvSpPr>
          <p:spPr bwMode="auto">
            <a:xfrm>
              <a:off x="2774626" y="45920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708;p24">
              <a:extLst>
                <a:ext uri="{FF2B5EF4-FFF2-40B4-BE49-F238E27FC236}">
                  <a16:creationId xmlns:a16="http://schemas.microsoft.com/office/drawing/2014/main" id="{C70B3764-EEE1-4027-8B33-E2251B8B3B89}"/>
                </a:ext>
              </a:extLst>
            </p:cNvPr>
            <p:cNvSpPr>
              <a:spLocks/>
            </p:cNvSpPr>
            <p:nvPr/>
          </p:nvSpPr>
          <p:spPr bwMode="auto">
            <a:xfrm>
              <a:off x="8048796" y="45878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709;p24">
              <a:extLst>
                <a:ext uri="{FF2B5EF4-FFF2-40B4-BE49-F238E27FC236}">
                  <a16:creationId xmlns:a16="http://schemas.microsoft.com/office/drawing/2014/main" id="{6561C663-33FA-4C49-9942-F87D53D2917C}"/>
                </a:ext>
              </a:extLst>
            </p:cNvPr>
            <p:cNvSpPr>
              <a:spLocks/>
            </p:cNvSpPr>
            <p:nvPr/>
          </p:nvSpPr>
          <p:spPr bwMode="auto">
            <a:xfrm>
              <a:off x="4946282" y="37572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710;p24">
              <a:extLst>
                <a:ext uri="{FF2B5EF4-FFF2-40B4-BE49-F238E27FC236}">
                  <a16:creationId xmlns:a16="http://schemas.microsoft.com/office/drawing/2014/main" id="{9606633A-E0BD-42BD-A41C-465FBCA2E306}"/>
                </a:ext>
              </a:extLst>
            </p:cNvPr>
            <p:cNvSpPr>
              <a:spLocks/>
            </p:cNvSpPr>
            <p:nvPr/>
          </p:nvSpPr>
          <p:spPr bwMode="auto">
            <a:xfrm>
              <a:off x="5076700" y="-22783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711;p24">
              <a:extLst>
                <a:ext uri="{FF2B5EF4-FFF2-40B4-BE49-F238E27FC236}">
                  <a16:creationId xmlns:a16="http://schemas.microsoft.com/office/drawing/2014/main" id="{51BE1841-EEEE-48F1-BE4C-5C46EA7FCC82}"/>
                </a:ext>
              </a:extLst>
            </p:cNvPr>
            <p:cNvSpPr/>
            <p:nvPr/>
          </p:nvSpPr>
          <p:spPr>
            <a:xfrm>
              <a:off x="-97264" y="-1889444"/>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0" name="Google Shape;712;p24">
              <a:extLst>
                <a:ext uri="{FF2B5EF4-FFF2-40B4-BE49-F238E27FC236}">
                  <a16:creationId xmlns:a16="http://schemas.microsoft.com/office/drawing/2014/main" id="{93E8828B-2E77-4A74-9178-B9D4156C7A20}"/>
                </a:ext>
              </a:extLst>
            </p:cNvPr>
            <p:cNvGrpSpPr>
              <a:grpSpLocks/>
            </p:cNvGrpSpPr>
            <p:nvPr/>
          </p:nvGrpSpPr>
          <p:grpSpPr bwMode="auto">
            <a:xfrm>
              <a:off x="-97224" y="-2432400"/>
              <a:ext cx="9377821" cy="2147740"/>
              <a:chOff x="-97224" y="-2432400"/>
              <a:chExt cx="9377821" cy="2147740"/>
            </a:xfrm>
          </p:grpSpPr>
          <p:sp>
            <p:nvSpPr>
              <p:cNvPr id="31" name="Google Shape;713;p24">
                <a:extLst>
                  <a:ext uri="{FF2B5EF4-FFF2-40B4-BE49-F238E27FC236}">
                    <a16:creationId xmlns:a16="http://schemas.microsoft.com/office/drawing/2014/main" id="{2C4F0269-A888-42B4-8F60-055C99555193}"/>
                  </a:ext>
                </a:extLst>
              </p:cNvPr>
              <p:cNvSpPr>
                <a:spLocks/>
              </p:cNvSpPr>
              <p:nvPr/>
            </p:nvSpPr>
            <p:spPr bwMode="auto">
              <a:xfrm>
                <a:off x="-89101" y="-23598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714;p24">
                <a:extLst>
                  <a:ext uri="{FF2B5EF4-FFF2-40B4-BE49-F238E27FC236}">
                    <a16:creationId xmlns:a16="http://schemas.microsoft.com/office/drawing/2014/main" id="{C7CAF32D-1F72-400F-80E0-9484EEA8F2E0}"/>
                  </a:ext>
                </a:extLst>
              </p:cNvPr>
              <p:cNvSpPr/>
              <p:nvPr/>
            </p:nvSpPr>
            <p:spPr>
              <a:xfrm>
                <a:off x="-97264" y="-2432400"/>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1" name="Google Shape;715;p24">
              <a:extLst>
                <a:ext uri="{FF2B5EF4-FFF2-40B4-BE49-F238E27FC236}">
                  <a16:creationId xmlns:a16="http://schemas.microsoft.com/office/drawing/2014/main" id="{C7945052-DDA8-44F3-A520-D2C6336BE4CA}"/>
                </a:ext>
              </a:extLst>
            </p:cNvPr>
            <p:cNvSpPr/>
            <p:nvPr/>
          </p:nvSpPr>
          <p:spPr>
            <a:xfrm>
              <a:off x="-97264" y="-941653"/>
              <a:ext cx="8367790" cy="1836048"/>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716;p24">
              <a:extLst>
                <a:ext uri="{FF2B5EF4-FFF2-40B4-BE49-F238E27FC236}">
                  <a16:creationId xmlns:a16="http://schemas.microsoft.com/office/drawing/2014/main" id="{9132340C-070C-4A40-B20F-B25A657D480F}"/>
                </a:ext>
              </a:extLst>
            </p:cNvPr>
            <p:cNvSpPr/>
            <p:nvPr/>
          </p:nvSpPr>
          <p:spPr>
            <a:xfrm>
              <a:off x="-97264" y="1633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717;p24">
              <a:extLst>
                <a:ext uri="{FF2B5EF4-FFF2-40B4-BE49-F238E27FC236}">
                  <a16:creationId xmlns:a16="http://schemas.microsoft.com/office/drawing/2014/main" id="{46A350C2-9B85-4DBC-B0A8-85C0950C4C87}"/>
                </a:ext>
              </a:extLst>
            </p:cNvPr>
            <p:cNvSpPr/>
            <p:nvPr/>
          </p:nvSpPr>
          <p:spPr>
            <a:xfrm>
              <a:off x="-97264" y="-181992"/>
              <a:ext cx="9377449" cy="2036084"/>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718;p24">
              <a:extLst>
                <a:ext uri="{FF2B5EF4-FFF2-40B4-BE49-F238E27FC236}">
                  <a16:creationId xmlns:a16="http://schemas.microsoft.com/office/drawing/2014/main" id="{2C474F58-780A-4A86-925B-4CF43F74EEFE}"/>
                </a:ext>
              </a:extLst>
            </p:cNvPr>
            <p:cNvSpPr/>
            <p:nvPr/>
          </p:nvSpPr>
          <p:spPr>
            <a:xfrm>
              <a:off x="-97264" y="12385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719;p24">
              <a:extLst>
                <a:ext uri="{FF2B5EF4-FFF2-40B4-BE49-F238E27FC236}">
                  <a16:creationId xmlns:a16="http://schemas.microsoft.com/office/drawing/2014/main" id="{A1CAB13C-27C2-4BBB-AF1D-65394DCB6ADE}"/>
                </a:ext>
              </a:extLst>
            </p:cNvPr>
            <p:cNvSpPr/>
            <p:nvPr/>
          </p:nvSpPr>
          <p:spPr>
            <a:xfrm>
              <a:off x="-97264" y="15635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720;p24">
              <a:extLst>
                <a:ext uri="{FF2B5EF4-FFF2-40B4-BE49-F238E27FC236}">
                  <a16:creationId xmlns:a16="http://schemas.microsoft.com/office/drawing/2014/main" id="{609F9724-CAD6-4F23-84DF-83B4BFE01F2E}"/>
                </a:ext>
              </a:extLst>
            </p:cNvPr>
            <p:cNvSpPr/>
            <p:nvPr/>
          </p:nvSpPr>
          <p:spPr>
            <a:xfrm>
              <a:off x="4303327" y="24780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721;p24">
              <a:extLst>
                <a:ext uri="{FF2B5EF4-FFF2-40B4-BE49-F238E27FC236}">
                  <a16:creationId xmlns:a16="http://schemas.microsoft.com/office/drawing/2014/main" id="{09382096-360E-4A42-BB02-A565F6EA4527}"/>
                </a:ext>
              </a:extLst>
            </p:cNvPr>
            <p:cNvSpPr/>
            <p:nvPr/>
          </p:nvSpPr>
          <p:spPr>
            <a:xfrm>
              <a:off x="-97264" y="3259109"/>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722;p24">
              <a:extLst>
                <a:ext uri="{FF2B5EF4-FFF2-40B4-BE49-F238E27FC236}">
                  <a16:creationId xmlns:a16="http://schemas.microsoft.com/office/drawing/2014/main" id="{9E959A92-DE90-4658-9C4C-E2CB8C0F5A27}"/>
                </a:ext>
              </a:extLst>
            </p:cNvPr>
            <p:cNvSpPr/>
            <p:nvPr/>
          </p:nvSpPr>
          <p:spPr>
            <a:xfrm>
              <a:off x="2768597" y="4520052"/>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723;p24">
              <a:extLst>
                <a:ext uri="{FF2B5EF4-FFF2-40B4-BE49-F238E27FC236}">
                  <a16:creationId xmlns:a16="http://schemas.microsoft.com/office/drawing/2014/main" id="{02993F78-86D2-4EFB-A2E4-238A4084622A}"/>
                </a:ext>
              </a:extLst>
            </p:cNvPr>
            <p:cNvSpPr/>
            <p:nvPr/>
          </p:nvSpPr>
          <p:spPr>
            <a:xfrm>
              <a:off x="4931982" y="36853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724;p24">
              <a:extLst>
                <a:ext uri="{FF2B5EF4-FFF2-40B4-BE49-F238E27FC236}">
                  <a16:creationId xmlns:a16="http://schemas.microsoft.com/office/drawing/2014/main" id="{23F179E2-CA25-4944-9B92-6756451460A1}"/>
                </a:ext>
              </a:extLst>
            </p:cNvPr>
            <p:cNvSpPr/>
            <p:nvPr/>
          </p:nvSpPr>
          <p:spPr>
            <a:xfrm>
              <a:off x="5065334" y="-2330000"/>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3" name="Google Shape;725;p24">
            <a:extLst>
              <a:ext uri="{FF2B5EF4-FFF2-40B4-BE49-F238E27FC236}">
                <a16:creationId xmlns:a16="http://schemas.microsoft.com/office/drawing/2014/main" id="{08CECC05-1CAB-4CA8-B3E2-A2C4B6C7C9D8}"/>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4" name="Google Shape;726;p24">
            <a:extLst>
              <a:ext uri="{FF2B5EF4-FFF2-40B4-BE49-F238E27FC236}">
                <a16:creationId xmlns:a16="http://schemas.microsoft.com/office/drawing/2014/main" id="{519A8499-3AC3-44A5-9D61-1084187D1FC8}"/>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727" name="Google Shape;727;p24"/>
          <p:cNvSpPr txBox="1">
            <a:spLocks noGrp="1"/>
          </p:cNvSpPr>
          <p:nvPr>
            <p:ph type="subTitle" idx="1"/>
          </p:nvPr>
        </p:nvSpPr>
        <p:spPr>
          <a:xfrm>
            <a:off x="3570600" y="2910300"/>
            <a:ext cx="5050800" cy="1996400"/>
          </a:xfrm>
          <a:prstGeom prst="rect">
            <a:avLst/>
          </a:prstGeom>
        </p:spPr>
        <p:txBody>
          <a:bodyPr anchor="ctr"/>
          <a:lstStyle>
            <a:lvl1pPr lvl="0" algn="ct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728" name="Google Shape;728;p24"/>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729" name="Google Shape;729;p24"/>
          <p:cNvSpPr txBox="1">
            <a:spLocks noGrp="1"/>
          </p:cNvSpPr>
          <p:nvPr>
            <p:ph type="subTitle" idx="2"/>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1875716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rgbClr val="FFE15F"/>
        </a:solidFill>
        <a:effectLst/>
      </p:bgPr>
    </p:bg>
    <p:spTree>
      <p:nvGrpSpPr>
        <p:cNvPr id="1" name="Shape 730"/>
        <p:cNvGrpSpPr/>
        <p:nvPr/>
      </p:nvGrpSpPr>
      <p:grpSpPr>
        <a:xfrm>
          <a:off x="0" y="0"/>
          <a:ext cx="0" cy="0"/>
          <a:chOff x="0" y="0"/>
          <a:chExt cx="0" cy="0"/>
        </a:xfrm>
      </p:grpSpPr>
      <p:grpSp>
        <p:nvGrpSpPr>
          <p:cNvPr id="10" name="Google Shape;731;p25">
            <a:extLst>
              <a:ext uri="{FF2B5EF4-FFF2-40B4-BE49-F238E27FC236}">
                <a16:creationId xmlns:a16="http://schemas.microsoft.com/office/drawing/2014/main" id="{CAB995C3-D280-4FB8-9DA5-805EA444B8D0}"/>
              </a:ext>
            </a:extLst>
          </p:cNvPr>
          <p:cNvGrpSpPr>
            <a:grpSpLocks/>
          </p:cNvGrpSpPr>
          <p:nvPr/>
        </p:nvGrpSpPr>
        <p:grpSpPr bwMode="auto">
          <a:xfrm>
            <a:off x="-130175" y="-147638"/>
            <a:ext cx="12690475" cy="10315576"/>
            <a:chOff x="-97264" y="-111212"/>
            <a:chExt cx="9517944" cy="7737118"/>
          </a:xfrm>
        </p:grpSpPr>
        <p:sp>
          <p:nvSpPr>
            <p:cNvPr id="11" name="Google Shape;732;p25">
              <a:extLst>
                <a:ext uri="{FF2B5EF4-FFF2-40B4-BE49-F238E27FC236}">
                  <a16:creationId xmlns:a16="http://schemas.microsoft.com/office/drawing/2014/main" id="{B19F6FCB-FDBC-49A2-A4C8-81EB59050674}"/>
                </a:ext>
              </a:extLst>
            </p:cNvPr>
            <p:cNvSpPr>
              <a:spLocks/>
            </p:cNvSpPr>
            <p:nvPr/>
          </p:nvSpPr>
          <p:spPr bwMode="auto">
            <a:xfrm rot="10800000" flipH="1">
              <a:off x="-89101" y="6162298"/>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733;p25">
              <a:extLst>
                <a:ext uri="{FF2B5EF4-FFF2-40B4-BE49-F238E27FC236}">
                  <a16:creationId xmlns:a16="http://schemas.microsoft.com/office/drawing/2014/main" id="{E7AA59A7-BAB7-4A01-85A5-30772711A323}"/>
                </a:ext>
              </a:extLst>
            </p:cNvPr>
            <p:cNvSpPr>
              <a:spLocks/>
            </p:cNvSpPr>
            <p:nvPr/>
          </p:nvSpPr>
          <p:spPr bwMode="auto">
            <a:xfrm rot="10800000" flipH="1">
              <a:off x="-89221" y="4243086"/>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734;p25">
              <a:extLst>
                <a:ext uri="{FF2B5EF4-FFF2-40B4-BE49-F238E27FC236}">
                  <a16:creationId xmlns:a16="http://schemas.microsoft.com/office/drawing/2014/main" id="{70C675AF-52B3-404C-9833-4CEC3791E8D4}"/>
                </a:ext>
              </a:extLst>
            </p:cNvPr>
            <p:cNvSpPr>
              <a:spLocks/>
            </p:cNvSpPr>
            <p:nvPr/>
          </p:nvSpPr>
          <p:spPr bwMode="auto">
            <a:xfrm rot="10800000" flipH="1">
              <a:off x="-89101" y="4643126"/>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735;p25">
              <a:extLst>
                <a:ext uri="{FF2B5EF4-FFF2-40B4-BE49-F238E27FC236}">
                  <a16:creationId xmlns:a16="http://schemas.microsoft.com/office/drawing/2014/main" id="{1B1A87F4-7B75-47C6-AF40-F07C1E057B1F}"/>
                </a:ext>
              </a:extLst>
            </p:cNvPr>
            <p:cNvSpPr>
              <a:spLocks/>
            </p:cNvSpPr>
            <p:nvPr/>
          </p:nvSpPr>
          <p:spPr bwMode="auto">
            <a:xfrm rot="10800000" flipH="1">
              <a:off x="-89101" y="3286257"/>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736;p25">
              <a:extLst>
                <a:ext uri="{FF2B5EF4-FFF2-40B4-BE49-F238E27FC236}">
                  <a16:creationId xmlns:a16="http://schemas.microsoft.com/office/drawing/2014/main" id="{8997E692-267E-40C9-B7E5-7B9D3FB523BA}"/>
                </a:ext>
              </a:extLst>
            </p:cNvPr>
            <p:cNvSpPr>
              <a:spLocks/>
            </p:cNvSpPr>
            <p:nvPr/>
          </p:nvSpPr>
          <p:spPr bwMode="auto">
            <a:xfrm rot="10800000" flipH="1">
              <a:off x="-88861" y="2867214"/>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737;p25">
              <a:extLst>
                <a:ext uri="{FF2B5EF4-FFF2-40B4-BE49-F238E27FC236}">
                  <a16:creationId xmlns:a16="http://schemas.microsoft.com/office/drawing/2014/main" id="{FA27AE7B-682E-4FD7-A96A-FACEB89B7CCB}"/>
                </a:ext>
              </a:extLst>
            </p:cNvPr>
            <p:cNvSpPr>
              <a:spLocks/>
            </p:cNvSpPr>
            <p:nvPr/>
          </p:nvSpPr>
          <p:spPr bwMode="auto">
            <a:xfrm rot="10800000" flipH="1">
              <a:off x="-89101" y="1457331"/>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738;p25">
              <a:extLst>
                <a:ext uri="{FF2B5EF4-FFF2-40B4-BE49-F238E27FC236}">
                  <a16:creationId xmlns:a16="http://schemas.microsoft.com/office/drawing/2014/main" id="{8EEE1803-03AC-4D44-898C-020E7D761F39}"/>
                </a:ext>
              </a:extLst>
            </p:cNvPr>
            <p:cNvSpPr>
              <a:spLocks/>
            </p:cNvSpPr>
            <p:nvPr/>
          </p:nvSpPr>
          <p:spPr bwMode="auto">
            <a:xfrm rot="10800000" flipH="1">
              <a:off x="-89101" y="1339902"/>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739;p25">
              <a:extLst>
                <a:ext uri="{FF2B5EF4-FFF2-40B4-BE49-F238E27FC236}">
                  <a16:creationId xmlns:a16="http://schemas.microsoft.com/office/drawing/2014/main" id="{27BC7360-1022-4600-9C43-D0F79796B925}"/>
                </a:ext>
              </a:extLst>
            </p:cNvPr>
            <p:cNvSpPr>
              <a:spLocks/>
            </p:cNvSpPr>
            <p:nvPr/>
          </p:nvSpPr>
          <p:spPr bwMode="auto">
            <a:xfrm rot="10800000" flipH="1">
              <a:off x="4312517" y="466828"/>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740;p25">
              <a:extLst>
                <a:ext uri="{FF2B5EF4-FFF2-40B4-BE49-F238E27FC236}">
                  <a16:creationId xmlns:a16="http://schemas.microsoft.com/office/drawing/2014/main" id="{2FAE95B8-7148-420B-AC09-ACA7E475C80C}"/>
                </a:ext>
              </a:extLst>
            </p:cNvPr>
            <p:cNvSpPr>
              <a:spLocks/>
            </p:cNvSpPr>
            <p:nvPr/>
          </p:nvSpPr>
          <p:spPr bwMode="auto">
            <a:xfrm rot="10800000" flipH="1">
              <a:off x="-89101" y="-110955"/>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741;p25">
              <a:extLst>
                <a:ext uri="{FF2B5EF4-FFF2-40B4-BE49-F238E27FC236}">
                  <a16:creationId xmlns:a16="http://schemas.microsoft.com/office/drawing/2014/main" id="{49AD4FAB-6FC4-4F65-9AC0-71B9166F77F4}"/>
                </a:ext>
              </a:extLst>
            </p:cNvPr>
            <p:cNvSpPr>
              <a:spLocks/>
            </p:cNvSpPr>
            <p:nvPr/>
          </p:nvSpPr>
          <p:spPr bwMode="auto">
            <a:xfrm rot="10800000" flipH="1">
              <a:off x="2774626" y="-110972"/>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742;p25">
              <a:extLst>
                <a:ext uri="{FF2B5EF4-FFF2-40B4-BE49-F238E27FC236}">
                  <a16:creationId xmlns:a16="http://schemas.microsoft.com/office/drawing/2014/main" id="{34DFF34E-B52D-46E0-9C3E-D146258FD572}"/>
                </a:ext>
              </a:extLst>
            </p:cNvPr>
            <p:cNvSpPr>
              <a:spLocks/>
            </p:cNvSpPr>
            <p:nvPr/>
          </p:nvSpPr>
          <p:spPr bwMode="auto">
            <a:xfrm rot="10800000" flipH="1">
              <a:off x="8048796" y="-111212"/>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743;p25">
              <a:extLst>
                <a:ext uri="{FF2B5EF4-FFF2-40B4-BE49-F238E27FC236}">
                  <a16:creationId xmlns:a16="http://schemas.microsoft.com/office/drawing/2014/main" id="{2DBBAB6F-008E-43BF-83B3-9F395FCD4AB8}"/>
                </a:ext>
              </a:extLst>
            </p:cNvPr>
            <p:cNvSpPr>
              <a:spLocks/>
            </p:cNvSpPr>
            <p:nvPr/>
          </p:nvSpPr>
          <p:spPr bwMode="auto">
            <a:xfrm rot="10800000" flipH="1">
              <a:off x="4946282" y="-11104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744;p25">
              <a:extLst>
                <a:ext uri="{FF2B5EF4-FFF2-40B4-BE49-F238E27FC236}">
                  <a16:creationId xmlns:a16="http://schemas.microsoft.com/office/drawing/2014/main" id="{B0D9AFAC-94B0-4A88-A61B-C59EEFAEF6E8}"/>
                </a:ext>
              </a:extLst>
            </p:cNvPr>
            <p:cNvSpPr>
              <a:spLocks/>
            </p:cNvSpPr>
            <p:nvPr/>
          </p:nvSpPr>
          <p:spPr bwMode="auto">
            <a:xfrm rot="10800000" flipH="1">
              <a:off x="5076700" y="6675805"/>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745;p25">
              <a:extLst>
                <a:ext uri="{FF2B5EF4-FFF2-40B4-BE49-F238E27FC236}">
                  <a16:creationId xmlns:a16="http://schemas.microsoft.com/office/drawing/2014/main" id="{D88377A4-C329-482B-B61F-F9054BCB36E2}"/>
                </a:ext>
              </a:extLst>
            </p:cNvPr>
            <p:cNvSpPr/>
            <p:nvPr/>
          </p:nvSpPr>
          <p:spPr>
            <a:xfrm rot="10800000" flipH="1">
              <a:off x="-97264" y="6218508"/>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5" name="Google Shape;746;p25">
              <a:extLst>
                <a:ext uri="{FF2B5EF4-FFF2-40B4-BE49-F238E27FC236}">
                  <a16:creationId xmlns:a16="http://schemas.microsoft.com/office/drawing/2014/main" id="{74461DBC-CE5D-4BD5-832B-ED618A36EB10}"/>
                </a:ext>
              </a:extLst>
            </p:cNvPr>
            <p:cNvGrpSpPr>
              <a:grpSpLocks/>
            </p:cNvGrpSpPr>
            <p:nvPr/>
          </p:nvGrpSpPr>
          <p:grpSpPr bwMode="auto">
            <a:xfrm>
              <a:off x="-97224" y="5478166"/>
              <a:ext cx="9377821" cy="2147740"/>
              <a:chOff x="-97224" y="3080778"/>
              <a:chExt cx="9377821" cy="2147740"/>
            </a:xfrm>
          </p:grpSpPr>
          <p:sp>
            <p:nvSpPr>
              <p:cNvPr id="36" name="Google Shape;747;p25">
                <a:extLst>
                  <a:ext uri="{FF2B5EF4-FFF2-40B4-BE49-F238E27FC236}">
                    <a16:creationId xmlns:a16="http://schemas.microsoft.com/office/drawing/2014/main" id="{9EFF149E-24A2-4023-B0EA-5199B1EAF7F0}"/>
                  </a:ext>
                </a:extLst>
              </p:cNvPr>
              <p:cNvSpPr>
                <a:spLocks/>
              </p:cNvSpPr>
              <p:nvPr/>
            </p:nvSpPr>
            <p:spPr bwMode="auto">
              <a:xfrm rot="10800000" flipH="1">
                <a:off x="-89101" y="30807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748;p25">
                <a:extLst>
                  <a:ext uri="{FF2B5EF4-FFF2-40B4-BE49-F238E27FC236}">
                    <a16:creationId xmlns:a16="http://schemas.microsoft.com/office/drawing/2014/main" id="{E38AD5B3-2985-4C28-8025-10771E931D4F}"/>
                  </a:ext>
                </a:extLst>
              </p:cNvPr>
              <p:cNvSpPr/>
              <p:nvPr/>
            </p:nvSpPr>
            <p:spPr>
              <a:xfrm rot="10800000" flipH="1">
                <a:off x="-97264" y="31376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6" name="Google Shape;749;p25">
              <a:extLst>
                <a:ext uri="{FF2B5EF4-FFF2-40B4-BE49-F238E27FC236}">
                  <a16:creationId xmlns:a16="http://schemas.microsoft.com/office/drawing/2014/main" id="{423AC1F6-C8AF-4199-8654-4D23E2784CEA}"/>
                </a:ext>
              </a:extLst>
            </p:cNvPr>
            <p:cNvSpPr/>
            <p:nvPr/>
          </p:nvSpPr>
          <p:spPr>
            <a:xfrm rot="10800000" flipH="1">
              <a:off x="-97264" y="4299112"/>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750;p25">
              <a:extLst>
                <a:ext uri="{FF2B5EF4-FFF2-40B4-BE49-F238E27FC236}">
                  <a16:creationId xmlns:a16="http://schemas.microsoft.com/office/drawing/2014/main" id="{7014B823-E889-459A-9903-6D2F05FC0111}"/>
                </a:ext>
              </a:extLst>
            </p:cNvPr>
            <p:cNvSpPr/>
            <p:nvPr/>
          </p:nvSpPr>
          <p:spPr>
            <a:xfrm rot="10800000" flipH="1">
              <a:off x="-97264" y="4699185"/>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751;p25">
              <a:extLst>
                <a:ext uri="{FF2B5EF4-FFF2-40B4-BE49-F238E27FC236}">
                  <a16:creationId xmlns:a16="http://schemas.microsoft.com/office/drawing/2014/main" id="{6B04E4AC-369F-4AED-AF00-1F18C75345C3}"/>
                </a:ext>
              </a:extLst>
            </p:cNvPr>
            <p:cNvSpPr/>
            <p:nvPr/>
          </p:nvSpPr>
          <p:spPr>
            <a:xfrm rot="10800000" flipH="1">
              <a:off x="-97264" y="3339414"/>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752;p25">
              <a:extLst>
                <a:ext uri="{FF2B5EF4-FFF2-40B4-BE49-F238E27FC236}">
                  <a16:creationId xmlns:a16="http://schemas.microsoft.com/office/drawing/2014/main" id="{E9164DD4-9C03-4CC7-B6C4-910D6F2091C6}"/>
                </a:ext>
              </a:extLst>
            </p:cNvPr>
            <p:cNvSpPr/>
            <p:nvPr/>
          </p:nvSpPr>
          <p:spPr>
            <a:xfrm rot="10800000" flipH="1">
              <a:off x="-97264" y="2923863"/>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753;p25">
              <a:extLst>
                <a:ext uri="{FF2B5EF4-FFF2-40B4-BE49-F238E27FC236}">
                  <a16:creationId xmlns:a16="http://schemas.microsoft.com/office/drawing/2014/main" id="{E8D607E3-D145-453E-A1DF-7BC4E70C8F52}"/>
                </a:ext>
              </a:extLst>
            </p:cNvPr>
            <p:cNvSpPr/>
            <p:nvPr/>
          </p:nvSpPr>
          <p:spPr>
            <a:xfrm rot="10800000" flipH="1">
              <a:off x="-97264" y="1396205"/>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754;p25">
              <a:extLst>
                <a:ext uri="{FF2B5EF4-FFF2-40B4-BE49-F238E27FC236}">
                  <a16:creationId xmlns:a16="http://schemas.microsoft.com/office/drawing/2014/main" id="{76D161CE-E9C3-4ECB-8FDF-7798AEC8B96F}"/>
                </a:ext>
              </a:extLst>
            </p:cNvPr>
            <p:cNvSpPr/>
            <p:nvPr/>
          </p:nvSpPr>
          <p:spPr>
            <a:xfrm rot="10800000" flipH="1">
              <a:off x="4303327" y="496042"/>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755;p25">
              <a:extLst>
                <a:ext uri="{FF2B5EF4-FFF2-40B4-BE49-F238E27FC236}">
                  <a16:creationId xmlns:a16="http://schemas.microsoft.com/office/drawing/2014/main" id="{199BBA47-D0A1-45DC-AEBC-699DBDE8E899}"/>
                </a:ext>
              </a:extLst>
            </p:cNvPr>
            <p:cNvSpPr/>
            <p:nvPr/>
          </p:nvSpPr>
          <p:spPr>
            <a:xfrm rot="10800000" flipH="1">
              <a:off x="-97264" y="-55249"/>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756;p25">
              <a:extLst>
                <a:ext uri="{FF2B5EF4-FFF2-40B4-BE49-F238E27FC236}">
                  <a16:creationId xmlns:a16="http://schemas.microsoft.com/office/drawing/2014/main" id="{FBA26A92-5416-452C-BF5D-933AFB6EEF11}"/>
                </a:ext>
              </a:extLst>
            </p:cNvPr>
            <p:cNvSpPr/>
            <p:nvPr/>
          </p:nvSpPr>
          <p:spPr>
            <a:xfrm rot="10800000" flipH="1">
              <a:off x="2768597" y="-55249"/>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757;p25">
              <a:extLst>
                <a:ext uri="{FF2B5EF4-FFF2-40B4-BE49-F238E27FC236}">
                  <a16:creationId xmlns:a16="http://schemas.microsoft.com/office/drawing/2014/main" id="{93D2D8F2-355A-4AA9-B539-DC45449DEA1A}"/>
                </a:ext>
              </a:extLst>
            </p:cNvPr>
            <p:cNvSpPr/>
            <p:nvPr/>
          </p:nvSpPr>
          <p:spPr>
            <a:xfrm rot="10800000" flipH="1">
              <a:off x="4931982" y="-55249"/>
              <a:ext cx="4348203" cy="1563379"/>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758;p25">
              <a:extLst>
                <a:ext uri="{FF2B5EF4-FFF2-40B4-BE49-F238E27FC236}">
                  <a16:creationId xmlns:a16="http://schemas.microsoft.com/office/drawing/2014/main" id="{1338E8AF-E98A-4E2A-8470-DBEA926327A9}"/>
                </a:ext>
              </a:extLst>
            </p:cNvPr>
            <p:cNvSpPr/>
            <p:nvPr/>
          </p:nvSpPr>
          <p:spPr>
            <a:xfrm rot="10800000" flipH="1">
              <a:off x="5065334" y="6716217"/>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8" name="Google Shape;759;p25">
            <a:extLst>
              <a:ext uri="{FF2B5EF4-FFF2-40B4-BE49-F238E27FC236}">
                <a16:creationId xmlns:a16="http://schemas.microsoft.com/office/drawing/2014/main" id="{BF3CCDAD-221D-49BF-AC1A-83E30BD009E1}"/>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39" name="Google Shape;760;p25">
            <a:extLst>
              <a:ext uri="{FF2B5EF4-FFF2-40B4-BE49-F238E27FC236}">
                <a16:creationId xmlns:a16="http://schemas.microsoft.com/office/drawing/2014/main" id="{48A5FBAF-8DC3-4873-8C23-0D3E4B1A1D72}"/>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761" name="Google Shape;761;p25"/>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762" name="Google Shape;762;p25"/>
          <p:cNvSpPr txBox="1">
            <a:spLocks noGrp="1"/>
          </p:cNvSpPr>
          <p:nvPr>
            <p:ph type="subTitle" idx="2"/>
          </p:nvPr>
        </p:nvSpPr>
        <p:spPr>
          <a:xfrm>
            <a:off x="5109217" y="1906367"/>
            <a:ext cx="3876800" cy="605600"/>
          </a:xfrm>
          <a:prstGeom prst="rect">
            <a:avLst/>
          </a:prstGeom>
        </p:spPr>
        <p:txBody>
          <a:bodyPr/>
          <a:lstStyle>
            <a:lvl1pPr lvl="0" rtl="0">
              <a:lnSpc>
                <a:spcPct val="100000"/>
              </a:lnSpc>
              <a:spcBef>
                <a:spcPts val="0"/>
              </a:spcBef>
              <a:spcAft>
                <a:spcPts val="0"/>
              </a:spcAft>
              <a:buSzPts val="1400"/>
              <a:buFont typeface="Bahiana"/>
              <a:buNone/>
              <a:defRPr sz="3200">
                <a:latin typeface="Arial" panose="020B0604020202020204" pitchFamily="34" charset="0"/>
                <a:ea typeface="Arial" panose="020B0604020202020204" pitchFamily="34" charset="0"/>
                <a:cs typeface="Arial" panose="020B0604020202020204" pitchFamily="34" charset="0"/>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dirty="0"/>
          </a:p>
        </p:txBody>
      </p:sp>
      <p:sp>
        <p:nvSpPr>
          <p:cNvPr id="763" name="Google Shape;763;p25"/>
          <p:cNvSpPr txBox="1">
            <a:spLocks noGrp="1"/>
          </p:cNvSpPr>
          <p:nvPr>
            <p:ph type="subTitle" idx="3"/>
          </p:nvPr>
        </p:nvSpPr>
        <p:spPr>
          <a:xfrm>
            <a:off x="5109217" y="2511872"/>
            <a:ext cx="3876800" cy="6056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764" name="Google Shape;764;p25"/>
          <p:cNvSpPr txBox="1">
            <a:spLocks noGrp="1"/>
          </p:cNvSpPr>
          <p:nvPr>
            <p:ph type="subTitle" idx="4"/>
          </p:nvPr>
        </p:nvSpPr>
        <p:spPr>
          <a:xfrm>
            <a:off x="5109217" y="4932733"/>
            <a:ext cx="3876800" cy="605600"/>
          </a:xfrm>
          <a:prstGeom prst="rect">
            <a:avLst/>
          </a:prstGeom>
        </p:spPr>
        <p:txBody>
          <a:bodyPr/>
          <a:lstStyle>
            <a:lvl1pPr lvl="0" rtl="0">
              <a:lnSpc>
                <a:spcPct val="100000"/>
              </a:lnSpc>
              <a:spcBef>
                <a:spcPts val="0"/>
              </a:spcBef>
              <a:spcAft>
                <a:spcPts val="0"/>
              </a:spcAft>
              <a:buSzPts val="1400"/>
              <a:buFont typeface="Bahiana"/>
              <a:buNone/>
              <a:defRPr sz="3200">
                <a:latin typeface="Arial" panose="020B0604020202020204" pitchFamily="34" charset="0"/>
                <a:ea typeface="Arial" panose="020B0604020202020204" pitchFamily="34" charset="0"/>
                <a:cs typeface="Arial" panose="020B0604020202020204" pitchFamily="34" charset="0"/>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dirty="0"/>
          </a:p>
        </p:txBody>
      </p:sp>
      <p:sp>
        <p:nvSpPr>
          <p:cNvPr id="765" name="Google Shape;765;p25"/>
          <p:cNvSpPr txBox="1">
            <a:spLocks noGrp="1"/>
          </p:cNvSpPr>
          <p:nvPr>
            <p:ph type="subTitle" idx="5"/>
          </p:nvPr>
        </p:nvSpPr>
        <p:spPr>
          <a:xfrm>
            <a:off x="5109217" y="5538239"/>
            <a:ext cx="3876800" cy="6056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766" name="Google Shape;766;p25"/>
          <p:cNvSpPr txBox="1">
            <a:spLocks noGrp="1"/>
          </p:cNvSpPr>
          <p:nvPr>
            <p:ph type="subTitle" idx="6"/>
          </p:nvPr>
        </p:nvSpPr>
        <p:spPr>
          <a:xfrm>
            <a:off x="5109217" y="3419533"/>
            <a:ext cx="3876800" cy="605600"/>
          </a:xfrm>
          <a:prstGeom prst="rect">
            <a:avLst/>
          </a:prstGeom>
        </p:spPr>
        <p:txBody>
          <a:bodyPr/>
          <a:lstStyle>
            <a:lvl1pPr lvl="0" rtl="0">
              <a:lnSpc>
                <a:spcPct val="100000"/>
              </a:lnSpc>
              <a:spcBef>
                <a:spcPts val="0"/>
              </a:spcBef>
              <a:spcAft>
                <a:spcPts val="0"/>
              </a:spcAft>
              <a:buSzPts val="1400"/>
              <a:buFont typeface="Bahiana"/>
              <a:buNone/>
              <a:defRPr sz="3200">
                <a:latin typeface="Arial" panose="020B0604020202020204" pitchFamily="34" charset="0"/>
                <a:ea typeface="Arial" panose="020B0604020202020204" pitchFamily="34" charset="0"/>
                <a:cs typeface="Arial" panose="020B0604020202020204" pitchFamily="34" charset="0"/>
                <a:sym typeface="Bahiana"/>
              </a:defRPr>
            </a:lvl1pPr>
            <a:lvl2pPr lvl="1" rtl="0">
              <a:lnSpc>
                <a:spcPct val="100000"/>
              </a:lnSpc>
              <a:spcBef>
                <a:spcPts val="2133"/>
              </a:spcBef>
              <a:spcAft>
                <a:spcPts val="0"/>
              </a:spcAft>
              <a:buSzPts val="1400"/>
              <a:buFont typeface="Bahiana"/>
              <a:buNone/>
              <a:defRPr>
                <a:latin typeface="Bahiana"/>
                <a:ea typeface="Bahiana"/>
                <a:cs typeface="Bahiana"/>
                <a:sym typeface="Bahiana"/>
              </a:defRPr>
            </a:lvl2pPr>
            <a:lvl3pPr lvl="2" rtl="0">
              <a:lnSpc>
                <a:spcPct val="100000"/>
              </a:lnSpc>
              <a:spcBef>
                <a:spcPts val="2133"/>
              </a:spcBef>
              <a:spcAft>
                <a:spcPts val="0"/>
              </a:spcAft>
              <a:buSzPts val="1400"/>
              <a:buFont typeface="Bahiana"/>
              <a:buNone/>
              <a:defRPr>
                <a:latin typeface="Bahiana"/>
                <a:ea typeface="Bahiana"/>
                <a:cs typeface="Bahiana"/>
                <a:sym typeface="Bahiana"/>
              </a:defRPr>
            </a:lvl3pPr>
            <a:lvl4pPr lvl="3" rtl="0">
              <a:lnSpc>
                <a:spcPct val="100000"/>
              </a:lnSpc>
              <a:spcBef>
                <a:spcPts val="2133"/>
              </a:spcBef>
              <a:spcAft>
                <a:spcPts val="0"/>
              </a:spcAft>
              <a:buSzPts val="1400"/>
              <a:buFont typeface="Bahiana"/>
              <a:buNone/>
              <a:defRPr>
                <a:latin typeface="Bahiana"/>
                <a:ea typeface="Bahiana"/>
                <a:cs typeface="Bahiana"/>
                <a:sym typeface="Bahiana"/>
              </a:defRPr>
            </a:lvl4pPr>
            <a:lvl5pPr lvl="4" rtl="0">
              <a:lnSpc>
                <a:spcPct val="100000"/>
              </a:lnSpc>
              <a:spcBef>
                <a:spcPts val="2133"/>
              </a:spcBef>
              <a:spcAft>
                <a:spcPts val="0"/>
              </a:spcAft>
              <a:buSzPts val="1400"/>
              <a:buFont typeface="Bahiana"/>
              <a:buNone/>
              <a:defRPr>
                <a:latin typeface="Bahiana"/>
                <a:ea typeface="Bahiana"/>
                <a:cs typeface="Bahiana"/>
                <a:sym typeface="Bahiana"/>
              </a:defRPr>
            </a:lvl5pPr>
            <a:lvl6pPr lvl="5" rtl="0">
              <a:lnSpc>
                <a:spcPct val="100000"/>
              </a:lnSpc>
              <a:spcBef>
                <a:spcPts val="2133"/>
              </a:spcBef>
              <a:spcAft>
                <a:spcPts val="0"/>
              </a:spcAft>
              <a:buSzPts val="1400"/>
              <a:buFont typeface="Bahiana"/>
              <a:buNone/>
              <a:defRPr>
                <a:latin typeface="Bahiana"/>
                <a:ea typeface="Bahiana"/>
                <a:cs typeface="Bahiana"/>
                <a:sym typeface="Bahiana"/>
              </a:defRPr>
            </a:lvl6pPr>
            <a:lvl7pPr lvl="6" rtl="0">
              <a:lnSpc>
                <a:spcPct val="100000"/>
              </a:lnSpc>
              <a:spcBef>
                <a:spcPts val="2133"/>
              </a:spcBef>
              <a:spcAft>
                <a:spcPts val="0"/>
              </a:spcAft>
              <a:buSzPts val="1400"/>
              <a:buFont typeface="Bahiana"/>
              <a:buNone/>
              <a:defRPr>
                <a:latin typeface="Bahiana"/>
                <a:ea typeface="Bahiana"/>
                <a:cs typeface="Bahiana"/>
                <a:sym typeface="Bahiana"/>
              </a:defRPr>
            </a:lvl7pPr>
            <a:lvl8pPr lvl="7" rtl="0">
              <a:lnSpc>
                <a:spcPct val="100000"/>
              </a:lnSpc>
              <a:spcBef>
                <a:spcPts val="2133"/>
              </a:spcBef>
              <a:spcAft>
                <a:spcPts val="0"/>
              </a:spcAft>
              <a:buSzPts val="1400"/>
              <a:buFont typeface="Bahiana"/>
              <a:buNone/>
              <a:defRPr>
                <a:latin typeface="Bahiana"/>
                <a:ea typeface="Bahiana"/>
                <a:cs typeface="Bahiana"/>
                <a:sym typeface="Bahiana"/>
              </a:defRPr>
            </a:lvl8pPr>
            <a:lvl9pPr lvl="8" rtl="0">
              <a:lnSpc>
                <a:spcPct val="100000"/>
              </a:lnSpc>
              <a:spcBef>
                <a:spcPts val="2133"/>
              </a:spcBef>
              <a:spcAft>
                <a:spcPts val="2133"/>
              </a:spcAft>
              <a:buSzPts val="1400"/>
              <a:buFont typeface="Bahiana"/>
              <a:buNone/>
              <a:defRPr>
                <a:latin typeface="Bahiana"/>
                <a:ea typeface="Bahiana"/>
                <a:cs typeface="Bahiana"/>
                <a:sym typeface="Bahiana"/>
              </a:defRPr>
            </a:lvl9pPr>
          </a:lstStyle>
          <a:p>
            <a:endParaRPr dirty="0"/>
          </a:p>
        </p:txBody>
      </p:sp>
      <p:sp>
        <p:nvSpPr>
          <p:cNvPr id="767" name="Google Shape;767;p25"/>
          <p:cNvSpPr txBox="1">
            <a:spLocks noGrp="1"/>
          </p:cNvSpPr>
          <p:nvPr>
            <p:ph type="subTitle" idx="7"/>
          </p:nvPr>
        </p:nvSpPr>
        <p:spPr>
          <a:xfrm>
            <a:off x="5109217" y="4025039"/>
            <a:ext cx="3876800" cy="605600"/>
          </a:xfrm>
          <a:prstGeom prst="rect">
            <a:avLst/>
          </a:prstGeom>
        </p:spPr>
        <p:txBody>
          <a:bodyPr/>
          <a:lstStyle>
            <a:lvl1pPr lvl="0"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dirty="0"/>
          </a:p>
        </p:txBody>
      </p:sp>
      <p:sp>
        <p:nvSpPr>
          <p:cNvPr id="768" name="Google Shape;768;p25"/>
          <p:cNvSpPr txBox="1">
            <a:spLocks noGrp="1"/>
          </p:cNvSpPr>
          <p:nvPr>
            <p:ph type="title"/>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174896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15E9B8-A808-49C8-B0B5-462B7FCA37D2}"/>
              </a:ext>
            </a:extLst>
          </p:cNvPr>
          <p:cNvSpPr>
            <a:spLocks noGrp="1"/>
          </p:cNvSpPr>
          <p:nvPr>
            <p:ph type="dt" sz="half" idx="10"/>
          </p:nvPr>
        </p:nvSpPr>
        <p:spPr/>
        <p:txBody>
          <a:bodyPr/>
          <a:lstStyle>
            <a:lvl1pPr>
              <a:defRPr/>
            </a:lvl1pPr>
          </a:lstStyle>
          <a:p>
            <a:pPr>
              <a:defRPr/>
            </a:pPr>
            <a:fld id="{9D286051-4535-49E6-9428-7169D084A9DA}" type="datetimeFigureOut">
              <a:rPr lang="en-US"/>
              <a:pPr>
                <a:defRPr/>
              </a:pPr>
              <a:t>24/6/2024</a:t>
            </a:fld>
            <a:endParaRPr lang="en-US"/>
          </a:p>
        </p:txBody>
      </p:sp>
      <p:sp>
        <p:nvSpPr>
          <p:cNvPr id="5" name="Footer Placeholder 4">
            <a:extLst>
              <a:ext uri="{FF2B5EF4-FFF2-40B4-BE49-F238E27FC236}">
                <a16:creationId xmlns:a16="http://schemas.microsoft.com/office/drawing/2014/main" id="{71416FE9-E0D4-4CD8-8E17-C489108CBE5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4A3FED-D3A5-47EB-80A9-51AFB9AEA008}"/>
              </a:ext>
            </a:extLst>
          </p:cNvPr>
          <p:cNvSpPr>
            <a:spLocks noGrp="1"/>
          </p:cNvSpPr>
          <p:nvPr>
            <p:ph type="sldNum" sz="quarter" idx="12"/>
          </p:nvPr>
        </p:nvSpPr>
        <p:spPr/>
        <p:txBody>
          <a:bodyPr/>
          <a:lstStyle>
            <a:lvl1pPr>
              <a:defRPr/>
            </a:lvl1pPr>
          </a:lstStyle>
          <a:p>
            <a:pPr>
              <a:defRPr/>
            </a:pPr>
            <a:fld id="{83ADB05B-C2C1-4205-9277-0BEB893CFFE6}" type="slidenum">
              <a:rPr lang="en-US"/>
              <a:pPr>
                <a:defRPr/>
              </a:pPr>
              <a:t>‹#›</a:t>
            </a:fld>
            <a:endParaRPr lang="en-US"/>
          </a:p>
        </p:txBody>
      </p:sp>
    </p:spTree>
    <p:extLst>
      <p:ext uri="{BB962C8B-B14F-4D97-AF65-F5344CB8AC3E}">
        <p14:creationId xmlns:p14="http://schemas.microsoft.com/office/powerpoint/2010/main" val="2811184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rgbClr val="FFE15F"/>
        </a:solidFill>
        <a:effectLst/>
      </p:bgPr>
    </p:bg>
    <p:spTree>
      <p:nvGrpSpPr>
        <p:cNvPr id="1" name="Shape 769"/>
        <p:cNvGrpSpPr/>
        <p:nvPr/>
      </p:nvGrpSpPr>
      <p:grpSpPr>
        <a:xfrm>
          <a:off x="0" y="0"/>
          <a:ext cx="0" cy="0"/>
          <a:chOff x="0" y="0"/>
          <a:chExt cx="0" cy="0"/>
        </a:xfrm>
      </p:grpSpPr>
      <p:grpSp>
        <p:nvGrpSpPr>
          <p:cNvPr id="12" name="Google Shape;770;p26">
            <a:extLst>
              <a:ext uri="{FF2B5EF4-FFF2-40B4-BE49-F238E27FC236}">
                <a16:creationId xmlns:a16="http://schemas.microsoft.com/office/drawing/2014/main" id="{714CF1C4-7883-4265-B0EE-873758333F0F}"/>
              </a:ext>
            </a:extLst>
          </p:cNvPr>
          <p:cNvGrpSpPr>
            <a:grpSpLocks/>
          </p:cNvGrpSpPr>
          <p:nvPr/>
        </p:nvGrpSpPr>
        <p:grpSpPr bwMode="auto">
          <a:xfrm>
            <a:off x="-130175" y="-2227263"/>
            <a:ext cx="12690475" cy="10315576"/>
            <a:chOff x="-97264" y="-1670400"/>
            <a:chExt cx="9517944" cy="7737118"/>
          </a:xfrm>
        </p:grpSpPr>
        <p:sp>
          <p:nvSpPr>
            <p:cNvPr id="13" name="Google Shape;771;p26">
              <a:extLst>
                <a:ext uri="{FF2B5EF4-FFF2-40B4-BE49-F238E27FC236}">
                  <a16:creationId xmlns:a16="http://schemas.microsoft.com/office/drawing/2014/main" id="{74D0A220-4AC5-44D7-8DFB-3AF0C7D1CCB0}"/>
                </a:ext>
              </a:extLst>
            </p:cNvPr>
            <p:cNvSpPr>
              <a:spLocks/>
            </p:cNvSpPr>
            <p:nvPr/>
          </p:nvSpPr>
          <p:spPr bwMode="auto">
            <a:xfrm rot="10800000" flipH="1">
              <a:off x="-89101" y="46031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772;p26">
              <a:extLst>
                <a:ext uri="{FF2B5EF4-FFF2-40B4-BE49-F238E27FC236}">
                  <a16:creationId xmlns:a16="http://schemas.microsoft.com/office/drawing/2014/main" id="{6D8A8EFF-B246-48A7-BD42-D95D26F8C19B}"/>
                </a:ext>
              </a:extLst>
            </p:cNvPr>
            <p:cNvSpPr>
              <a:spLocks/>
            </p:cNvSpPr>
            <p:nvPr/>
          </p:nvSpPr>
          <p:spPr bwMode="auto">
            <a:xfrm rot="10800000" flipH="1">
              <a:off x="-89221" y="26838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773;p26">
              <a:extLst>
                <a:ext uri="{FF2B5EF4-FFF2-40B4-BE49-F238E27FC236}">
                  <a16:creationId xmlns:a16="http://schemas.microsoft.com/office/drawing/2014/main" id="{CE6EC146-6CDC-43D8-AFC2-9680080542D4}"/>
                </a:ext>
              </a:extLst>
            </p:cNvPr>
            <p:cNvSpPr>
              <a:spLocks/>
            </p:cNvSpPr>
            <p:nvPr/>
          </p:nvSpPr>
          <p:spPr bwMode="auto">
            <a:xfrm rot="10800000" flipH="1">
              <a:off x="-89101" y="30839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774;p26">
              <a:extLst>
                <a:ext uri="{FF2B5EF4-FFF2-40B4-BE49-F238E27FC236}">
                  <a16:creationId xmlns:a16="http://schemas.microsoft.com/office/drawing/2014/main" id="{9522D549-4ED0-466F-95B5-1BFA22FE308F}"/>
                </a:ext>
              </a:extLst>
            </p:cNvPr>
            <p:cNvSpPr>
              <a:spLocks/>
            </p:cNvSpPr>
            <p:nvPr/>
          </p:nvSpPr>
          <p:spPr bwMode="auto">
            <a:xfrm rot="10800000" flipH="1">
              <a:off x="-89101" y="17270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775;p26">
              <a:extLst>
                <a:ext uri="{FF2B5EF4-FFF2-40B4-BE49-F238E27FC236}">
                  <a16:creationId xmlns:a16="http://schemas.microsoft.com/office/drawing/2014/main" id="{0DAF6FD6-6478-404A-9402-A6AD9392D301}"/>
                </a:ext>
              </a:extLst>
            </p:cNvPr>
            <p:cNvSpPr>
              <a:spLocks/>
            </p:cNvSpPr>
            <p:nvPr/>
          </p:nvSpPr>
          <p:spPr bwMode="auto">
            <a:xfrm rot="10800000" flipH="1">
              <a:off x="-88861" y="13080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776;p26">
              <a:extLst>
                <a:ext uri="{FF2B5EF4-FFF2-40B4-BE49-F238E27FC236}">
                  <a16:creationId xmlns:a16="http://schemas.microsoft.com/office/drawing/2014/main" id="{BB029E5A-22FD-4A04-9F9E-78AB9067B9F3}"/>
                </a:ext>
              </a:extLst>
            </p:cNvPr>
            <p:cNvSpPr>
              <a:spLocks/>
            </p:cNvSpPr>
            <p:nvPr/>
          </p:nvSpPr>
          <p:spPr bwMode="auto">
            <a:xfrm rot="10800000" flipH="1">
              <a:off x="-89101" y="-1018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777;p26">
              <a:extLst>
                <a:ext uri="{FF2B5EF4-FFF2-40B4-BE49-F238E27FC236}">
                  <a16:creationId xmlns:a16="http://schemas.microsoft.com/office/drawing/2014/main" id="{B4F22025-B753-496F-A398-8CA31CC81976}"/>
                </a:ext>
              </a:extLst>
            </p:cNvPr>
            <p:cNvSpPr>
              <a:spLocks/>
            </p:cNvSpPr>
            <p:nvPr/>
          </p:nvSpPr>
          <p:spPr bwMode="auto">
            <a:xfrm rot="10800000" flipH="1">
              <a:off x="-89101" y="-2192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778;p26">
              <a:extLst>
                <a:ext uri="{FF2B5EF4-FFF2-40B4-BE49-F238E27FC236}">
                  <a16:creationId xmlns:a16="http://schemas.microsoft.com/office/drawing/2014/main" id="{3DC5A8CB-AF7E-4B93-8328-F7183AA303D2}"/>
                </a:ext>
              </a:extLst>
            </p:cNvPr>
            <p:cNvSpPr>
              <a:spLocks/>
            </p:cNvSpPr>
            <p:nvPr/>
          </p:nvSpPr>
          <p:spPr bwMode="auto">
            <a:xfrm rot="10800000" flipH="1">
              <a:off x="4312517" y="-10923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779;p26">
              <a:extLst>
                <a:ext uri="{FF2B5EF4-FFF2-40B4-BE49-F238E27FC236}">
                  <a16:creationId xmlns:a16="http://schemas.microsoft.com/office/drawing/2014/main" id="{0FA61D39-79F4-46B4-83D3-A1D5E9369477}"/>
                </a:ext>
              </a:extLst>
            </p:cNvPr>
            <p:cNvSpPr>
              <a:spLocks/>
            </p:cNvSpPr>
            <p:nvPr/>
          </p:nvSpPr>
          <p:spPr bwMode="auto">
            <a:xfrm rot="10800000" flipH="1">
              <a:off x="-89101" y="-16701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780;p26">
              <a:extLst>
                <a:ext uri="{FF2B5EF4-FFF2-40B4-BE49-F238E27FC236}">
                  <a16:creationId xmlns:a16="http://schemas.microsoft.com/office/drawing/2014/main" id="{C2CFB8CA-AE27-4388-B547-2B51EA1DAED6}"/>
                </a:ext>
              </a:extLst>
            </p:cNvPr>
            <p:cNvSpPr>
              <a:spLocks/>
            </p:cNvSpPr>
            <p:nvPr/>
          </p:nvSpPr>
          <p:spPr bwMode="auto">
            <a:xfrm rot="10800000" flipH="1">
              <a:off x="2774626" y="-16701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781;p26">
              <a:extLst>
                <a:ext uri="{FF2B5EF4-FFF2-40B4-BE49-F238E27FC236}">
                  <a16:creationId xmlns:a16="http://schemas.microsoft.com/office/drawing/2014/main" id="{5F04E013-646B-49FC-A41E-0F02F2C3DAB2}"/>
                </a:ext>
              </a:extLst>
            </p:cNvPr>
            <p:cNvSpPr>
              <a:spLocks/>
            </p:cNvSpPr>
            <p:nvPr/>
          </p:nvSpPr>
          <p:spPr bwMode="auto">
            <a:xfrm rot="10800000" flipH="1">
              <a:off x="8048796" y="-16704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782;p26">
              <a:extLst>
                <a:ext uri="{FF2B5EF4-FFF2-40B4-BE49-F238E27FC236}">
                  <a16:creationId xmlns:a16="http://schemas.microsoft.com/office/drawing/2014/main" id="{24EC1CC7-CF51-4FDD-A5D3-B361D7994EF6}"/>
                </a:ext>
              </a:extLst>
            </p:cNvPr>
            <p:cNvSpPr>
              <a:spLocks/>
            </p:cNvSpPr>
            <p:nvPr/>
          </p:nvSpPr>
          <p:spPr bwMode="auto">
            <a:xfrm rot="10800000" flipH="1">
              <a:off x="4946282" y="-16702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783;p26">
              <a:extLst>
                <a:ext uri="{FF2B5EF4-FFF2-40B4-BE49-F238E27FC236}">
                  <a16:creationId xmlns:a16="http://schemas.microsoft.com/office/drawing/2014/main" id="{9CF68B2F-0253-49C5-894C-542D2D87A5C0}"/>
                </a:ext>
              </a:extLst>
            </p:cNvPr>
            <p:cNvSpPr>
              <a:spLocks/>
            </p:cNvSpPr>
            <p:nvPr/>
          </p:nvSpPr>
          <p:spPr bwMode="auto">
            <a:xfrm rot="10800000" flipH="1">
              <a:off x="5076700" y="51166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784;p26">
              <a:extLst>
                <a:ext uri="{FF2B5EF4-FFF2-40B4-BE49-F238E27FC236}">
                  <a16:creationId xmlns:a16="http://schemas.microsoft.com/office/drawing/2014/main" id="{A335E64B-6533-4B08-AB3C-1E426D89BEBD}"/>
                </a:ext>
              </a:extLst>
            </p:cNvPr>
            <p:cNvSpPr/>
            <p:nvPr/>
          </p:nvSpPr>
          <p:spPr>
            <a:xfrm rot="10800000" flipH="1">
              <a:off x="-97264" y="46593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27" name="Google Shape;785;p26">
              <a:extLst>
                <a:ext uri="{FF2B5EF4-FFF2-40B4-BE49-F238E27FC236}">
                  <a16:creationId xmlns:a16="http://schemas.microsoft.com/office/drawing/2014/main" id="{E08D5285-DC8F-4C8C-8869-628874884C29}"/>
                </a:ext>
              </a:extLst>
            </p:cNvPr>
            <p:cNvGrpSpPr>
              <a:grpSpLocks/>
            </p:cNvGrpSpPr>
            <p:nvPr/>
          </p:nvGrpSpPr>
          <p:grpSpPr bwMode="auto">
            <a:xfrm>
              <a:off x="-97224" y="3918978"/>
              <a:ext cx="9377821" cy="2147740"/>
              <a:chOff x="-97224" y="3918978"/>
              <a:chExt cx="9377821" cy="2147740"/>
            </a:xfrm>
          </p:grpSpPr>
          <p:sp>
            <p:nvSpPr>
              <p:cNvPr id="38" name="Google Shape;786;p26">
                <a:extLst>
                  <a:ext uri="{FF2B5EF4-FFF2-40B4-BE49-F238E27FC236}">
                    <a16:creationId xmlns:a16="http://schemas.microsoft.com/office/drawing/2014/main" id="{C425B389-1660-4E69-B045-B09F2A8E2F7C}"/>
                  </a:ext>
                </a:extLst>
              </p:cNvPr>
              <p:cNvSpPr>
                <a:spLocks/>
              </p:cNvSpPr>
              <p:nvPr/>
            </p:nvSpPr>
            <p:spPr bwMode="auto">
              <a:xfrm rot="10800000" flipH="1">
                <a:off x="-89101" y="39189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787;p26">
                <a:extLst>
                  <a:ext uri="{FF2B5EF4-FFF2-40B4-BE49-F238E27FC236}">
                    <a16:creationId xmlns:a16="http://schemas.microsoft.com/office/drawing/2014/main" id="{9875E7AE-9AE2-4B18-BBE4-922E58ADD6E8}"/>
                  </a:ext>
                </a:extLst>
              </p:cNvPr>
              <p:cNvSpPr/>
              <p:nvPr/>
            </p:nvSpPr>
            <p:spPr>
              <a:xfrm rot="10800000" flipH="1">
                <a:off x="-97264" y="39758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28" name="Google Shape;788;p26">
              <a:extLst>
                <a:ext uri="{FF2B5EF4-FFF2-40B4-BE49-F238E27FC236}">
                  <a16:creationId xmlns:a16="http://schemas.microsoft.com/office/drawing/2014/main" id="{4BCABCFF-011E-43B0-A9F8-B2BF68AF9E92}"/>
                </a:ext>
              </a:extLst>
            </p:cNvPr>
            <p:cNvSpPr/>
            <p:nvPr/>
          </p:nvSpPr>
          <p:spPr>
            <a:xfrm rot="10800000" flipH="1">
              <a:off x="-97264" y="27399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789;p26">
              <a:extLst>
                <a:ext uri="{FF2B5EF4-FFF2-40B4-BE49-F238E27FC236}">
                  <a16:creationId xmlns:a16="http://schemas.microsoft.com/office/drawing/2014/main" id="{23F9C19D-162F-4998-B84D-CBBEB815A71D}"/>
                </a:ext>
              </a:extLst>
            </p:cNvPr>
            <p:cNvSpPr/>
            <p:nvPr/>
          </p:nvSpPr>
          <p:spPr>
            <a:xfrm rot="10800000" flipH="1">
              <a:off x="-97264" y="31399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790;p26">
              <a:extLst>
                <a:ext uri="{FF2B5EF4-FFF2-40B4-BE49-F238E27FC236}">
                  <a16:creationId xmlns:a16="http://schemas.microsoft.com/office/drawing/2014/main" id="{BE9E188C-E028-4086-854B-18AE26D8E214}"/>
                </a:ext>
              </a:extLst>
            </p:cNvPr>
            <p:cNvSpPr/>
            <p:nvPr/>
          </p:nvSpPr>
          <p:spPr>
            <a:xfrm rot="10800000" flipH="1">
              <a:off x="-97264" y="17802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791;p26">
              <a:extLst>
                <a:ext uri="{FF2B5EF4-FFF2-40B4-BE49-F238E27FC236}">
                  <a16:creationId xmlns:a16="http://schemas.microsoft.com/office/drawing/2014/main" id="{E86F5CC2-5961-43DB-AF9D-C09F7B22A6C1}"/>
                </a:ext>
              </a:extLst>
            </p:cNvPr>
            <p:cNvSpPr/>
            <p:nvPr/>
          </p:nvSpPr>
          <p:spPr>
            <a:xfrm rot="10800000" flipH="1">
              <a:off x="-97264" y="13646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792;p26">
              <a:extLst>
                <a:ext uri="{FF2B5EF4-FFF2-40B4-BE49-F238E27FC236}">
                  <a16:creationId xmlns:a16="http://schemas.microsoft.com/office/drawing/2014/main" id="{AF3567BC-EC7E-48FA-888E-6AC63C672E5C}"/>
                </a:ext>
              </a:extLst>
            </p:cNvPr>
            <p:cNvSpPr/>
            <p:nvPr/>
          </p:nvSpPr>
          <p:spPr>
            <a:xfrm rot="10800000" flipH="1">
              <a:off x="-97264" y="-1629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793;p26">
              <a:extLst>
                <a:ext uri="{FF2B5EF4-FFF2-40B4-BE49-F238E27FC236}">
                  <a16:creationId xmlns:a16="http://schemas.microsoft.com/office/drawing/2014/main" id="{9848B3B2-5083-4D96-A970-7BC618FEA837}"/>
                </a:ext>
              </a:extLst>
            </p:cNvPr>
            <p:cNvSpPr/>
            <p:nvPr/>
          </p:nvSpPr>
          <p:spPr>
            <a:xfrm rot="10800000" flipH="1">
              <a:off x="4303327" y="-10631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794;p26">
              <a:extLst>
                <a:ext uri="{FF2B5EF4-FFF2-40B4-BE49-F238E27FC236}">
                  <a16:creationId xmlns:a16="http://schemas.microsoft.com/office/drawing/2014/main" id="{0C3B35E3-65F8-4D33-B54F-6C4A782D4978}"/>
                </a:ext>
              </a:extLst>
            </p:cNvPr>
            <p:cNvSpPr/>
            <p:nvPr/>
          </p:nvSpPr>
          <p:spPr>
            <a:xfrm rot="10800000" flipH="1">
              <a:off x="-97264" y="-1614437"/>
              <a:ext cx="4473220" cy="1989647"/>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795;p26">
              <a:extLst>
                <a:ext uri="{FF2B5EF4-FFF2-40B4-BE49-F238E27FC236}">
                  <a16:creationId xmlns:a16="http://schemas.microsoft.com/office/drawing/2014/main" id="{86348E24-FA08-49E5-B4F6-8A20D7DACDA2}"/>
                </a:ext>
              </a:extLst>
            </p:cNvPr>
            <p:cNvSpPr/>
            <p:nvPr/>
          </p:nvSpPr>
          <p:spPr>
            <a:xfrm rot="10800000" flipH="1">
              <a:off x="2768597" y="-16144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796;p26">
              <a:extLst>
                <a:ext uri="{FF2B5EF4-FFF2-40B4-BE49-F238E27FC236}">
                  <a16:creationId xmlns:a16="http://schemas.microsoft.com/office/drawing/2014/main" id="{F55BDCE2-264C-47AE-90E6-3C7EE4E82071}"/>
                </a:ext>
              </a:extLst>
            </p:cNvPr>
            <p:cNvSpPr/>
            <p:nvPr/>
          </p:nvSpPr>
          <p:spPr>
            <a:xfrm rot="10800000" flipH="1">
              <a:off x="4931982" y="-16144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797;p26">
              <a:extLst>
                <a:ext uri="{FF2B5EF4-FFF2-40B4-BE49-F238E27FC236}">
                  <a16:creationId xmlns:a16="http://schemas.microsoft.com/office/drawing/2014/main" id="{7C21B36F-AB82-4558-8817-50372D384893}"/>
                </a:ext>
              </a:extLst>
            </p:cNvPr>
            <p:cNvSpPr/>
            <p:nvPr/>
          </p:nvSpPr>
          <p:spPr>
            <a:xfrm rot="10800000" flipH="1">
              <a:off x="5065334" y="51570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40" name="Google Shape;798;p26">
            <a:extLst>
              <a:ext uri="{FF2B5EF4-FFF2-40B4-BE49-F238E27FC236}">
                <a16:creationId xmlns:a16="http://schemas.microsoft.com/office/drawing/2014/main" id="{1B91CE43-92AC-490B-B182-57F160FFEE6E}"/>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41" name="Google Shape;799;p26">
            <a:extLst>
              <a:ext uri="{FF2B5EF4-FFF2-40B4-BE49-F238E27FC236}">
                <a16:creationId xmlns:a16="http://schemas.microsoft.com/office/drawing/2014/main" id="{1B3BC41B-F80F-4FE8-8005-0C000B661849}"/>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800" name="Google Shape;800;p26"/>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01" name="Google Shape;801;p26"/>
          <p:cNvSpPr txBox="1">
            <a:spLocks noGrp="1"/>
          </p:cNvSpPr>
          <p:nvPr>
            <p:ph type="title"/>
          </p:nvPr>
        </p:nvSpPr>
        <p:spPr>
          <a:xfrm>
            <a:off x="959993" y="2000567"/>
            <a:ext cx="23756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02" name="Google Shape;802;p26"/>
          <p:cNvSpPr txBox="1">
            <a:spLocks noGrp="1"/>
          </p:cNvSpPr>
          <p:nvPr>
            <p:ph type="subTitle" idx="2"/>
          </p:nvPr>
        </p:nvSpPr>
        <p:spPr>
          <a:xfrm>
            <a:off x="960000" y="2553333"/>
            <a:ext cx="2375600" cy="8756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03" name="Google Shape;803;p26"/>
          <p:cNvSpPr txBox="1">
            <a:spLocks noGrp="1"/>
          </p:cNvSpPr>
          <p:nvPr>
            <p:ph type="title" idx="3"/>
          </p:nvPr>
        </p:nvSpPr>
        <p:spPr>
          <a:xfrm>
            <a:off x="3592127" y="2000567"/>
            <a:ext cx="23756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04" name="Google Shape;804;p26"/>
          <p:cNvSpPr txBox="1">
            <a:spLocks noGrp="1"/>
          </p:cNvSpPr>
          <p:nvPr>
            <p:ph type="subTitle" idx="4"/>
          </p:nvPr>
        </p:nvSpPr>
        <p:spPr>
          <a:xfrm>
            <a:off x="3592133" y="2553333"/>
            <a:ext cx="2375600" cy="8756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05" name="Google Shape;805;p26"/>
          <p:cNvSpPr txBox="1">
            <a:spLocks noGrp="1"/>
          </p:cNvSpPr>
          <p:nvPr>
            <p:ph type="title" idx="5"/>
          </p:nvPr>
        </p:nvSpPr>
        <p:spPr>
          <a:xfrm>
            <a:off x="6224260" y="2000567"/>
            <a:ext cx="23756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06" name="Google Shape;806;p26"/>
          <p:cNvSpPr txBox="1">
            <a:spLocks noGrp="1"/>
          </p:cNvSpPr>
          <p:nvPr>
            <p:ph type="subTitle" idx="6"/>
          </p:nvPr>
        </p:nvSpPr>
        <p:spPr>
          <a:xfrm>
            <a:off x="6224267" y="2553333"/>
            <a:ext cx="2375600" cy="8756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07" name="Google Shape;807;p26"/>
          <p:cNvSpPr txBox="1">
            <a:spLocks noGrp="1"/>
          </p:cNvSpPr>
          <p:nvPr>
            <p:ph type="title" idx="7"/>
          </p:nvPr>
        </p:nvSpPr>
        <p:spPr>
          <a:xfrm>
            <a:off x="8856393" y="2000567"/>
            <a:ext cx="23756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08" name="Google Shape;808;p26"/>
          <p:cNvSpPr txBox="1">
            <a:spLocks noGrp="1"/>
          </p:cNvSpPr>
          <p:nvPr>
            <p:ph type="subTitle" idx="8"/>
          </p:nvPr>
        </p:nvSpPr>
        <p:spPr>
          <a:xfrm>
            <a:off x="8856400" y="2553333"/>
            <a:ext cx="2375600" cy="8756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09" name="Google Shape;809;p26"/>
          <p:cNvSpPr txBox="1">
            <a:spLocks noGrp="1"/>
          </p:cNvSpPr>
          <p:nvPr>
            <p:ph type="title" idx="9"/>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254416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rgbClr val="FFE15F"/>
        </a:solidFill>
        <a:effectLst/>
      </p:bgPr>
    </p:bg>
    <p:spTree>
      <p:nvGrpSpPr>
        <p:cNvPr id="1" name="Shape 810"/>
        <p:cNvGrpSpPr/>
        <p:nvPr/>
      </p:nvGrpSpPr>
      <p:grpSpPr>
        <a:xfrm>
          <a:off x="0" y="0"/>
          <a:ext cx="0" cy="0"/>
          <a:chOff x="0" y="0"/>
          <a:chExt cx="0" cy="0"/>
        </a:xfrm>
      </p:grpSpPr>
      <p:grpSp>
        <p:nvGrpSpPr>
          <p:cNvPr id="16" name="Google Shape;811;p27">
            <a:extLst>
              <a:ext uri="{FF2B5EF4-FFF2-40B4-BE49-F238E27FC236}">
                <a16:creationId xmlns:a16="http://schemas.microsoft.com/office/drawing/2014/main" id="{CB1247A7-690A-49DD-8BA2-94BC8678F598}"/>
              </a:ext>
            </a:extLst>
          </p:cNvPr>
          <p:cNvGrpSpPr>
            <a:grpSpLocks/>
          </p:cNvGrpSpPr>
          <p:nvPr/>
        </p:nvGrpSpPr>
        <p:grpSpPr bwMode="auto">
          <a:xfrm>
            <a:off x="-130175" y="-296863"/>
            <a:ext cx="12690475" cy="10315576"/>
            <a:chOff x="-97264" y="-222600"/>
            <a:chExt cx="9517944" cy="7737118"/>
          </a:xfrm>
        </p:grpSpPr>
        <p:sp>
          <p:nvSpPr>
            <p:cNvPr id="17" name="Google Shape;812;p27">
              <a:extLst>
                <a:ext uri="{FF2B5EF4-FFF2-40B4-BE49-F238E27FC236}">
                  <a16:creationId xmlns:a16="http://schemas.microsoft.com/office/drawing/2014/main" id="{35B21797-6441-467B-A28C-BC659E868878}"/>
                </a:ext>
              </a:extLst>
            </p:cNvPr>
            <p:cNvSpPr>
              <a:spLocks/>
            </p:cNvSpPr>
            <p:nvPr/>
          </p:nvSpPr>
          <p:spPr bwMode="auto">
            <a:xfrm>
              <a:off x="-89101" y="392757"/>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813;p27">
              <a:extLst>
                <a:ext uri="{FF2B5EF4-FFF2-40B4-BE49-F238E27FC236}">
                  <a16:creationId xmlns:a16="http://schemas.microsoft.com/office/drawing/2014/main" id="{559E8AAE-D0F7-4A70-B3D2-90059ACB493E}"/>
                </a:ext>
              </a:extLst>
            </p:cNvPr>
            <p:cNvSpPr>
              <a:spLocks/>
            </p:cNvSpPr>
            <p:nvPr/>
          </p:nvSpPr>
          <p:spPr bwMode="auto">
            <a:xfrm>
              <a:off x="-89221" y="134034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814;p27">
              <a:extLst>
                <a:ext uri="{FF2B5EF4-FFF2-40B4-BE49-F238E27FC236}">
                  <a16:creationId xmlns:a16="http://schemas.microsoft.com/office/drawing/2014/main" id="{070DB3D6-48FD-4E7D-8D8C-A49969D63A03}"/>
                </a:ext>
              </a:extLst>
            </p:cNvPr>
            <p:cNvSpPr>
              <a:spLocks/>
            </p:cNvSpPr>
            <p:nvPr/>
          </p:nvSpPr>
          <p:spPr bwMode="auto">
            <a:xfrm>
              <a:off x="-89101" y="2445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815;p27">
              <a:extLst>
                <a:ext uri="{FF2B5EF4-FFF2-40B4-BE49-F238E27FC236}">
                  <a16:creationId xmlns:a16="http://schemas.microsoft.com/office/drawing/2014/main" id="{7A61A295-DD35-46B8-9042-76237079B944}"/>
                </a:ext>
              </a:extLst>
            </p:cNvPr>
            <p:cNvSpPr>
              <a:spLocks/>
            </p:cNvSpPr>
            <p:nvPr/>
          </p:nvSpPr>
          <p:spPr bwMode="auto">
            <a:xfrm>
              <a:off x="-89101" y="210468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816;p27">
              <a:extLst>
                <a:ext uri="{FF2B5EF4-FFF2-40B4-BE49-F238E27FC236}">
                  <a16:creationId xmlns:a16="http://schemas.microsoft.com/office/drawing/2014/main" id="{95649173-5BFD-4955-89AB-920E265D41D4}"/>
                </a:ext>
              </a:extLst>
            </p:cNvPr>
            <p:cNvSpPr>
              <a:spLocks/>
            </p:cNvSpPr>
            <p:nvPr/>
          </p:nvSpPr>
          <p:spPr bwMode="auto">
            <a:xfrm>
              <a:off x="-88861" y="3520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817;p27">
              <a:extLst>
                <a:ext uri="{FF2B5EF4-FFF2-40B4-BE49-F238E27FC236}">
                  <a16:creationId xmlns:a16="http://schemas.microsoft.com/office/drawing/2014/main" id="{BB792659-90C6-40DB-B403-F21A52746364}"/>
                </a:ext>
              </a:extLst>
            </p:cNvPr>
            <p:cNvSpPr>
              <a:spLocks/>
            </p:cNvSpPr>
            <p:nvPr/>
          </p:nvSpPr>
          <p:spPr bwMode="auto">
            <a:xfrm>
              <a:off x="-89101" y="5486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818;p27">
              <a:extLst>
                <a:ext uri="{FF2B5EF4-FFF2-40B4-BE49-F238E27FC236}">
                  <a16:creationId xmlns:a16="http://schemas.microsoft.com/office/drawing/2014/main" id="{8A66251B-CB6F-4EAC-9B83-818419805C7E}"/>
                </a:ext>
              </a:extLst>
            </p:cNvPr>
            <p:cNvSpPr>
              <a:spLocks/>
            </p:cNvSpPr>
            <p:nvPr/>
          </p:nvSpPr>
          <p:spPr bwMode="auto">
            <a:xfrm>
              <a:off x="-89101" y="3845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819;p27">
              <a:extLst>
                <a:ext uri="{FF2B5EF4-FFF2-40B4-BE49-F238E27FC236}">
                  <a16:creationId xmlns:a16="http://schemas.microsoft.com/office/drawing/2014/main" id="{7FDA7AE8-B390-4522-B726-05B5F3FB5FA6}"/>
                </a:ext>
              </a:extLst>
            </p:cNvPr>
            <p:cNvSpPr>
              <a:spLocks/>
            </p:cNvSpPr>
            <p:nvPr/>
          </p:nvSpPr>
          <p:spPr bwMode="auto">
            <a:xfrm>
              <a:off x="4312517" y="4760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820;p27">
              <a:extLst>
                <a:ext uri="{FF2B5EF4-FFF2-40B4-BE49-F238E27FC236}">
                  <a16:creationId xmlns:a16="http://schemas.microsoft.com/office/drawing/2014/main" id="{8C4290F5-4DFD-44B0-9AA2-7E12B4E6AA3E}"/>
                </a:ext>
              </a:extLst>
            </p:cNvPr>
            <p:cNvSpPr>
              <a:spLocks/>
            </p:cNvSpPr>
            <p:nvPr/>
          </p:nvSpPr>
          <p:spPr bwMode="auto">
            <a:xfrm>
              <a:off x="-89101" y="5541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821;p27">
              <a:extLst>
                <a:ext uri="{FF2B5EF4-FFF2-40B4-BE49-F238E27FC236}">
                  <a16:creationId xmlns:a16="http://schemas.microsoft.com/office/drawing/2014/main" id="{CE610D53-7594-4DE3-B33F-996107394CCC}"/>
                </a:ext>
              </a:extLst>
            </p:cNvPr>
            <p:cNvSpPr>
              <a:spLocks/>
            </p:cNvSpPr>
            <p:nvPr/>
          </p:nvSpPr>
          <p:spPr bwMode="auto">
            <a:xfrm>
              <a:off x="2774626" y="6801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822;p27">
              <a:extLst>
                <a:ext uri="{FF2B5EF4-FFF2-40B4-BE49-F238E27FC236}">
                  <a16:creationId xmlns:a16="http://schemas.microsoft.com/office/drawing/2014/main" id="{3734787A-3222-44FC-B02E-5B1039CFE9E3}"/>
                </a:ext>
              </a:extLst>
            </p:cNvPr>
            <p:cNvSpPr>
              <a:spLocks/>
            </p:cNvSpPr>
            <p:nvPr/>
          </p:nvSpPr>
          <p:spPr bwMode="auto">
            <a:xfrm>
              <a:off x="8048796" y="6797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823;p27">
              <a:extLst>
                <a:ext uri="{FF2B5EF4-FFF2-40B4-BE49-F238E27FC236}">
                  <a16:creationId xmlns:a16="http://schemas.microsoft.com/office/drawing/2014/main" id="{CA941577-03A8-4B89-A4AD-092377604237}"/>
                </a:ext>
              </a:extLst>
            </p:cNvPr>
            <p:cNvSpPr>
              <a:spLocks/>
            </p:cNvSpPr>
            <p:nvPr/>
          </p:nvSpPr>
          <p:spPr bwMode="auto">
            <a:xfrm>
              <a:off x="4946282" y="5967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824;p27">
              <a:extLst>
                <a:ext uri="{FF2B5EF4-FFF2-40B4-BE49-F238E27FC236}">
                  <a16:creationId xmlns:a16="http://schemas.microsoft.com/office/drawing/2014/main" id="{AFE2D6BE-A723-4157-8766-00F9573C15D6}"/>
                </a:ext>
              </a:extLst>
            </p:cNvPr>
            <p:cNvSpPr>
              <a:spLocks/>
            </p:cNvSpPr>
            <p:nvPr/>
          </p:nvSpPr>
          <p:spPr bwMode="auto">
            <a:xfrm>
              <a:off x="5076700" y="-68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825;p27">
              <a:extLst>
                <a:ext uri="{FF2B5EF4-FFF2-40B4-BE49-F238E27FC236}">
                  <a16:creationId xmlns:a16="http://schemas.microsoft.com/office/drawing/2014/main" id="{7915FD11-0246-4A0A-B574-EF99E2C27F4E}"/>
                </a:ext>
              </a:extLst>
            </p:cNvPr>
            <p:cNvSpPr/>
            <p:nvPr/>
          </p:nvSpPr>
          <p:spPr>
            <a:xfrm>
              <a:off x="-97264" y="320356"/>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31" name="Google Shape;826;p27">
              <a:extLst>
                <a:ext uri="{FF2B5EF4-FFF2-40B4-BE49-F238E27FC236}">
                  <a16:creationId xmlns:a16="http://schemas.microsoft.com/office/drawing/2014/main" id="{B22D9283-E585-43C5-8817-857721CE6207}"/>
                </a:ext>
              </a:extLst>
            </p:cNvPr>
            <p:cNvGrpSpPr>
              <a:grpSpLocks/>
            </p:cNvGrpSpPr>
            <p:nvPr/>
          </p:nvGrpSpPr>
          <p:grpSpPr bwMode="auto">
            <a:xfrm>
              <a:off x="-97224" y="-222600"/>
              <a:ext cx="9377821" cy="2147740"/>
              <a:chOff x="-97224" y="-222600"/>
              <a:chExt cx="9377821" cy="2147740"/>
            </a:xfrm>
          </p:grpSpPr>
          <p:sp>
            <p:nvSpPr>
              <p:cNvPr id="42" name="Google Shape;827;p27">
                <a:extLst>
                  <a:ext uri="{FF2B5EF4-FFF2-40B4-BE49-F238E27FC236}">
                    <a16:creationId xmlns:a16="http://schemas.microsoft.com/office/drawing/2014/main" id="{6F497EDF-E4F9-4CFD-8F19-B1980E5CA788}"/>
                  </a:ext>
                </a:extLst>
              </p:cNvPr>
              <p:cNvSpPr>
                <a:spLocks/>
              </p:cNvSpPr>
              <p:nvPr/>
            </p:nvSpPr>
            <p:spPr bwMode="auto">
              <a:xfrm>
                <a:off x="-89101"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828;p27">
                <a:extLst>
                  <a:ext uri="{FF2B5EF4-FFF2-40B4-BE49-F238E27FC236}">
                    <a16:creationId xmlns:a16="http://schemas.microsoft.com/office/drawing/2014/main" id="{C77BEA7A-179B-45CD-94DC-176105C752B3}"/>
                  </a:ext>
                </a:extLst>
              </p:cNvPr>
              <p:cNvSpPr/>
              <p:nvPr/>
            </p:nvSpPr>
            <p:spPr>
              <a:xfrm>
                <a:off x="-97264" y="-222600"/>
                <a:ext cx="9377449" cy="2090856"/>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32" name="Google Shape;829;p27">
              <a:extLst>
                <a:ext uri="{FF2B5EF4-FFF2-40B4-BE49-F238E27FC236}">
                  <a16:creationId xmlns:a16="http://schemas.microsoft.com/office/drawing/2014/main" id="{DACF2E1B-8C09-40E4-92A6-29358EB9D2E8}"/>
                </a:ext>
              </a:extLst>
            </p:cNvPr>
            <p:cNvSpPr/>
            <p:nvPr/>
          </p:nvSpPr>
          <p:spPr>
            <a:xfrm>
              <a:off x="-97264" y="1268147"/>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830;p27">
              <a:extLst>
                <a:ext uri="{FF2B5EF4-FFF2-40B4-BE49-F238E27FC236}">
                  <a16:creationId xmlns:a16="http://schemas.microsoft.com/office/drawing/2014/main" id="{1A89EC43-E667-4D15-90B3-86D6375BFC21}"/>
                </a:ext>
              </a:extLst>
            </p:cNvPr>
            <p:cNvSpPr/>
            <p:nvPr/>
          </p:nvSpPr>
          <p:spPr>
            <a:xfrm>
              <a:off x="-97264" y="2373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4" name="Google Shape;831;p27">
              <a:extLst>
                <a:ext uri="{FF2B5EF4-FFF2-40B4-BE49-F238E27FC236}">
                  <a16:creationId xmlns:a16="http://schemas.microsoft.com/office/drawing/2014/main" id="{1E069ECB-CF47-4E37-B192-7DA2CDAC6270}"/>
                </a:ext>
              </a:extLst>
            </p:cNvPr>
            <p:cNvSpPr/>
            <p:nvPr/>
          </p:nvSpPr>
          <p:spPr>
            <a:xfrm>
              <a:off x="-97264" y="2027809"/>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5" name="Google Shape;832;p27">
              <a:extLst>
                <a:ext uri="{FF2B5EF4-FFF2-40B4-BE49-F238E27FC236}">
                  <a16:creationId xmlns:a16="http://schemas.microsoft.com/office/drawing/2014/main" id="{0A62CFD2-415F-4D5E-8447-71E8746729A8}"/>
                </a:ext>
              </a:extLst>
            </p:cNvPr>
            <p:cNvSpPr/>
            <p:nvPr/>
          </p:nvSpPr>
          <p:spPr>
            <a:xfrm>
              <a:off x="-97264" y="3448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833;p27">
              <a:extLst>
                <a:ext uri="{FF2B5EF4-FFF2-40B4-BE49-F238E27FC236}">
                  <a16:creationId xmlns:a16="http://schemas.microsoft.com/office/drawing/2014/main" id="{1C82486F-B41C-4759-818F-47B55D8258F3}"/>
                </a:ext>
              </a:extLst>
            </p:cNvPr>
            <p:cNvSpPr/>
            <p:nvPr/>
          </p:nvSpPr>
          <p:spPr>
            <a:xfrm>
              <a:off x="-97264" y="3773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7" name="Google Shape;834;p27">
              <a:extLst>
                <a:ext uri="{FF2B5EF4-FFF2-40B4-BE49-F238E27FC236}">
                  <a16:creationId xmlns:a16="http://schemas.microsoft.com/office/drawing/2014/main" id="{EA7EE1F0-2BE0-4967-BAA8-F96C72261A0C}"/>
                </a:ext>
              </a:extLst>
            </p:cNvPr>
            <p:cNvSpPr/>
            <p:nvPr/>
          </p:nvSpPr>
          <p:spPr>
            <a:xfrm>
              <a:off x="4303327" y="4687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8" name="Google Shape;835;p27">
              <a:extLst>
                <a:ext uri="{FF2B5EF4-FFF2-40B4-BE49-F238E27FC236}">
                  <a16:creationId xmlns:a16="http://schemas.microsoft.com/office/drawing/2014/main" id="{7F03156A-C150-4236-B246-CE00FFE78B08}"/>
                </a:ext>
              </a:extLst>
            </p:cNvPr>
            <p:cNvSpPr/>
            <p:nvPr/>
          </p:nvSpPr>
          <p:spPr>
            <a:xfrm>
              <a:off x="-97264" y="5468909"/>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9" name="Google Shape;836;p27">
              <a:extLst>
                <a:ext uri="{FF2B5EF4-FFF2-40B4-BE49-F238E27FC236}">
                  <a16:creationId xmlns:a16="http://schemas.microsoft.com/office/drawing/2014/main" id="{437B929F-09A8-43BF-8551-58E76F66EB67}"/>
                </a:ext>
              </a:extLst>
            </p:cNvPr>
            <p:cNvSpPr/>
            <p:nvPr/>
          </p:nvSpPr>
          <p:spPr>
            <a:xfrm>
              <a:off x="2768597" y="6729852"/>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0" name="Google Shape;837;p27">
              <a:extLst>
                <a:ext uri="{FF2B5EF4-FFF2-40B4-BE49-F238E27FC236}">
                  <a16:creationId xmlns:a16="http://schemas.microsoft.com/office/drawing/2014/main" id="{94A9CE7A-A14D-48D4-A9AE-9AF61E6472E8}"/>
                </a:ext>
              </a:extLst>
            </p:cNvPr>
            <p:cNvSpPr/>
            <p:nvPr/>
          </p:nvSpPr>
          <p:spPr>
            <a:xfrm>
              <a:off x="4931982" y="5895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1" name="Google Shape;838;p27">
              <a:extLst>
                <a:ext uri="{FF2B5EF4-FFF2-40B4-BE49-F238E27FC236}">
                  <a16:creationId xmlns:a16="http://schemas.microsoft.com/office/drawing/2014/main" id="{FD4E6CA7-AF38-40A7-9181-8C914B0BA494}"/>
                </a:ext>
              </a:extLst>
            </p:cNvPr>
            <p:cNvSpPr/>
            <p:nvPr/>
          </p:nvSpPr>
          <p:spPr>
            <a:xfrm>
              <a:off x="5065334" y="-120200"/>
              <a:ext cx="4355346" cy="807290"/>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44" name="Google Shape;839;p27">
            <a:extLst>
              <a:ext uri="{FF2B5EF4-FFF2-40B4-BE49-F238E27FC236}">
                <a16:creationId xmlns:a16="http://schemas.microsoft.com/office/drawing/2014/main" id="{4586DF4B-F46B-4720-88FB-C5894D1F09BB}"/>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45" name="Google Shape;840;p27">
            <a:extLst>
              <a:ext uri="{FF2B5EF4-FFF2-40B4-BE49-F238E27FC236}">
                <a16:creationId xmlns:a16="http://schemas.microsoft.com/office/drawing/2014/main" id="{569A0E63-A470-474F-A052-0DDF758233CB}"/>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841" name="Google Shape;841;p27"/>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42" name="Google Shape;842;p27"/>
          <p:cNvSpPr txBox="1">
            <a:spLocks noGrp="1"/>
          </p:cNvSpPr>
          <p:nvPr>
            <p:ph type="title"/>
          </p:nvPr>
        </p:nvSpPr>
        <p:spPr>
          <a:xfrm>
            <a:off x="1712400" y="19390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43" name="Google Shape;843;p27"/>
          <p:cNvSpPr txBox="1">
            <a:spLocks noGrp="1"/>
          </p:cNvSpPr>
          <p:nvPr>
            <p:ph type="subTitle" idx="2"/>
          </p:nvPr>
        </p:nvSpPr>
        <p:spPr>
          <a:xfrm>
            <a:off x="1712400" y="2449767"/>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44" name="Google Shape;844;p27"/>
          <p:cNvSpPr txBox="1">
            <a:spLocks noGrp="1"/>
          </p:cNvSpPr>
          <p:nvPr>
            <p:ph type="title" idx="3"/>
          </p:nvPr>
        </p:nvSpPr>
        <p:spPr>
          <a:xfrm>
            <a:off x="5247032" y="19390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45" name="Google Shape;845;p27"/>
          <p:cNvSpPr txBox="1">
            <a:spLocks noGrp="1"/>
          </p:cNvSpPr>
          <p:nvPr>
            <p:ph type="subTitle" idx="4"/>
          </p:nvPr>
        </p:nvSpPr>
        <p:spPr>
          <a:xfrm>
            <a:off x="5247033" y="2449767"/>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46" name="Google Shape;846;p27"/>
          <p:cNvSpPr txBox="1">
            <a:spLocks noGrp="1"/>
          </p:cNvSpPr>
          <p:nvPr>
            <p:ph type="title" idx="5"/>
          </p:nvPr>
        </p:nvSpPr>
        <p:spPr>
          <a:xfrm>
            <a:off x="1712400" y="38502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47" name="Google Shape;847;p27"/>
          <p:cNvSpPr txBox="1">
            <a:spLocks noGrp="1"/>
          </p:cNvSpPr>
          <p:nvPr>
            <p:ph type="subTitle" idx="6"/>
          </p:nvPr>
        </p:nvSpPr>
        <p:spPr>
          <a:xfrm>
            <a:off x="1712400" y="4361033"/>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48" name="Google Shape;848;p27"/>
          <p:cNvSpPr txBox="1">
            <a:spLocks noGrp="1"/>
          </p:cNvSpPr>
          <p:nvPr>
            <p:ph type="title" idx="7"/>
          </p:nvPr>
        </p:nvSpPr>
        <p:spPr>
          <a:xfrm>
            <a:off x="5247032" y="38502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49" name="Google Shape;849;p27"/>
          <p:cNvSpPr txBox="1">
            <a:spLocks noGrp="1"/>
          </p:cNvSpPr>
          <p:nvPr>
            <p:ph type="subTitle" idx="8"/>
          </p:nvPr>
        </p:nvSpPr>
        <p:spPr>
          <a:xfrm>
            <a:off x="5247033" y="4361033"/>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50" name="Google Shape;850;p27"/>
          <p:cNvSpPr txBox="1">
            <a:spLocks noGrp="1"/>
          </p:cNvSpPr>
          <p:nvPr>
            <p:ph type="title" idx="9"/>
          </p:nvPr>
        </p:nvSpPr>
        <p:spPr>
          <a:xfrm>
            <a:off x="8781667" y="19390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51" name="Google Shape;851;p27"/>
          <p:cNvSpPr txBox="1">
            <a:spLocks noGrp="1"/>
          </p:cNvSpPr>
          <p:nvPr>
            <p:ph type="subTitle" idx="13"/>
          </p:nvPr>
        </p:nvSpPr>
        <p:spPr>
          <a:xfrm>
            <a:off x="8781669" y="2449767"/>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52" name="Google Shape;852;p27"/>
          <p:cNvSpPr txBox="1">
            <a:spLocks noGrp="1"/>
          </p:cNvSpPr>
          <p:nvPr>
            <p:ph type="title" idx="14"/>
          </p:nvPr>
        </p:nvSpPr>
        <p:spPr>
          <a:xfrm>
            <a:off x="8781667" y="3850200"/>
            <a:ext cx="2450400" cy="703600"/>
          </a:xfrm>
          <a:prstGeom prst="rect">
            <a:avLst/>
          </a:prstGeom>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53" name="Google Shape;853;p27"/>
          <p:cNvSpPr txBox="1">
            <a:spLocks noGrp="1"/>
          </p:cNvSpPr>
          <p:nvPr>
            <p:ph type="subTitle" idx="15"/>
          </p:nvPr>
        </p:nvSpPr>
        <p:spPr>
          <a:xfrm>
            <a:off x="8781669" y="4361033"/>
            <a:ext cx="2450400" cy="816000"/>
          </a:xfrm>
          <a:prstGeom prst="rect">
            <a:avLst/>
          </a:prstGeom>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54" name="Google Shape;854;p27"/>
          <p:cNvSpPr txBox="1">
            <a:spLocks noGrp="1"/>
          </p:cNvSpPr>
          <p:nvPr>
            <p:ph type="title" idx="1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accent5"/>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170689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eleven columns">
  <p:cSld name="Title and eleven columns">
    <p:bg>
      <p:bgPr>
        <a:solidFill>
          <a:srgbClr val="FFE15F"/>
        </a:solidFill>
        <a:effectLst/>
      </p:bgPr>
    </p:bg>
    <p:spTree>
      <p:nvGrpSpPr>
        <p:cNvPr id="1" name="Shape 855"/>
        <p:cNvGrpSpPr/>
        <p:nvPr/>
      </p:nvGrpSpPr>
      <p:grpSpPr>
        <a:xfrm>
          <a:off x="0" y="0"/>
          <a:ext cx="0" cy="0"/>
          <a:chOff x="0" y="0"/>
          <a:chExt cx="0" cy="0"/>
        </a:xfrm>
      </p:grpSpPr>
      <p:grpSp>
        <p:nvGrpSpPr>
          <p:cNvPr id="26" name="Google Shape;856;p28">
            <a:extLst>
              <a:ext uri="{FF2B5EF4-FFF2-40B4-BE49-F238E27FC236}">
                <a16:creationId xmlns:a16="http://schemas.microsoft.com/office/drawing/2014/main" id="{B2261CB0-CEE2-4B57-9FCB-64403EB37A5A}"/>
              </a:ext>
            </a:extLst>
          </p:cNvPr>
          <p:cNvGrpSpPr>
            <a:grpSpLocks/>
          </p:cNvGrpSpPr>
          <p:nvPr/>
        </p:nvGrpSpPr>
        <p:grpSpPr bwMode="auto">
          <a:xfrm>
            <a:off x="-130175" y="-296863"/>
            <a:ext cx="12690475" cy="10315576"/>
            <a:chOff x="-97264" y="-222600"/>
            <a:chExt cx="9517944" cy="7737118"/>
          </a:xfrm>
        </p:grpSpPr>
        <p:sp>
          <p:nvSpPr>
            <p:cNvPr id="27" name="Google Shape;857;p28">
              <a:extLst>
                <a:ext uri="{FF2B5EF4-FFF2-40B4-BE49-F238E27FC236}">
                  <a16:creationId xmlns:a16="http://schemas.microsoft.com/office/drawing/2014/main" id="{C79A8082-6736-44AF-BB3D-C2AD9BA42449}"/>
                </a:ext>
              </a:extLst>
            </p:cNvPr>
            <p:cNvSpPr>
              <a:spLocks/>
            </p:cNvSpPr>
            <p:nvPr/>
          </p:nvSpPr>
          <p:spPr bwMode="auto">
            <a:xfrm>
              <a:off x="-89101" y="392757"/>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858;p28">
              <a:extLst>
                <a:ext uri="{FF2B5EF4-FFF2-40B4-BE49-F238E27FC236}">
                  <a16:creationId xmlns:a16="http://schemas.microsoft.com/office/drawing/2014/main" id="{25FD408B-7AA9-403D-B9EF-02685D9013ED}"/>
                </a:ext>
              </a:extLst>
            </p:cNvPr>
            <p:cNvSpPr>
              <a:spLocks/>
            </p:cNvSpPr>
            <p:nvPr/>
          </p:nvSpPr>
          <p:spPr bwMode="auto">
            <a:xfrm>
              <a:off x="-89221" y="134034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859;p28">
              <a:extLst>
                <a:ext uri="{FF2B5EF4-FFF2-40B4-BE49-F238E27FC236}">
                  <a16:creationId xmlns:a16="http://schemas.microsoft.com/office/drawing/2014/main" id="{81BF83C9-9640-4E9B-81A0-50E5486D14F0}"/>
                </a:ext>
              </a:extLst>
            </p:cNvPr>
            <p:cNvSpPr>
              <a:spLocks/>
            </p:cNvSpPr>
            <p:nvPr/>
          </p:nvSpPr>
          <p:spPr bwMode="auto">
            <a:xfrm>
              <a:off x="-89101" y="2445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860;p28">
              <a:extLst>
                <a:ext uri="{FF2B5EF4-FFF2-40B4-BE49-F238E27FC236}">
                  <a16:creationId xmlns:a16="http://schemas.microsoft.com/office/drawing/2014/main" id="{2D02FB31-07AE-427B-82BF-6EEA323EA1F4}"/>
                </a:ext>
              </a:extLst>
            </p:cNvPr>
            <p:cNvSpPr>
              <a:spLocks/>
            </p:cNvSpPr>
            <p:nvPr/>
          </p:nvSpPr>
          <p:spPr bwMode="auto">
            <a:xfrm>
              <a:off x="-89101" y="210468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861;p28">
              <a:extLst>
                <a:ext uri="{FF2B5EF4-FFF2-40B4-BE49-F238E27FC236}">
                  <a16:creationId xmlns:a16="http://schemas.microsoft.com/office/drawing/2014/main" id="{6A9D000A-7377-4156-9839-26151C21B4C1}"/>
                </a:ext>
              </a:extLst>
            </p:cNvPr>
            <p:cNvSpPr>
              <a:spLocks/>
            </p:cNvSpPr>
            <p:nvPr/>
          </p:nvSpPr>
          <p:spPr bwMode="auto">
            <a:xfrm>
              <a:off x="-88861" y="3520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862;p28">
              <a:extLst>
                <a:ext uri="{FF2B5EF4-FFF2-40B4-BE49-F238E27FC236}">
                  <a16:creationId xmlns:a16="http://schemas.microsoft.com/office/drawing/2014/main" id="{11CD7D89-D241-4F90-A36F-7F1445F3D0A1}"/>
                </a:ext>
              </a:extLst>
            </p:cNvPr>
            <p:cNvSpPr>
              <a:spLocks/>
            </p:cNvSpPr>
            <p:nvPr/>
          </p:nvSpPr>
          <p:spPr bwMode="auto">
            <a:xfrm>
              <a:off x="-89101" y="5486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863;p28">
              <a:extLst>
                <a:ext uri="{FF2B5EF4-FFF2-40B4-BE49-F238E27FC236}">
                  <a16:creationId xmlns:a16="http://schemas.microsoft.com/office/drawing/2014/main" id="{AA891012-77C4-4D65-81CE-F1E34BF789E2}"/>
                </a:ext>
              </a:extLst>
            </p:cNvPr>
            <p:cNvSpPr>
              <a:spLocks/>
            </p:cNvSpPr>
            <p:nvPr/>
          </p:nvSpPr>
          <p:spPr bwMode="auto">
            <a:xfrm>
              <a:off x="-89101" y="3845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864;p28">
              <a:extLst>
                <a:ext uri="{FF2B5EF4-FFF2-40B4-BE49-F238E27FC236}">
                  <a16:creationId xmlns:a16="http://schemas.microsoft.com/office/drawing/2014/main" id="{F8B3AF9D-672E-4AC7-924E-15132FB08F60}"/>
                </a:ext>
              </a:extLst>
            </p:cNvPr>
            <p:cNvSpPr>
              <a:spLocks/>
            </p:cNvSpPr>
            <p:nvPr/>
          </p:nvSpPr>
          <p:spPr bwMode="auto">
            <a:xfrm>
              <a:off x="4312517" y="4760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865;p28">
              <a:extLst>
                <a:ext uri="{FF2B5EF4-FFF2-40B4-BE49-F238E27FC236}">
                  <a16:creationId xmlns:a16="http://schemas.microsoft.com/office/drawing/2014/main" id="{57768A12-E0E4-4F5E-8954-4E50B61BDE3B}"/>
                </a:ext>
              </a:extLst>
            </p:cNvPr>
            <p:cNvSpPr>
              <a:spLocks/>
            </p:cNvSpPr>
            <p:nvPr/>
          </p:nvSpPr>
          <p:spPr bwMode="auto">
            <a:xfrm>
              <a:off x="-89101" y="5541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866;p28">
              <a:extLst>
                <a:ext uri="{FF2B5EF4-FFF2-40B4-BE49-F238E27FC236}">
                  <a16:creationId xmlns:a16="http://schemas.microsoft.com/office/drawing/2014/main" id="{E8994156-2A4B-4D22-AB6C-011F027F031C}"/>
                </a:ext>
              </a:extLst>
            </p:cNvPr>
            <p:cNvSpPr>
              <a:spLocks/>
            </p:cNvSpPr>
            <p:nvPr/>
          </p:nvSpPr>
          <p:spPr bwMode="auto">
            <a:xfrm>
              <a:off x="2774626" y="6801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867;p28">
              <a:extLst>
                <a:ext uri="{FF2B5EF4-FFF2-40B4-BE49-F238E27FC236}">
                  <a16:creationId xmlns:a16="http://schemas.microsoft.com/office/drawing/2014/main" id="{C7AEEC4D-C689-4047-9A8E-010129156476}"/>
                </a:ext>
              </a:extLst>
            </p:cNvPr>
            <p:cNvSpPr>
              <a:spLocks/>
            </p:cNvSpPr>
            <p:nvPr/>
          </p:nvSpPr>
          <p:spPr bwMode="auto">
            <a:xfrm>
              <a:off x="8048796" y="6797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868;p28">
              <a:extLst>
                <a:ext uri="{FF2B5EF4-FFF2-40B4-BE49-F238E27FC236}">
                  <a16:creationId xmlns:a16="http://schemas.microsoft.com/office/drawing/2014/main" id="{78BAC082-8A2E-43FB-8653-78C292CF510A}"/>
                </a:ext>
              </a:extLst>
            </p:cNvPr>
            <p:cNvSpPr>
              <a:spLocks/>
            </p:cNvSpPr>
            <p:nvPr/>
          </p:nvSpPr>
          <p:spPr bwMode="auto">
            <a:xfrm>
              <a:off x="4946282" y="5967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869;p28">
              <a:extLst>
                <a:ext uri="{FF2B5EF4-FFF2-40B4-BE49-F238E27FC236}">
                  <a16:creationId xmlns:a16="http://schemas.microsoft.com/office/drawing/2014/main" id="{18D78FE6-D136-4012-AF63-E9531639CBA5}"/>
                </a:ext>
              </a:extLst>
            </p:cNvPr>
            <p:cNvSpPr>
              <a:spLocks/>
            </p:cNvSpPr>
            <p:nvPr/>
          </p:nvSpPr>
          <p:spPr bwMode="auto">
            <a:xfrm>
              <a:off x="5076700" y="-68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870;p28">
              <a:extLst>
                <a:ext uri="{FF2B5EF4-FFF2-40B4-BE49-F238E27FC236}">
                  <a16:creationId xmlns:a16="http://schemas.microsoft.com/office/drawing/2014/main" id="{03B4DA45-19F4-4A12-B064-CA5D861779DB}"/>
                </a:ext>
              </a:extLst>
            </p:cNvPr>
            <p:cNvSpPr/>
            <p:nvPr/>
          </p:nvSpPr>
          <p:spPr>
            <a:xfrm>
              <a:off x="-97264" y="320356"/>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41" name="Google Shape;871;p28">
              <a:extLst>
                <a:ext uri="{FF2B5EF4-FFF2-40B4-BE49-F238E27FC236}">
                  <a16:creationId xmlns:a16="http://schemas.microsoft.com/office/drawing/2014/main" id="{01439BE2-76A9-442C-9532-3D2844D81947}"/>
                </a:ext>
              </a:extLst>
            </p:cNvPr>
            <p:cNvGrpSpPr>
              <a:grpSpLocks/>
            </p:cNvGrpSpPr>
            <p:nvPr/>
          </p:nvGrpSpPr>
          <p:grpSpPr bwMode="auto">
            <a:xfrm>
              <a:off x="-97224" y="-222600"/>
              <a:ext cx="9377821" cy="2147740"/>
              <a:chOff x="-97224" y="-222600"/>
              <a:chExt cx="9377821" cy="2147740"/>
            </a:xfrm>
          </p:grpSpPr>
          <p:sp>
            <p:nvSpPr>
              <p:cNvPr id="52" name="Google Shape;872;p28">
                <a:extLst>
                  <a:ext uri="{FF2B5EF4-FFF2-40B4-BE49-F238E27FC236}">
                    <a16:creationId xmlns:a16="http://schemas.microsoft.com/office/drawing/2014/main" id="{D6C4A04E-575E-4254-8BAF-3C92633F9331}"/>
                  </a:ext>
                </a:extLst>
              </p:cNvPr>
              <p:cNvSpPr>
                <a:spLocks/>
              </p:cNvSpPr>
              <p:nvPr/>
            </p:nvSpPr>
            <p:spPr bwMode="auto">
              <a:xfrm>
                <a:off x="-89101" y="-150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873;p28">
                <a:extLst>
                  <a:ext uri="{FF2B5EF4-FFF2-40B4-BE49-F238E27FC236}">
                    <a16:creationId xmlns:a16="http://schemas.microsoft.com/office/drawing/2014/main" id="{49340EB9-5A3B-4717-88E2-F094EBED1EA2}"/>
                  </a:ext>
                </a:extLst>
              </p:cNvPr>
              <p:cNvSpPr/>
              <p:nvPr/>
            </p:nvSpPr>
            <p:spPr>
              <a:xfrm>
                <a:off x="-97264" y="-222600"/>
                <a:ext cx="9377449" cy="2090856"/>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42" name="Google Shape;874;p28">
              <a:extLst>
                <a:ext uri="{FF2B5EF4-FFF2-40B4-BE49-F238E27FC236}">
                  <a16:creationId xmlns:a16="http://schemas.microsoft.com/office/drawing/2014/main" id="{578538AC-965E-43AB-99A9-9B7AC443F488}"/>
                </a:ext>
              </a:extLst>
            </p:cNvPr>
            <p:cNvSpPr/>
            <p:nvPr/>
          </p:nvSpPr>
          <p:spPr>
            <a:xfrm>
              <a:off x="-97264" y="1268147"/>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875;p28">
              <a:extLst>
                <a:ext uri="{FF2B5EF4-FFF2-40B4-BE49-F238E27FC236}">
                  <a16:creationId xmlns:a16="http://schemas.microsoft.com/office/drawing/2014/main" id="{8D94B387-C4A4-4F00-A4C2-B207ADA446CB}"/>
                </a:ext>
              </a:extLst>
            </p:cNvPr>
            <p:cNvSpPr/>
            <p:nvPr/>
          </p:nvSpPr>
          <p:spPr>
            <a:xfrm>
              <a:off x="-97264" y="2373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876;p28">
              <a:extLst>
                <a:ext uri="{FF2B5EF4-FFF2-40B4-BE49-F238E27FC236}">
                  <a16:creationId xmlns:a16="http://schemas.microsoft.com/office/drawing/2014/main" id="{4288F3AB-990B-4EF1-8FEE-75231F354597}"/>
                </a:ext>
              </a:extLst>
            </p:cNvPr>
            <p:cNvSpPr/>
            <p:nvPr/>
          </p:nvSpPr>
          <p:spPr>
            <a:xfrm>
              <a:off x="-97264" y="2027809"/>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877;p28">
              <a:extLst>
                <a:ext uri="{FF2B5EF4-FFF2-40B4-BE49-F238E27FC236}">
                  <a16:creationId xmlns:a16="http://schemas.microsoft.com/office/drawing/2014/main" id="{33BBF105-E52D-493D-BCC6-45070C8C9C38}"/>
                </a:ext>
              </a:extLst>
            </p:cNvPr>
            <p:cNvSpPr/>
            <p:nvPr/>
          </p:nvSpPr>
          <p:spPr>
            <a:xfrm>
              <a:off x="-97264" y="3448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878;p28">
              <a:extLst>
                <a:ext uri="{FF2B5EF4-FFF2-40B4-BE49-F238E27FC236}">
                  <a16:creationId xmlns:a16="http://schemas.microsoft.com/office/drawing/2014/main" id="{068C22F7-A932-4F4D-8282-CB07F8892AC6}"/>
                </a:ext>
              </a:extLst>
            </p:cNvPr>
            <p:cNvSpPr/>
            <p:nvPr/>
          </p:nvSpPr>
          <p:spPr>
            <a:xfrm>
              <a:off x="-97264" y="3773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879;p28">
              <a:extLst>
                <a:ext uri="{FF2B5EF4-FFF2-40B4-BE49-F238E27FC236}">
                  <a16:creationId xmlns:a16="http://schemas.microsoft.com/office/drawing/2014/main" id="{7DA2F288-F201-472D-B61A-6A7FB8830E0D}"/>
                </a:ext>
              </a:extLst>
            </p:cNvPr>
            <p:cNvSpPr/>
            <p:nvPr/>
          </p:nvSpPr>
          <p:spPr>
            <a:xfrm>
              <a:off x="4303327" y="4687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880;p28">
              <a:extLst>
                <a:ext uri="{FF2B5EF4-FFF2-40B4-BE49-F238E27FC236}">
                  <a16:creationId xmlns:a16="http://schemas.microsoft.com/office/drawing/2014/main" id="{FB92ABD8-EEF0-4AA1-B017-0F74685356C0}"/>
                </a:ext>
              </a:extLst>
            </p:cNvPr>
            <p:cNvSpPr/>
            <p:nvPr/>
          </p:nvSpPr>
          <p:spPr>
            <a:xfrm>
              <a:off x="-97264" y="5468909"/>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9" name="Google Shape;881;p28">
              <a:extLst>
                <a:ext uri="{FF2B5EF4-FFF2-40B4-BE49-F238E27FC236}">
                  <a16:creationId xmlns:a16="http://schemas.microsoft.com/office/drawing/2014/main" id="{5C065D52-AE7D-4E10-8A30-A6014A15F4EB}"/>
                </a:ext>
              </a:extLst>
            </p:cNvPr>
            <p:cNvSpPr/>
            <p:nvPr/>
          </p:nvSpPr>
          <p:spPr>
            <a:xfrm>
              <a:off x="2768597" y="6729852"/>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0" name="Google Shape;882;p28">
              <a:extLst>
                <a:ext uri="{FF2B5EF4-FFF2-40B4-BE49-F238E27FC236}">
                  <a16:creationId xmlns:a16="http://schemas.microsoft.com/office/drawing/2014/main" id="{11C5BB5D-AFBB-45B5-8842-12D272872145}"/>
                </a:ext>
              </a:extLst>
            </p:cNvPr>
            <p:cNvSpPr/>
            <p:nvPr/>
          </p:nvSpPr>
          <p:spPr>
            <a:xfrm>
              <a:off x="4931982" y="5895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51" name="Google Shape;883;p28">
              <a:extLst>
                <a:ext uri="{FF2B5EF4-FFF2-40B4-BE49-F238E27FC236}">
                  <a16:creationId xmlns:a16="http://schemas.microsoft.com/office/drawing/2014/main" id="{19C0132F-DCEC-4591-B6CC-7EF3AE8B171D}"/>
                </a:ext>
              </a:extLst>
            </p:cNvPr>
            <p:cNvSpPr/>
            <p:nvPr/>
          </p:nvSpPr>
          <p:spPr>
            <a:xfrm>
              <a:off x="5065334" y="-120200"/>
              <a:ext cx="4355346" cy="807290"/>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54" name="Google Shape;884;p28">
            <a:extLst>
              <a:ext uri="{FF2B5EF4-FFF2-40B4-BE49-F238E27FC236}">
                <a16:creationId xmlns:a16="http://schemas.microsoft.com/office/drawing/2014/main" id="{295615F2-92E7-44BF-9E50-A45FCC6155D1}"/>
              </a:ext>
            </a:extLst>
          </p:cNvPr>
          <p:cNvSpPr>
            <a:spLocks noChangeArrowheads="1"/>
          </p:cNvSpPr>
          <p:nvPr/>
        </p:nvSpPr>
        <p:spPr bwMode="auto">
          <a:xfrm>
            <a:off x="544513" y="484188"/>
            <a:ext cx="11245850" cy="6126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55" name="Google Shape;885;p28">
            <a:extLst>
              <a:ext uri="{FF2B5EF4-FFF2-40B4-BE49-F238E27FC236}">
                <a16:creationId xmlns:a16="http://schemas.microsoft.com/office/drawing/2014/main" id="{E35F9E7E-5A55-49B9-BD65-423AF323DCC8}"/>
              </a:ext>
            </a:extLst>
          </p:cNvPr>
          <p:cNvSpPr>
            <a:spLocks noChangeArrowheads="1"/>
          </p:cNvSpPr>
          <p:nvPr/>
        </p:nvSpPr>
        <p:spPr bwMode="auto">
          <a:xfrm>
            <a:off x="401638" y="361950"/>
            <a:ext cx="11245850" cy="6113463"/>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886" name="Google Shape;886;p28"/>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87" name="Google Shape;887;p28"/>
          <p:cNvSpPr txBox="1">
            <a:spLocks noGrp="1"/>
          </p:cNvSpPr>
          <p:nvPr>
            <p:ph type="title"/>
          </p:nvPr>
        </p:nvSpPr>
        <p:spPr>
          <a:xfrm>
            <a:off x="9600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88" name="Google Shape;888;p28"/>
          <p:cNvSpPr txBox="1">
            <a:spLocks noGrp="1"/>
          </p:cNvSpPr>
          <p:nvPr>
            <p:ph type="subTitle" idx="2"/>
          </p:nvPr>
        </p:nvSpPr>
        <p:spPr>
          <a:xfrm>
            <a:off x="960000" y="2608167"/>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89" name="Google Shape;889;p28"/>
          <p:cNvSpPr txBox="1">
            <a:spLocks noGrp="1"/>
          </p:cNvSpPr>
          <p:nvPr>
            <p:ph type="title" idx="3"/>
          </p:nvPr>
        </p:nvSpPr>
        <p:spPr>
          <a:xfrm>
            <a:off x="3587067"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90" name="Google Shape;890;p28"/>
          <p:cNvSpPr txBox="1">
            <a:spLocks noGrp="1"/>
          </p:cNvSpPr>
          <p:nvPr>
            <p:ph type="subTitle" idx="4"/>
          </p:nvPr>
        </p:nvSpPr>
        <p:spPr>
          <a:xfrm>
            <a:off x="3587067" y="2608167"/>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91" name="Google Shape;891;p28"/>
          <p:cNvSpPr txBox="1">
            <a:spLocks noGrp="1"/>
          </p:cNvSpPr>
          <p:nvPr>
            <p:ph type="title" idx="5"/>
          </p:nvPr>
        </p:nvSpPr>
        <p:spPr>
          <a:xfrm>
            <a:off x="6214133"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92" name="Google Shape;892;p28"/>
          <p:cNvSpPr txBox="1">
            <a:spLocks noGrp="1"/>
          </p:cNvSpPr>
          <p:nvPr>
            <p:ph type="subTitle" idx="6"/>
          </p:nvPr>
        </p:nvSpPr>
        <p:spPr>
          <a:xfrm>
            <a:off x="6214133" y="2608167"/>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93" name="Google Shape;893;p28"/>
          <p:cNvSpPr txBox="1">
            <a:spLocks noGrp="1"/>
          </p:cNvSpPr>
          <p:nvPr>
            <p:ph type="title" idx="7"/>
          </p:nvPr>
        </p:nvSpPr>
        <p:spPr>
          <a:xfrm>
            <a:off x="8841200" y="1904567"/>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94" name="Google Shape;894;p28"/>
          <p:cNvSpPr txBox="1">
            <a:spLocks noGrp="1"/>
          </p:cNvSpPr>
          <p:nvPr>
            <p:ph type="subTitle" idx="8"/>
          </p:nvPr>
        </p:nvSpPr>
        <p:spPr>
          <a:xfrm>
            <a:off x="8841200" y="2608167"/>
            <a:ext cx="2390800" cy="449200"/>
          </a:xfrm>
          <a:prstGeom prst="rect">
            <a:avLst/>
          </a:prstGeom>
          <a:noFill/>
        </p:spPr>
        <p:txBody>
          <a:bodyPr/>
          <a:lstStyle>
            <a:lvl1pPr lvl="0" algn="ctr" rtl="0">
              <a:lnSpc>
                <a:spcPct val="100000"/>
              </a:lnSpc>
              <a:spcBef>
                <a:spcPts val="0"/>
              </a:spcBef>
              <a:spcAft>
                <a:spcPts val="0"/>
              </a:spcAft>
              <a:buSzPts val="1400"/>
              <a:buNone/>
              <a:defRPr sz="1867">
                <a:solidFill>
                  <a:schemeClr val="hlink"/>
                </a:solidFill>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95" name="Google Shape;895;p28"/>
          <p:cNvSpPr txBox="1">
            <a:spLocks noGrp="1"/>
          </p:cNvSpPr>
          <p:nvPr>
            <p:ph type="title" idx="9"/>
          </p:nvPr>
        </p:nvSpPr>
        <p:spPr>
          <a:xfrm>
            <a:off x="960000"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96" name="Google Shape;896;p28"/>
          <p:cNvSpPr txBox="1">
            <a:spLocks noGrp="1"/>
          </p:cNvSpPr>
          <p:nvPr>
            <p:ph type="subTitle" idx="13"/>
          </p:nvPr>
        </p:nvSpPr>
        <p:spPr>
          <a:xfrm>
            <a:off x="960000" y="5688800"/>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97" name="Google Shape;897;p28"/>
          <p:cNvSpPr txBox="1">
            <a:spLocks noGrp="1"/>
          </p:cNvSpPr>
          <p:nvPr>
            <p:ph type="title" idx="14"/>
          </p:nvPr>
        </p:nvSpPr>
        <p:spPr>
          <a:xfrm>
            <a:off x="3587067"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898" name="Google Shape;898;p28"/>
          <p:cNvSpPr txBox="1">
            <a:spLocks noGrp="1"/>
          </p:cNvSpPr>
          <p:nvPr>
            <p:ph type="subTitle" idx="15"/>
          </p:nvPr>
        </p:nvSpPr>
        <p:spPr>
          <a:xfrm>
            <a:off x="3587067" y="5688800"/>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99" name="Google Shape;899;p28"/>
          <p:cNvSpPr txBox="1">
            <a:spLocks noGrp="1"/>
          </p:cNvSpPr>
          <p:nvPr>
            <p:ph type="title" idx="16"/>
          </p:nvPr>
        </p:nvSpPr>
        <p:spPr>
          <a:xfrm>
            <a:off x="6214133" y="4985200"/>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900" name="Google Shape;900;p28"/>
          <p:cNvSpPr txBox="1">
            <a:spLocks noGrp="1"/>
          </p:cNvSpPr>
          <p:nvPr>
            <p:ph type="subTitle" idx="17"/>
          </p:nvPr>
        </p:nvSpPr>
        <p:spPr>
          <a:xfrm>
            <a:off x="6214133" y="5688800"/>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901" name="Google Shape;901;p28"/>
          <p:cNvSpPr txBox="1">
            <a:spLocks noGrp="1"/>
          </p:cNvSpPr>
          <p:nvPr>
            <p:ph type="title" idx="18"/>
          </p:nvPr>
        </p:nvSpPr>
        <p:spPr>
          <a:xfrm>
            <a:off x="9600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902" name="Google Shape;902;p28"/>
          <p:cNvSpPr txBox="1">
            <a:spLocks noGrp="1"/>
          </p:cNvSpPr>
          <p:nvPr>
            <p:ph type="subTitle" idx="19"/>
          </p:nvPr>
        </p:nvSpPr>
        <p:spPr>
          <a:xfrm>
            <a:off x="960000" y="4148484"/>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903" name="Google Shape;903;p28"/>
          <p:cNvSpPr txBox="1">
            <a:spLocks noGrp="1"/>
          </p:cNvSpPr>
          <p:nvPr>
            <p:ph type="title" idx="20"/>
          </p:nvPr>
        </p:nvSpPr>
        <p:spPr>
          <a:xfrm>
            <a:off x="3587067"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904" name="Google Shape;904;p28"/>
          <p:cNvSpPr txBox="1">
            <a:spLocks noGrp="1"/>
          </p:cNvSpPr>
          <p:nvPr>
            <p:ph type="subTitle" idx="21"/>
          </p:nvPr>
        </p:nvSpPr>
        <p:spPr>
          <a:xfrm>
            <a:off x="3587067" y="4148484"/>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905" name="Google Shape;905;p28"/>
          <p:cNvSpPr txBox="1">
            <a:spLocks noGrp="1"/>
          </p:cNvSpPr>
          <p:nvPr>
            <p:ph type="title" idx="22"/>
          </p:nvPr>
        </p:nvSpPr>
        <p:spPr>
          <a:xfrm>
            <a:off x="6214133"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906" name="Google Shape;906;p28"/>
          <p:cNvSpPr txBox="1">
            <a:spLocks noGrp="1"/>
          </p:cNvSpPr>
          <p:nvPr>
            <p:ph type="subTitle" idx="23"/>
          </p:nvPr>
        </p:nvSpPr>
        <p:spPr>
          <a:xfrm>
            <a:off x="6214133" y="4148484"/>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907" name="Google Shape;907;p28"/>
          <p:cNvSpPr txBox="1">
            <a:spLocks noGrp="1"/>
          </p:cNvSpPr>
          <p:nvPr>
            <p:ph type="title" idx="24"/>
          </p:nvPr>
        </p:nvSpPr>
        <p:spPr>
          <a:xfrm>
            <a:off x="8841200" y="3444884"/>
            <a:ext cx="2390800" cy="703600"/>
          </a:xfrm>
          <a:prstGeom prst="rect">
            <a:avLst/>
          </a:prstGeom>
          <a:solidFill>
            <a:srgbClr val="FFFFFF"/>
          </a:solidFill>
          <a:ln w="9525" cap="flat" cmpd="sng">
            <a:solidFill>
              <a:srgbClr val="000000"/>
            </a:solidFill>
            <a:prstDash val="solid"/>
            <a:round/>
            <a:headEnd type="none" w="sm" len="sm"/>
            <a:tailEnd type="none" w="sm" len="sm"/>
          </a:ln>
          <a:effectLst>
            <a:outerShdw dist="38100" dir="3120000" algn="bl" rotWithShape="0">
              <a:schemeClr val="accent6"/>
            </a:outerShdw>
          </a:effectLst>
        </p:spPr>
        <p:txBody>
          <a:bodyPr spcFirstLastPara="1">
            <a:noAutofit/>
          </a:bodyPr>
          <a:lstStyle>
            <a:lvl1pPr lvl="0" algn="ctr" rtl="0">
              <a:spcBef>
                <a:spcPts val="0"/>
              </a:spcBef>
              <a:spcAft>
                <a:spcPts val="0"/>
              </a:spcAft>
              <a:buSzPts val="2400"/>
              <a:buNone/>
              <a:defRPr sz="3200">
                <a:latin typeface="Arial" panose="020B0604020202020204" pitchFamily="34" charset="0"/>
                <a:cs typeface="Arial" panose="020B0604020202020204" pitchFamily="34"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908" name="Google Shape;908;p28"/>
          <p:cNvSpPr txBox="1">
            <a:spLocks noGrp="1"/>
          </p:cNvSpPr>
          <p:nvPr>
            <p:ph type="subTitle" idx="25"/>
          </p:nvPr>
        </p:nvSpPr>
        <p:spPr>
          <a:xfrm>
            <a:off x="8841200" y="4148484"/>
            <a:ext cx="2390800" cy="449200"/>
          </a:xfrm>
          <a:prstGeom prst="rect">
            <a:avLst/>
          </a:prstGeom>
          <a:noFill/>
        </p:spPr>
        <p:txBody>
          <a:bodyPr/>
          <a:lstStyle>
            <a:lvl1pPr lvl="0" algn="ctr" rtl="0">
              <a:lnSpc>
                <a:spcPct val="100000"/>
              </a:lnSpc>
              <a:spcBef>
                <a:spcPts val="0"/>
              </a:spcBef>
              <a:spcAft>
                <a:spcPts val="0"/>
              </a:spcAft>
              <a:buSzPts val="1400"/>
              <a:buNone/>
              <a:defRPr sz="1867">
                <a:latin typeface="Arial" panose="020B0604020202020204" pitchFamily="34" charset="0"/>
                <a:cs typeface="Arial" panose="020B0604020202020204" pitchFamily="34"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909" name="Google Shape;909;p28"/>
          <p:cNvSpPr txBox="1">
            <a:spLocks noGrp="1"/>
          </p:cNvSpPr>
          <p:nvPr>
            <p:ph type="title" idx="26"/>
          </p:nvPr>
        </p:nvSpPr>
        <p:spPr>
          <a:xfrm>
            <a:off x="960000" y="720000"/>
            <a:ext cx="10272000" cy="752400"/>
          </a:xfrm>
          <a:prstGeom prst="rect">
            <a:avLst/>
          </a:prstGeom>
          <a:solidFill>
            <a:srgbClr val="FFFFFF"/>
          </a:solidFill>
          <a:ln w="9525" cap="flat" cmpd="sng">
            <a:solidFill>
              <a:srgbClr val="000000"/>
            </a:solidFill>
            <a:prstDash val="solid"/>
            <a:round/>
            <a:headEnd type="none" w="sm" len="sm"/>
            <a:tailEnd type="none" w="sm" len="sm"/>
          </a:ln>
          <a:effectLst>
            <a:outerShdw dist="85725" dir="3180000" algn="bl" rotWithShape="0">
              <a:schemeClr val="dk2"/>
            </a:outerShdw>
          </a:effectLst>
        </p:spPr>
        <p:txBody>
          <a:bodyPr spcFirstLastPara="1">
            <a:noAutofit/>
          </a:bodyPr>
          <a:lstStyle>
            <a:lvl1pPr lvl="0" rtl="0">
              <a:spcBef>
                <a:spcPts val="0"/>
              </a:spcBef>
              <a:spcAft>
                <a:spcPts val="0"/>
              </a:spcAft>
              <a:buSzPts val="3600"/>
              <a:buNone/>
              <a:defRPr sz="48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952643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FE15F"/>
        </a:solidFill>
        <a:effectLst/>
      </p:bgPr>
    </p:bg>
    <p:spTree>
      <p:nvGrpSpPr>
        <p:cNvPr id="1" name="Shape 986"/>
        <p:cNvGrpSpPr/>
        <p:nvPr/>
      </p:nvGrpSpPr>
      <p:grpSpPr>
        <a:xfrm>
          <a:off x="0" y="0"/>
          <a:ext cx="0" cy="0"/>
          <a:chOff x="0" y="0"/>
          <a:chExt cx="0" cy="0"/>
        </a:xfrm>
      </p:grpSpPr>
      <p:grpSp>
        <p:nvGrpSpPr>
          <p:cNvPr id="2" name="Google Shape;987;p31">
            <a:extLst>
              <a:ext uri="{FF2B5EF4-FFF2-40B4-BE49-F238E27FC236}">
                <a16:creationId xmlns:a16="http://schemas.microsoft.com/office/drawing/2014/main" id="{804349C7-F27C-4C45-A42C-E3DDB1D53FD9}"/>
              </a:ext>
            </a:extLst>
          </p:cNvPr>
          <p:cNvGrpSpPr>
            <a:grpSpLocks/>
          </p:cNvGrpSpPr>
          <p:nvPr/>
        </p:nvGrpSpPr>
        <p:grpSpPr bwMode="auto">
          <a:xfrm>
            <a:off x="-130175" y="-3344863"/>
            <a:ext cx="12690475" cy="10315576"/>
            <a:chOff x="-97264" y="-2508600"/>
            <a:chExt cx="9517944" cy="7737118"/>
          </a:xfrm>
        </p:grpSpPr>
        <p:sp>
          <p:nvSpPr>
            <p:cNvPr id="3" name="Google Shape;988;p31">
              <a:extLst>
                <a:ext uri="{FF2B5EF4-FFF2-40B4-BE49-F238E27FC236}">
                  <a16:creationId xmlns:a16="http://schemas.microsoft.com/office/drawing/2014/main" id="{D64F1357-E399-42CC-B0F6-075038A0DDAF}"/>
                </a:ext>
              </a:extLst>
            </p:cNvPr>
            <p:cNvSpPr>
              <a:spLocks/>
            </p:cNvSpPr>
            <p:nvPr/>
          </p:nvSpPr>
          <p:spPr bwMode="auto">
            <a:xfrm>
              <a:off x="-89101" y="-18932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989;p31">
              <a:extLst>
                <a:ext uri="{FF2B5EF4-FFF2-40B4-BE49-F238E27FC236}">
                  <a16:creationId xmlns:a16="http://schemas.microsoft.com/office/drawing/2014/main" id="{35D84465-91F3-4A57-BB79-5A455E77FC96}"/>
                </a:ext>
              </a:extLst>
            </p:cNvPr>
            <p:cNvSpPr>
              <a:spLocks/>
            </p:cNvSpPr>
            <p:nvPr/>
          </p:nvSpPr>
          <p:spPr bwMode="auto">
            <a:xfrm>
              <a:off x="-89221" y="-9456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990;p31">
              <a:extLst>
                <a:ext uri="{FF2B5EF4-FFF2-40B4-BE49-F238E27FC236}">
                  <a16:creationId xmlns:a16="http://schemas.microsoft.com/office/drawing/2014/main" id="{F1AF2CF4-369B-4F76-BB9E-901675636D10}"/>
                </a:ext>
              </a:extLst>
            </p:cNvPr>
            <p:cNvSpPr>
              <a:spLocks/>
            </p:cNvSpPr>
            <p:nvPr/>
          </p:nvSpPr>
          <p:spPr bwMode="auto">
            <a:xfrm>
              <a:off x="-89101" y="159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991;p31">
              <a:extLst>
                <a:ext uri="{FF2B5EF4-FFF2-40B4-BE49-F238E27FC236}">
                  <a16:creationId xmlns:a16="http://schemas.microsoft.com/office/drawing/2014/main" id="{1F4DB6BE-C79F-43BC-80F9-4A3C9465DCA9}"/>
                </a:ext>
              </a:extLst>
            </p:cNvPr>
            <p:cNvSpPr>
              <a:spLocks/>
            </p:cNvSpPr>
            <p:nvPr/>
          </p:nvSpPr>
          <p:spPr bwMode="auto">
            <a:xfrm>
              <a:off x="-89101" y="-1813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992;p31">
              <a:extLst>
                <a:ext uri="{FF2B5EF4-FFF2-40B4-BE49-F238E27FC236}">
                  <a16:creationId xmlns:a16="http://schemas.microsoft.com/office/drawing/2014/main" id="{6DD7E24C-EBC5-42C4-B417-543DCC10FB49}"/>
                </a:ext>
              </a:extLst>
            </p:cNvPr>
            <p:cNvSpPr>
              <a:spLocks/>
            </p:cNvSpPr>
            <p:nvPr/>
          </p:nvSpPr>
          <p:spPr bwMode="auto">
            <a:xfrm>
              <a:off x="-88861" y="1234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993;p31">
              <a:extLst>
                <a:ext uri="{FF2B5EF4-FFF2-40B4-BE49-F238E27FC236}">
                  <a16:creationId xmlns:a16="http://schemas.microsoft.com/office/drawing/2014/main" id="{2072DF96-9572-4561-B600-2F6B3F89C8D4}"/>
                </a:ext>
              </a:extLst>
            </p:cNvPr>
            <p:cNvSpPr>
              <a:spLocks/>
            </p:cNvSpPr>
            <p:nvPr/>
          </p:nvSpPr>
          <p:spPr bwMode="auto">
            <a:xfrm>
              <a:off x="-89101" y="3200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994;p31">
              <a:extLst>
                <a:ext uri="{FF2B5EF4-FFF2-40B4-BE49-F238E27FC236}">
                  <a16:creationId xmlns:a16="http://schemas.microsoft.com/office/drawing/2014/main" id="{EC2740D8-CD84-466E-AC06-79D28913F8F9}"/>
                </a:ext>
              </a:extLst>
            </p:cNvPr>
            <p:cNvSpPr>
              <a:spLocks/>
            </p:cNvSpPr>
            <p:nvPr/>
          </p:nvSpPr>
          <p:spPr bwMode="auto">
            <a:xfrm>
              <a:off x="-89101" y="1559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995;p31">
              <a:extLst>
                <a:ext uri="{FF2B5EF4-FFF2-40B4-BE49-F238E27FC236}">
                  <a16:creationId xmlns:a16="http://schemas.microsoft.com/office/drawing/2014/main" id="{29C0B06C-C1DD-4E19-96D0-F19FCD363B51}"/>
                </a:ext>
              </a:extLst>
            </p:cNvPr>
            <p:cNvSpPr>
              <a:spLocks/>
            </p:cNvSpPr>
            <p:nvPr/>
          </p:nvSpPr>
          <p:spPr bwMode="auto">
            <a:xfrm>
              <a:off x="4312517" y="2474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996;p31">
              <a:extLst>
                <a:ext uri="{FF2B5EF4-FFF2-40B4-BE49-F238E27FC236}">
                  <a16:creationId xmlns:a16="http://schemas.microsoft.com/office/drawing/2014/main" id="{97C76B2A-0592-403F-98FB-16C5937626CF}"/>
                </a:ext>
              </a:extLst>
            </p:cNvPr>
            <p:cNvSpPr>
              <a:spLocks/>
            </p:cNvSpPr>
            <p:nvPr/>
          </p:nvSpPr>
          <p:spPr bwMode="auto">
            <a:xfrm>
              <a:off x="-89101" y="3255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997;p31">
              <a:extLst>
                <a:ext uri="{FF2B5EF4-FFF2-40B4-BE49-F238E27FC236}">
                  <a16:creationId xmlns:a16="http://schemas.microsoft.com/office/drawing/2014/main" id="{E3B93D00-8A03-44E7-A68F-4176E32A85D3}"/>
                </a:ext>
              </a:extLst>
            </p:cNvPr>
            <p:cNvSpPr>
              <a:spLocks/>
            </p:cNvSpPr>
            <p:nvPr/>
          </p:nvSpPr>
          <p:spPr bwMode="auto">
            <a:xfrm>
              <a:off x="2774626" y="4515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998;p31">
              <a:extLst>
                <a:ext uri="{FF2B5EF4-FFF2-40B4-BE49-F238E27FC236}">
                  <a16:creationId xmlns:a16="http://schemas.microsoft.com/office/drawing/2014/main" id="{F150596D-8371-4D7F-BA86-F3E9CB3C9A20}"/>
                </a:ext>
              </a:extLst>
            </p:cNvPr>
            <p:cNvSpPr>
              <a:spLocks/>
            </p:cNvSpPr>
            <p:nvPr/>
          </p:nvSpPr>
          <p:spPr bwMode="auto">
            <a:xfrm>
              <a:off x="8048796" y="4511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999;p31">
              <a:extLst>
                <a:ext uri="{FF2B5EF4-FFF2-40B4-BE49-F238E27FC236}">
                  <a16:creationId xmlns:a16="http://schemas.microsoft.com/office/drawing/2014/main" id="{C294A20E-CE01-4C3A-AE04-2ABF7A5E09B2}"/>
                </a:ext>
              </a:extLst>
            </p:cNvPr>
            <p:cNvSpPr>
              <a:spLocks/>
            </p:cNvSpPr>
            <p:nvPr/>
          </p:nvSpPr>
          <p:spPr bwMode="auto">
            <a:xfrm>
              <a:off x="4946282" y="3681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00;p31">
              <a:extLst>
                <a:ext uri="{FF2B5EF4-FFF2-40B4-BE49-F238E27FC236}">
                  <a16:creationId xmlns:a16="http://schemas.microsoft.com/office/drawing/2014/main" id="{58089089-7B00-470B-99D7-33E39CCE322B}"/>
                </a:ext>
              </a:extLst>
            </p:cNvPr>
            <p:cNvSpPr>
              <a:spLocks/>
            </p:cNvSpPr>
            <p:nvPr/>
          </p:nvSpPr>
          <p:spPr bwMode="auto">
            <a:xfrm>
              <a:off x="5076700" y="-2354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01;p31">
              <a:extLst>
                <a:ext uri="{FF2B5EF4-FFF2-40B4-BE49-F238E27FC236}">
                  <a16:creationId xmlns:a16="http://schemas.microsoft.com/office/drawing/2014/main" id="{A09E0B20-E908-47F5-A79E-8792FCBD03DF}"/>
                </a:ext>
              </a:extLst>
            </p:cNvPr>
            <p:cNvSpPr/>
            <p:nvPr/>
          </p:nvSpPr>
          <p:spPr>
            <a:xfrm>
              <a:off x="-97264" y="-1965644"/>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7" name="Google Shape;1002;p31">
              <a:extLst>
                <a:ext uri="{FF2B5EF4-FFF2-40B4-BE49-F238E27FC236}">
                  <a16:creationId xmlns:a16="http://schemas.microsoft.com/office/drawing/2014/main" id="{C35E862F-2F08-465C-802C-8D6BF83DF8F2}"/>
                </a:ext>
              </a:extLst>
            </p:cNvPr>
            <p:cNvGrpSpPr>
              <a:grpSpLocks/>
            </p:cNvGrpSpPr>
            <p:nvPr/>
          </p:nvGrpSpPr>
          <p:grpSpPr bwMode="auto">
            <a:xfrm>
              <a:off x="-97224" y="-2508600"/>
              <a:ext cx="9377821" cy="2147740"/>
              <a:chOff x="-97224" y="-2508600"/>
              <a:chExt cx="9377821" cy="2147740"/>
            </a:xfrm>
          </p:grpSpPr>
          <p:sp>
            <p:nvSpPr>
              <p:cNvPr id="28" name="Google Shape;1003;p31">
                <a:extLst>
                  <a:ext uri="{FF2B5EF4-FFF2-40B4-BE49-F238E27FC236}">
                    <a16:creationId xmlns:a16="http://schemas.microsoft.com/office/drawing/2014/main" id="{34F76359-E47C-496D-A596-D8C3B8773892}"/>
                  </a:ext>
                </a:extLst>
              </p:cNvPr>
              <p:cNvSpPr>
                <a:spLocks/>
              </p:cNvSpPr>
              <p:nvPr/>
            </p:nvSpPr>
            <p:spPr bwMode="auto">
              <a:xfrm>
                <a:off x="-89101" y="-2436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FAC539">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04;p31">
                <a:extLst>
                  <a:ext uri="{FF2B5EF4-FFF2-40B4-BE49-F238E27FC236}">
                    <a16:creationId xmlns:a16="http://schemas.microsoft.com/office/drawing/2014/main" id="{8C9D01AF-D05D-4029-A693-129FE4696B68}"/>
                  </a:ext>
                </a:extLst>
              </p:cNvPr>
              <p:cNvSpPr/>
              <p:nvPr/>
            </p:nvSpPr>
            <p:spPr>
              <a:xfrm>
                <a:off x="-97264" y="-2508600"/>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18" name="Google Shape;1005;p31">
              <a:extLst>
                <a:ext uri="{FF2B5EF4-FFF2-40B4-BE49-F238E27FC236}">
                  <a16:creationId xmlns:a16="http://schemas.microsoft.com/office/drawing/2014/main" id="{95D8AA11-FB5A-40CA-9C4B-14B8A7A72826}"/>
                </a:ext>
              </a:extLst>
            </p:cNvPr>
            <p:cNvSpPr/>
            <p:nvPr/>
          </p:nvSpPr>
          <p:spPr>
            <a:xfrm>
              <a:off x="-97264" y="-1017853"/>
              <a:ext cx="8367790" cy="1836048"/>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1006;p31">
              <a:extLst>
                <a:ext uri="{FF2B5EF4-FFF2-40B4-BE49-F238E27FC236}">
                  <a16:creationId xmlns:a16="http://schemas.microsoft.com/office/drawing/2014/main" id="{09DFFAE2-E5F8-49FE-A322-49D2B4F58BFF}"/>
                </a:ext>
              </a:extLst>
            </p:cNvPr>
            <p:cNvSpPr/>
            <p:nvPr/>
          </p:nvSpPr>
          <p:spPr>
            <a:xfrm>
              <a:off x="-97264" y="87110"/>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1007;p31">
              <a:extLst>
                <a:ext uri="{FF2B5EF4-FFF2-40B4-BE49-F238E27FC236}">
                  <a16:creationId xmlns:a16="http://schemas.microsoft.com/office/drawing/2014/main" id="{FC0BA1E5-CAA0-4706-9D8F-1F3FA255594F}"/>
                </a:ext>
              </a:extLst>
            </p:cNvPr>
            <p:cNvSpPr/>
            <p:nvPr/>
          </p:nvSpPr>
          <p:spPr>
            <a:xfrm>
              <a:off x="-97264" y="-258192"/>
              <a:ext cx="9377449" cy="2036084"/>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1" name="Google Shape;1008;p31">
              <a:extLst>
                <a:ext uri="{FF2B5EF4-FFF2-40B4-BE49-F238E27FC236}">
                  <a16:creationId xmlns:a16="http://schemas.microsoft.com/office/drawing/2014/main" id="{9678BA82-A087-49AE-A46F-97AE8B12A827}"/>
                </a:ext>
              </a:extLst>
            </p:cNvPr>
            <p:cNvSpPr/>
            <p:nvPr/>
          </p:nvSpPr>
          <p:spPr>
            <a:xfrm>
              <a:off x="-97264" y="1162304"/>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1009;p31">
              <a:extLst>
                <a:ext uri="{FF2B5EF4-FFF2-40B4-BE49-F238E27FC236}">
                  <a16:creationId xmlns:a16="http://schemas.microsoft.com/office/drawing/2014/main" id="{E6AF13CD-0295-4C7B-991E-8B9199542807}"/>
                </a:ext>
              </a:extLst>
            </p:cNvPr>
            <p:cNvSpPr/>
            <p:nvPr/>
          </p:nvSpPr>
          <p:spPr>
            <a:xfrm>
              <a:off x="-97264" y="1487363"/>
              <a:ext cx="9378640" cy="2233738"/>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1010;p31">
              <a:extLst>
                <a:ext uri="{FF2B5EF4-FFF2-40B4-BE49-F238E27FC236}">
                  <a16:creationId xmlns:a16="http://schemas.microsoft.com/office/drawing/2014/main" id="{21ACD1ED-8A9E-4F28-ACBA-593DC685D8EE}"/>
                </a:ext>
              </a:extLst>
            </p:cNvPr>
            <p:cNvSpPr/>
            <p:nvPr/>
          </p:nvSpPr>
          <p:spPr>
            <a:xfrm>
              <a:off x="4303327" y="2401815"/>
              <a:ext cx="4976858" cy="2219450"/>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1011;p31">
              <a:extLst>
                <a:ext uri="{FF2B5EF4-FFF2-40B4-BE49-F238E27FC236}">
                  <a16:creationId xmlns:a16="http://schemas.microsoft.com/office/drawing/2014/main" id="{1FC75C08-0D1D-4DDA-96A7-A4579475D5C0}"/>
                </a:ext>
              </a:extLst>
            </p:cNvPr>
            <p:cNvSpPr/>
            <p:nvPr/>
          </p:nvSpPr>
          <p:spPr>
            <a:xfrm>
              <a:off x="-97264" y="3182909"/>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1012;p31">
              <a:extLst>
                <a:ext uri="{FF2B5EF4-FFF2-40B4-BE49-F238E27FC236}">
                  <a16:creationId xmlns:a16="http://schemas.microsoft.com/office/drawing/2014/main" id="{841D42E9-B69C-48CE-9073-F8300C028179}"/>
                </a:ext>
              </a:extLst>
            </p:cNvPr>
            <p:cNvSpPr/>
            <p:nvPr/>
          </p:nvSpPr>
          <p:spPr>
            <a:xfrm>
              <a:off x="2768597" y="4443852"/>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1013;p31">
              <a:extLst>
                <a:ext uri="{FF2B5EF4-FFF2-40B4-BE49-F238E27FC236}">
                  <a16:creationId xmlns:a16="http://schemas.microsoft.com/office/drawing/2014/main" id="{A390F7DD-50BA-4D52-9335-98154EF34C0A}"/>
                </a:ext>
              </a:extLst>
            </p:cNvPr>
            <p:cNvSpPr/>
            <p:nvPr/>
          </p:nvSpPr>
          <p:spPr>
            <a:xfrm>
              <a:off x="4931982" y="360917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1014;p31">
              <a:extLst>
                <a:ext uri="{FF2B5EF4-FFF2-40B4-BE49-F238E27FC236}">
                  <a16:creationId xmlns:a16="http://schemas.microsoft.com/office/drawing/2014/main" id="{BCB0E4DB-7786-4F60-8845-3B8C25578097}"/>
                </a:ext>
              </a:extLst>
            </p:cNvPr>
            <p:cNvSpPr/>
            <p:nvPr/>
          </p:nvSpPr>
          <p:spPr>
            <a:xfrm>
              <a:off x="5065334" y="-2406200"/>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Tree>
    <p:extLst>
      <p:ext uri="{BB962C8B-B14F-4D97-AF65-F5344CB8AC3E}">
        <p14:creationId xmlns:p14="http://schemas.microsoft.com/office/powerpoint/2010/main" val="1893746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bg1"/>
        </a:solidFill>
        <a:effectLst/>
      </p:bgPr>
    </p:bg>
    <p:spTree>
      <p:nvGrpSpPr>
        <p:cNvPr id="1" name="Shape 1015"/>
        <p:cNvGrpSpPr/>
        <p:nvPr/>
      </p:nvGrpSpPr>
      <p:grpSpPr>
        <a:xfrm>
          <a:off x="0" y="0"/>
          <a:ext cx="0" cy="0"/>
          <a:chOff x="0" y="0"/>
          <a:chExt cx="0" cy="0"/>
        </a:xfrm>
      </p:grpSpPr>
      <p:grpSp>
        <p:nvGrpSpPr>
          <p:cNvPr id="2" name="Google Shape;1016;p32">
            <a:extLst>
              <a:ext uri="{FF2B5EF4-FFF2-40B4-BE49-F238E27FC236}">
                <a16:creationId xmlns:a16="http://schemas.microsoft.com/office/drawing/2014/main" id="{750F6C4E-8CBB-4CF6-B878-FA93CC2F2532}"/>
              </a:ext>
            </a:extLst>
          </p:cNvPr>
          <p:cNvGrpSpPr>
            <a:grpSpLocks/>
          </p:cNvGrpSpPr>
          <p:nvPr/>
        </p:nvGrpSpPr>
        <p:grpSpPr bwMode="auto">
          <a:xfrm>
            <a:off x="-333375" y="-3243263"/>
            <a:ext cx="12690475" cy="10315576"/>
            <a:chOff x="-249664" y="-2432400"/>
            <a:chExt cx="9517944" cy="7737118"/>
          </a:xfrm>
        </p:grpSpPr>
        <p:sp>
          <p:nvSpPr>
            <p:cNvPr id="3" name="Google Shape;1017;p32">
              <a:extLst>
                <a:ext uri="{FF2B5EF4-FFF2-40B4-BE49-F238E27FC236}">
                  <a16:creationId xmlns:a16="http://schemas.microsoft.com/office/drawing/2014/main" id="{93DE69F8-8E69-4741-8F16-1CE2C163A968}"/>
                </a:ext>
              </a:extLst>
            </p:cNvPr>
            <p:cNvSpPr>
              <a:spLocks/>
            </p:cNvSpPr>
            <p:nvPr/>
          </p:nvSpPr>
          <p:spPr bwMode="auto">
            <a:xfrm flipH="1">
              <a:off x="5274613" y="-18170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018;p32">
              <a:extLst>
                <a:ext uri="{FF2B5EF4-FFF2-40B4-BE49-F238E27FC236}">
                  <a16:creationId xmlns:a16="http://schemas.microsoft.com/office/drawing/2014/main" id="{D3CAC912-0F1D-4797-947D-21C0DF69855C}"/>
                </a:ext>
              </a:extLst>
            </p:cNvPr>
            <p:cNvSpPr>
              <a:spLocks/>
            </p:cNvSpPr>
            <p:nvPr/>
          </p:nvSpPr>
          <p:spPr bwMode="auto">
            <a:xfrm flipH="1">
              <a:off x="873769" y="-8694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019;p32">
              <a:extLst>
                <a:ext uri="{FF2B5EF4-FFF2-40B4-BE49-F238E27FC236}">
                  <a16:creationId xmlns:a16="http://schemas.microsoft.com/office/drawing/2014/main" id="{23938820-C1F2-4298-9F57-97D625F42B65}"/>
                </a:ext>
              </a:extLst>
            </p:cNvPr>
            <p:cNvSpPr>
              <a:spLocks/>
            </p:cNvSpPr>
            <p:nvPr/>
          </p:nvSpPr>
          <p:spPr bwMode="auto">
            <a:xfrm flipH="1">
              <a:off x="8440438" y="2357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020;p32">
              <a:extLst>
                <a:ext uri="{FF2B5EF4-FFF2-40B4-BE49-F238E27FC236}">
                  <a16:creationId xmlns:a16="http://schemas.microsoft.com/office/drawing/2014/main" id="{7E2DB91D-D58E-4F7E-8DED-60D1E3F10B41}"/>
                </a:ext>
              </a:extLst>
            </p:cNvPr>
            <p:cNvSpPr>
              <a:spLocks/>
            </p:cNvSpPr>
            <p:nvPr/>
          </p:nvSpPr>
          <p:spPr bwMode="auto">
            <a:xfrm flipH="1">
              <a:off x="-101578" y="-1051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21;p32">
              <a:extLst>
                <a:ext uri="{FF2B5EF4-FFF2-40B4-BE49-F238E27FC236}">
                  <a16:creationId xmlns:a16="http://schemas.microsoft.com/office/drawing/2014/main" id="{F42ADF03-2A97-4DDD-83F8-F5EF0A5734DA}"/>
                </a:ext>
              </a:extLst>
            </p:cNvPr>
            <p:cNvSpPr>
              <a:spLocks/>
            </p:cNvSpPr>
            <p:nvPr/>
          </p:nvSpPr>
          <p:spPr bwMode="auto">
            <a:xfrm flipH="1">
              <a:off x="4106062" y="13107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022;p32">
              <a:extLst>
                <a:ext uri="{FF2B5EF4-FFF2-40B4-BE49-F238E27FC236}">
                  <a16:creationId xmlns:a16="http://schemas.microsoft.com/office/drawing/2014/main" id="{CB46BFB4-8B80-4CDE-BECF-1BB3F6FEA12C}"/>
                </a:ext>
              </a:extLst>
            </p:cNvPr>
            <p:cNvSpPr>
              <a:spLocks/>
            </p:cNvSpPr>
            <p:nvPr/>
          </p:nvSpPr>
          <p:spPr bwMode="auto">
            <a:xfrm flipH="1">
              <a:off x="8310181" y="32768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023;p32">
              <a:extLst>
                <a:ext uri="{FF2B5EF4-FFF2-40B4-BE49-F238E27FC236}">
                  <a16:creationId xmlns:a16="http://schemas.microsoft.com/office/drawing/2014/main" id="{86C1D28F-70FE-49E4-BC60-709F1D749818}"/>
                </a:ext>
              </a:extLst>
            </p:cNvPr>
            <p:cNvSpPr>
              <a:spLocks/>
            </p:cNvSpPr>
            <p:nvPr/>
          </p:nvSpPr>
          <p:spPr bwMode="auto">
            <a:xfrm flipH="1">
              <a:off x="-101698" y="16357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024;p32">
              <a:extLst>
                <a:ext uri="{FF2B5EF4-FFF2-40B4-BE49-F238E27FC236}">
                  <a16:creationId xmlns:a16="http://schemas.microsoft.com/office/drawing/2014/main" id="{D78ECFFC-4098-4AE0-AEB0-5A522F65F33D}"/>
                </a:ext>
              </a:extLst>
            </p:cNvPr>
            <p:cNvSpPr>
              <a:spLocks/>
            </p:cNvSpPr>
            <p:nvPr/>
          </p:nvSpPr>
          <p:spPr bwMode="auto">
            <a:xfrm flipH="1">
              <a:off x="-101671" y="25503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025;p32">
              <a:extLst>
                <a:ext uri="{FF2B5EF4-FFF2-40B4-BE49-F238E27FC236}">
                  <a16:creationId xmlns:a16="http://schemas.microsoft.com/office/drawing/2014/main" id="{03DC380C-6BE3-401E-888C-7AA27766422A}"/>
                </a:ext>
              </a:extLst>
            </p:cNvPr>
            <p:cNvSpPr>
              <a:spLocks/>
            </p:cNvSpPr>
            <p:nvPr/>
          </p:nvSpPr>
          <p:spPr bwMode="auto">
            <a:xfrm flipH="1">
              <a:off x="4680754" y="33321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026;p32">
              <a:extLst>
                <a:ext uri="{FF2B5EF4-FFF2-40B4-BE49-F238E27FC236}">
                  <a16:creationId xmlns:a16="http://schemas.microsoft.com/office/drawing/2014/main" id="{3D61875C-0EE1-48CA-8A5A-1A3A9726C58B}"/>
                </a:ext>
              </a:extLst>
            </p:cNvPr>
            <p:cNvSpPr>
              <a:spLocks/>
            </p:cNvSpPr>
            <p:nvPr/>
          </p:nvSpPr>
          <p:spPr bwMode="auto">
            <a:xfrm flipH="1">
              <a:off x="2076941" y="45920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027;p32">
              <a:extLst>
                <a:ext uri="{FF2B5EF4-FFF2-40B4-BE49-F238E27FC236}">
                  <a16:creationId xmlns:a16="http://schemas.microsoft.com/office/drawing/2014/main" id="{2ED5FA95-0A6E-42C8-BB11-D91EA19AA744}"/>
                </a:ext>
              </a:extLst>
            </p:cNvPr>
            <p:cNvSpPr>
              <a:spLocks/>
            </p:cNvSpPr>
            <p:nvPr/>
          </p:nvSpPr>
          <p:spPr bwMode="auto">
            <a:xfrm flipH="1">
              <a:off x="463812" y="45878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028;p32">
              <a:extLst>
                <a:ext uri="{FF2B5EF4-FFF2-40B4-BE49-F238E27FC236}">
                  <a16:creationId xmlns:a16="http://schemas.microsoft.com/office/drawing/2014/main" id="{138903C3-AF44-4112-B755-06B7123CC85D}"/>
                </a:ext>
              </a:extLst>
            </p:cNvPr>
            <p:cNvSpPr>
              <a:spLocks/>
            </p:cNvSpPr>
            <p:nvPr/>
          </p:nvSpPr>
          <p:spPr bwMode="auto">
            <a:xfrm flipH="1">
              <a:off x="-101598" y="37572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29;p32">
              <a:extLst>
                <a:ext uri="{FF2B5EF4-FFF2-40B4-BE49-F238E27FC236}">
                  <a16:creationId xmlns:a16="http://schemas.microsoft.com/office/drawing/2014/main" id="{52058040-BF09-4981-9651-AA61BE610638}"/>
                </a:ext>
              </a:extLst>
            </p:cNvPr>
            <p:cNvSpPr>
              <a:spLocks/>
            </p:cNvSpPr>
            <p:nvPr/>
          </p:nvSpPr>
          <p:spPr bwMode="auto">
            <a:xfrm flipH="1">
              <a:off x="-241581" y="-22783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30;p32">
              <a:extLst>
                <a:ext uri="{FF2B5EF4-FFF2-40B4-BE49-F238E27FC236}">
                  <a16:creationId xmlns:a16="http://schemas.microsoft.com/office/drawing/2014/main" id="{D6C2764A-6B64-4FA1-83D0-3F55B42C5D3C}"/>
                </a:ext>
              </a:extLst>
            </p:cNvPr>
            <p:cNvSpPr>
              <a:spLocks/>
            </p:cNvSpPr>
            <p:nvPr/>
          </p:nvSpPr>
          <p:spPr bwMode="auto">
            <a:xfrm flipH="1">
              <a:off x="5272212" y="-18894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7" name="Google Shape;1031;p32">
              <a:extLst>
                <a:ext uri="{FF2B5EF4-FFF2-40B4-BE49-F238E27FC236}">
                  <a16:creationId xmlns:a16="http://schemas.microsoft.com/office/drawing/2014/main" id="{B9BC8FD9-3717-4BA8-A2EE-87460F43D937}"/>
                </a:ext>
              </a:extLst>
            </p:cNvPr>
            <p:cNvGrpSpPr>
              <a:grpSpLocks/>
            </p:cNvGrpSpPr>
            <p:nvPr/>
          </p:nvGrpSpPr>
          <p:grpSpPr bwMode="auto">
            <a:xfrm>
              <a:off x="-109581" y="-2432400"/>
              <a:ext cx="9377821" cy="2147740"/>
              <a:chOff x="-109581" y="-2432400"/>
              <a:chExt cx="9377821" cy="2147740"/>
            </a:xfrm>
          </p:grpSpPr>
          <p:sp>
            <p:nvSpPr>
              <p:cNvPr id="28" name="Google Shape;1032;p32">
                <a:extLst>
                  <a:ext uri="{FF2B5EF4-FFF2-40B4-BE49-F238E27FC236}">
                    <a16:creationId xmlns:a16="http://schemas.microsoft.com/office/drawing/2014/main" id="{CB325215-1A35-47FE-95A2-58CB863C9FF0}"/>
                  </a:ext>
                </a:extLst>
              </p:cNvPr>
              <p:cNvSpPr>
                <a:spLocks/>
              </p:cNvSpPr>
              <p:nvPr/>
            </p:nvSpPr>
            <p:spPr bwMode="auto">
              <a:xfrm flipH="1">
                <a:off x="-101698" y="-23598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33;p32">
                <a:extLst>
                  <a:ext uri="{FF2B5EF4-FFF2-40B4-BE49-F238E27FC236}">
                    <a16:creationId xmlns:a16="http://schemas.microsoft.com/office/drawing/2014/main" id="{F0DCB1B5-9E1B-49F2-A02A-B6CC7E7271B5}"/>
                  </a:ext>
                </a:extLst>
              </p:cNvPr>
              <p:cNvSpPr>
                <a:spLocks/>
              </p:cNvSpPr>
              <p:nvPr/>
            </p:nvSpPr>
            <p:spPr bwMode="auto">
              <a:xfrm flipH="1">
                <a:off x="-109581" y="-24324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8" name="Google Shape;1034;p32">
              <a:extLst>
                <a:ext uri="{FF2B5EF4-FFF2-40B4-BE49-F238E27FC236}">
                  <a16:creationId xmlns:a16="http://schemas.microsoft.com/office/drawing/2014/main" id="{4D02CBEF-82AF-4096-B9D1-F6B3E0EB846C}"/>
                </a:ext>
              </a:extLst>
            </p:cNvPr>
            <p:cNvSpPr>
              <a:spLocks/>
            </p:cNvSpPr>
            <p:nvPr/>
          </p:nvSpPr>
          <p:spPr bwMode="auto">
            <a:xfrm flipH="1">
              <a:off x="900741" y="-9420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035;p32">
              <a:extLst>
                <a:ext uri="{FF2B5EF4-FFF2-40B4-BE49-F238E27FC236}">
                  <a16:creationId xmlns:a16="http://schemas.microsoft.com/office/drawing/2014/main" id="{72A9E7E7-4004-49E7-BC7E-A8FD290802E2}"/>
                </a:ext>
              </a:extLst>
            </p:cNvPr>
            <p:cNvSpPr>
              <a:spLocks/>
            </p:cNvSpPr>
            <p:nvPr/>
          </p:nvSpPr>
          <p:spPr bwMode="auto">
            <a:xfrm flipH="1">
              <a:off x="8460887" y="1633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036;p32">
              <a:extLst>
                <a:ext uri="{FF2B5EF4-FFF2-40B4-BE49-F238E27FC236}">
                  <a16:creationId xmlns:a16="http://schemas.microsoft.com/office/drawing/2014/main" id="{AB5A0462-C244-4DD7-A95A-C5D8C5CD74DF}"/>
                </a:ext>
              </a:extLst>
            </p:cNvPr>
            <p:cNvSpPr>
              <a:spLocks/>
            </p:cNvSpPr>
            <p:nvPr/>
          </p:nvSpPr>
          <p:spPr bwMode="auto">
            <a:xfrm flipH="1">
              <a:off x="-109741" y="-1818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037;p32">
              <a:extLst>
                <a:ext uri="{FF2B5EF4-FFF2-40B4-BE49-F238E27FC236}">
                  <a16:creationId xmlns:a16="http://schemas.microsoft.com/office/drawing/2014/main" id="{32CAD15D-F5C3-41BE-BA42-1DA3AA6E87DE}"/>
                </a:ext>
              </a:extLst>
            </p:cNvPr>
            <p:cNvSpPr>
              <a:spLocks/>
            </p:cNvSpPr>
            <p:nvPr/>
          </p:nvSpPr>
          <p:spPr bwMode="auto">
            <a:xfrm flipH="1">
              <a:off x="4096338" y="12382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038;p32">
              <a:extLst>
                <a:ext uri="{FF2B5EF4-FFF2-40B4-BE49-F238E27FC236}">
                  <a16:creationId xmlns:a16="http://schemas.microsoft.com/office/drawing/2014/main" id="{C9DA4D69-72EE-42E4-8D2E-064366FF2623}"/>
                </a:ext>
              </a:extLst>
            </p:cNvPr>
            <p:cNvSpPr>
              <a:spLocks/>
            </p:cNvSpPr>
            <p:nvPr/>
          </p:nvSpPr>
          <p:spPr bwMode="auto">
            <a:xfrm flipH="1">
              <a:off x="-109821" y="15632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039;p32">
              <a:extLst>
                <a:ext uri="{FF2B5EF4-FFF2-40B4-BE49-F238E27FC236}">
                  <a16:creationId xmlns:a16="http://schemas.microsoft.com/office/drawing/2014/main" id="{1AB1C2F6-EED5-421D-92D2-6EFE191AC01B}"/>
                </a:ext>
              </a:extLst>
            </p:cNvPr>
            <p:cNvSpPr>
              <a:spLocks/>
            </p:cNvSpPr>
            <p:nvPr/>
          </p:nvSpPr>
          <p:spPr bwMode="auto">
            <a:xfrm flipH="1">
              <a:off x="-109714" y="24777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40;p32">
              <a:extLst>
                <a:ext uri="{FF2B5EF4-FFF2-40B4-BE49-F238E27FC236}">
                  <a16:creationId xmlns:a16="http://schemas.microsoft.com/office/drawing/2014/main" id="{0D6B0732-7BD0-4B14-90C8-9661F31C6168}"/>
                </a:ext>
              </a:extLst>
            </p:cNvPr>
            <p:cNvSpPr>
              <a:spLocks/>
            </p:cNvSpPr>
            <p:nvPr/>
          </p:nvSpPr>
          <p:spPr bwMode="auto">
            <a:xfrm flipH="1">
              <a:off x="4794603" y="32596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041;p32">
              <a:extLst>
                <a:ext uri="{FF2B5EF4-FFF2-40B4-BE49-F238E27FC236}">
                  <a16:creationId xmlns:a16="http://schemas.microsoft.com/office/drawing/2014/main" id="{BD883F43-5E9B-4C5A-9877-69E78E7937B3}"/>
                </a:ext>
              </a:extLst>
            </p:cNvPr>
            <p:cNvSpPr>
              <a:spLocks/>
            </p:cNvSpPr>
            <p:nvPr/>
          </p:nvSpPr>
          <p:spPr bwMode="auto">
            <a:xfrm flipH="1">
              <a:off x="2067336" y="45196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1042;p32">
              <a:extLst>
                <a:ext uri="{FF2B5EF4-FFF2-40B4-BE49-F238E27FC236}">
                  <a16:creationId xmlns:a16="http://schemas.microsoft.com/office/drawing/2014/main" id="{C9C3C849-8974-4E7F-B233-542F436DAC5C}"/>
                </a:ext>
              </a:extLst>
            </p:cNvPr>
            <p:cNvSpPr>
              <a:spLocks/>
            </p:cNvSpPr>
            <p:nvPr/>
          </p:nvSpPr>
          <p:spPr bwMode="auto">
            <a:xfrm flipH="1">
              <a:off x="-109641" y="36849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043;p32">
              <a:extLst>
                <a:ext uri="{FF2B5EF4-FFF2-40B4-BE49-F238E27FC236}">
                  <a16:creationId xmlns:a16="http://schemas.microsoft.com/office/drawing/2014/main" id="{BF907330-C9A7-4B8D-B6CC-BFDA0DA4BE1E}"/>
                </a:ext>
              </a:extLst>
            </p:cNvPr>
            <p:cNvSpPr>
              <a:spLocks/>
            </p:cNvSpPr>
            <p:nvPr/>
          </p:nvSpPr>
          <p:spPr bwMode="auto">
            <a:xfrm flipH="1">
              <a:off x="-249664" y="-23305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3572820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rgbClr val="FF657D"/>
        </a:solidFill>
        <a:effectLst/>
      </p:bgPr>
    </p:bg>
    <p:spTree>
      <p:nvGrpSpPr>
        <p:cNvPr id="1" name="Shape 1044"/>
        <p:cNvGrpSpPr/>
        <p:nvPr/>
      </p:nvGrpSpPr>
      <p:grpSpPr>
        <a:xfrm>
          <a:off x="0" y="0"/>
          <a:ext cx="0" cy="0"/>
          <a:chOff x="0" y="0"/>
          <a:chExt cx="0" cy="0"/>
        </a:xfrm>
      </p:grpSpPr>
      <p:grpSp>
        <p:nvGrpSpPr>
          <p:cNvPr id="2" name="Google Shape;1045;p33">
            <a:extLst>
              <a:ext uri="{FF2B5EF4-FFF2-40B4-BE49-F238E27FC236}">
                <a16:creationId xmlns:a16="http://schemas.microsoft.com/office/drawing/2014/main" id="{8AAE6E87-E215-4F50-A962-2EA6D69DDADD}"/>
              </a:ext>
            </a:extLst>
          </p:cNvPr>
          <p:cNvGrpSpPr>
            <a:grpSpLocks/>
          </p:cNvGrpSpPr>
          <p:nvPr/>
        </p:nvGrpSpPr>
        <p:grpSpPr bwMode="auto">
          <a:xfrm>
            <a:off x="-130175" y="-3141663"/>
            <a:ext cx="12690475" cy="10315576"/>
            <a:chOff x="-97264" y="-2356200"/>
            <a:chExt cx="9517944" cy="7737118"/>
          </a:xfrm>
        </p:grpSpPr>
        <p:sp>
          <p:nvSpPr>
            <p:cNvPr id="3" name="Google Shape;1046;p33">
              <a:extLst>
                <a:ext uri="{FF2B5EF4-FFF2-40B4-BE49-F238E27FC236}">
                  <a16:creationId xmlns:a16="http://schemas.microsoft.com/office/drawing/2014/main" id="{714B8AE5-F2F5-4B2F-8DD9-6A75C292F41A}"/>
                </a:ext>
              </a:extLst>
            </p:cNvPr>
            <p:cNvSpPr>
              <a:spLocks/>
            </p:cNvSpPr>
            <p:nvPr/>
          </p:nvSpPr>
          <p:spPr bwMode="auto">
            <a:xfrm rot="10800000" flipH="1">
              <a:off x="-89101" y="3917310"/>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047;p33">
              <a:extLst>
                <a:ext uri="{FF2B5EF4-FFF2-40B4-BE49-F238E27FC236}">
                  <a16:creationId xmlns:a16="http://schemas.microsoft.com/office/drawing/2014/main" id="{F3162519-1FEE-445D-805F-3C44D02489BC}"/>
                </a:ext>
              </a:extLst>
            </p:cNvPr>
            <p:cNvSpPr>
              <a:spLocks/>
            </p:cNvSpPr>
            <p:nvPr/>
          </p:nvSpPr>
          <p:spPr bwMode="auto">
            <a:xfrm rot="10800000" flipH="1">
              <a:off x="-89221" y="1998098"/>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048;p33">
              <a:extLst>
                <a:ext uri="{FF2B5EF4-FFF2-40B4-BE49-F238E27FC236}">
                  <a16:creationId xmlns:a16="http://schemas.microsoft.com/office/drawing/2014/main" id="{778AA061-4642-4F54-A0F4-5B2DD3CEABAB}"/>
                </a:ext>
              </a:extLst>
            </p:cNvPr>
            <p:cNvSpPr>
              <a:spLocks/>
            </p:cNvSpPr>
            <p:nvPr/>
          </p:nvSpPr>
          <p:spPr bwMode="auto">
            <a:xfrm rot="10800000" flipH="1">
              <a:off x="-89101" y="2398138"/>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049;p33">
              <a:extLst>
                <a:ext uri="{FF2B5EF4-FFF2-40B4-BE49-F238E27FC236}">
                  <a16:creationId xmlns:a16="http://schemas.microsoft.com/office/drawing/2014/main" id="{FBCCAAAF-B11B-4D0B-86A0-9BC13CA8DCF5}"/>
                </a:ext>
              </a:extLst>
            </p:cNvPr>
            <p:cNvSpPr>
              <a:spLocks/>
            </p:cNvSpPr>
            <p:nvPr/>
          </p:nvSpPr>
          <p:spPr bwMode="auto">
            <a:xfrm rot="10800000" flipH="1">
              <a:off x="-89101" y="1041269"/>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50;p33">
              <a:extLst>
                <a:ext uri="{FF2B5EF4-FFF2-40B4-BE49-F238E27FC236}">
                  <a16:creationId xmlns:a16="http://schemas.microsoft.com/office/drawing/2014/main" id="{C85A9780-BCD1-4C00-A334-755FE0B95CAF}"/>
                </a:ext>
              </a:extLst>
            </p:cNvPr>
            <p:cNvSpPr>
              <a:spLocks/>
            </p:cNvSpPr>
            <p:nvPr/>
          </p:nvSpPr>
          <p:spPr bwMode="auto">
            <a:xfrm rot="10800000" flipH="1">
              <a:off x="-88861" y="622227"/>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051;p33">
              <a:extLst>
                <a:ext uri="{FF2B5EF4-FFF2-40B4-BE49-F238E27FC236}">
                  <a16:creationId xmlns:a16="http://schemas.microsoft.com/office/drawing/2014/main" id="{CC621697-3A2A-4CA5-8A24-57C39CEB9341}"/>
                </a:ext>
              </a:extLst>
            </p:cNvPr>
            <p:cNvSpPr>
              <a:spLocks/>
            </p:cNvSpPr>
            <p:nvPr/>
          </p:nvSpPr>
          <p:spPr bwMode="auto">
            <a:xfrm rot="10800000" flipH="1">
              <a:off x="-89101" y="-787656"/>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052;p33">
              <a:extLst>
                <a:ext uri="{FF2B5EF4-FFF2-40B4-BE49-F238E27FC236}">
                  <a16:creationId xmlns:a16="http://schemas.microsoft.com/office/drawing/2014/main" id="{DB3EAAE8-FC25-4010-AD08-5C7E6A24D50E}"/>
                </a:ext>
              </a:extLst>
            </p:cNvPr>
            <p:cNvSpPr>
              <a:spLocks/>
            </p:cNvSpPr>
            <p:nvPr/>
          </p:nvSpPr>
          <p:spPr bwMode="auto">
            <a:xfrm rot="10800000" flipH="1">
              <a:off x="-89101" y="-905085"/>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053;p33">
              <a:extLst>
                <a:ext uri="{FF2B5EF4-FFF2-40B4-BE49-F238E27FC236}">
                  <a16:creationId xmlns:a16="http://schemas.microsoft.com/office/drawing/2014/main" id="{217F49B9-590A-4958-B3D1-8C660C927200}"/>
                </a:ext>
              </a:extLst>
            </p:cNvPr>
            <p:cNvSpPr>
              <a:spLocks/>
            </p:cNvSpPr>
            <p:nvPr/>
          </p:nvSpPr>
          <p:spPr bwMode="auto">
            <a:xfrm rot="10800000" flipH="1">
              <a:off x="4312517" y="-1778160"/>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054;p33">
              <a:extLst>
                <a:ext uri="{FF2B5EF4-FFF2-40B4-BE49-F238E27FC236}">
                  <a16:creationId xmlns:a16="http://schemas.microsoft.com/office/drawing/2014/main" id="{6F7C7100-B078-4F78-9153-5D5D4632E77F}"/>
                </a:ext>
              </a:extLst>
            </p:cNvPr>
            <p:cNvSpPr>
              <a:spLocks/>
            </p:cNvSpPr>
            <p:nvPr/>
          </p:nvSpPr>
          <p:spPr bwMode="auto">
            <a:xfrm rot="10800000" flipH="1">
              <a:off x="-89101" y="-2355943"/>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055;p33">
              <a:extLst>
                <a:ext uri="{FF2B5EF4-FFF2-40B4-BE49-F238E27FC236}">
                  <a16:creationId xmlns:a16="http://schemas.microsoft.com/office/drawing/2014/main" id="{ED336E16-EB80-4178-96E0-BA034E471C8F}"/>
                </a:ext>
              </a:extLst>
            </p:cNvPr>
            <p:cNvSpPr>
              <a:spLocks/>
            </p:cNvSpPr>
            <p:nvPr/>
          </p:nvSpPr>
          <p:spPr bwMode="auto">
            <a:xfrm rot="10800000" flipH="1">
              <a:off x="2774626" y="-2355960"/>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056;p33">
              <a:extLst>
                <a:ext uri="{FF2B5EF4-FFF2-40B4-BE49-F238E27FC236}">
                  <a16:creationId xmlns:a16="http://schemas.microsoft.com/office/drawing/2014/main" id="{F46E2849-B66E-4C59-BC06-23FD017E34B6}"/>
                </a:ext>
              </a:extLst>
            </p:cNvPr>
            <p:cNvSpPr>
              <a:spLocks/>
            </p:cNvSpPr>
            <p:nvPr/>
          </p:nvSpPr>
          <p:spPr bwMode="auto">
            <a:xfrm rot="10800000" flipH="1">
              <a:off x="8048796" y="-2356200"/>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057;p33">
              <a:extLst>
                <a:ext uri="{FF2B5EF4-FFF2-40B4-BE49-F238E27FC236}">
                  <a16:creationId xmlns:a16="http://schemas.microsoft.com/office/drawing/2014/main" id="{9FA5A26D-C5DE-41CA-92C5-C2236A3C6861}"/>
                </a:ext>
              </a:extLst>
            </p:cNvPr>
            <p:cNvSpPr>
              <a:spLocks/>
            </p:cNvSpPr>
            <p:nvPr/>
          </p:nvSpPr>
          <p:spPr bwMode="auto">
            <a:xfrm rot="10800000" flipH="1">
              <a:off x="4946282" y="-2356029"/>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58;p33">
              <a:extLst>
                <a:ext uri="{FF2B5EF4-FFF2-40B4-BE49-F238E27FC236}">
                  <a16:creationId xmlns:a16="http://schemas.microsoft.com/office/drawing/2014/main" id="{5EC4D905-7331-489B-8444-C24BF18AFD11}"/>
                </a:ext>
              </a:extLst>
            </p:cNvPr>
            <p:cNvSpPr>
              <a:spLocks/>
            </p:cNvSpPr>
            <p:nvPr/>
          </p:nvSpPr>
          <p:spPr bwMode="auto">
            <a:xfrm rot="10800000" flipH="1">
              <a:off x="5076700" y="4430817"/>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59;p33">
              <a:extLst>
                <a:ext uri="{FF2B5EF4-FFF2-40B4-BE49-F238E27FC236}">
                  <a16:creationId xmlns:a16="http://schemas.microsoft.com/office/drawing/2014/main" id="{D156EFA6-35D8-4B09-94B5-1AA9156EC078}"/>
                </a:ext>
              </a:extLst>
            </p:cNvPr>
            <p:cNvSpPr/>
            <p:nvPr/>
          </p:nvSpPr>
          <p:spPr>
            <a:xfrm rot="10800000" flipH="1">
              <a:off x="-97264" y="3973520"/>
              <a:ext cx="3995774" cy="864442"/>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nvGrpSpPr>
            <p:cNvPr id="17" name="Google Shape;1060;p33">
              <a:extLst>
                <a:ext uri="{FF2B5EF4-FFF2-40B4-BE49-F238E27FC236}">
                  <a16:creationId xmlns:a16="http://schemas.microsoft.com/office/drawing/2014/main" id="{0664686B-DA92-41BD-A1F8-54C15AC72D14}"/>
                </a:ext>
              </a:extLst>
            </p:cNvPr>
            <p:cNvGrpSpPr>
              <a:grpSpLocks/>
            </p:cNvGrpSpPr>
            <p:nvPr/>
          </p:nvGrpSpPr>
          <p:grpSpPr bwMode="auto">
            <a:xfrm>
              <a:off x="-97224" y="3233178"/>
              <a:ext cx="9377821" cy="2147740"/>
              <a:chOff x="-97224" y="3233178"/>
              <a:chExt cx="9377821" cy="2147740"/>
            </a:xfrm>
          </p:grpSpPr>
          <p:sp>
            <p:nvSpPr>
              <p:cNvPr id="28" name="Google Shape;1061;p33">
                <a:extLst>
                  <a:ext uri="{FF2B5EF4-FFF2-40B4-BE49-F238E27FC236}">
                    <a16:creationId xmlns:a16="http://schemas.microsoft.com/office/drawing/2014/main" id="{A5477A03-2F3D-40F9-B7AB-EE4B87FD43EA}"/>
                  </a:ext>
                </a:extLst>
              </p:cNvPr>
              <p:cNvSpPr>
                <a:spLocks/>
              </p:cNvSpPr>
              <p:nvPr/>
            </p:nvSpPr>
            <p:spPr bwMode="auto">
              <a:xfrm rot="10800000" flipH="1">
                <a:off x="-89101" y="3233178"/>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rgbClr val="C44253">
                  <a:alpha val="3568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62;p33">
                <a:extLst>
                  <a:ext uri="{FF2B5EF4-FFF2-40B4-BE49-F238E27FC236}">
                    <a16:creationId xmlns:a16="http://schemas.microsoft.com/office/drawing/2014/main" id="{D075B77B-D4CA-4BC5-8673-B7027D586CD3}"/>
                  </a:ext>
                </a:extLst>
              </p:cNvPr>
              <p:cNvSpPr/>
              <p:nvPr/>
            </p:nvSpPr>
            <p:spPr>
              <a:xfrm rot="10800000" flipH="1">
                <a:off x="-97264" y="3290063"/>
                <a:ext cx="9377449" cy="2090855"/>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18" name="Google Shape;1063;p33">
              <a:extLst>
                <a:ext uri="{FF2B5EF4-FFF2-40B4-BE49-F238E27FC236}">
                  <a16:creationId xmlns:a16="http://schemas.microsoft.com/office/drawing/2014/main" id="{0604C646-7136-4C09-AF2B-7F63D6691DD1}"/>
                </a:ext>
              </a:extLst>
            </p:cNvPr>
            <p:cNvSpPr/>
            <p:nvPr/>
          </p:nvSpPr>
          <p:spPr>
            <a:xfrm rot="10800000" flipH="1">
              <a:off x="-97264" y="2054124"/>
              <a:ext cx="8367790" cy="1836047"/>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9" name="Google Shape;1064;p33">
              <a:extLst>
                <a:ext uri="{FF2B5EF4-FFF2-40B4-BE49-F238E27FC236}">
                  <a16:creationId xmlns:a16="http://schemas.microsoft.com/office/drawing/2014/main" id="{B5B7B50D-BE81-481B-8425-0F4623E5B694}"/>
                </a:ext>
              </a:extLst>
            </p:cNvPr>
            <p:cNvSpPr/>
            <p:nvPr/>
          </p:nvSpPr>
          <p:spPr>
            <a:xfrm rot="10800000" flipH="1">
              <a:off x="-97264" y="2454197"/>
              <a:ext cx="807251" cy="331012"/>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0" name="Google Shape;1065;p33">
              <a:extLst>
                <a:ext uri="{FF2B5EF4-FFF2-40B4-BE49-F238E27FC236}">
                  <a16:creationId xmlns:a16="http://schemas.microsoft.com/office/drawing/2014/main" id="{A9DA0039-976B-4F9C-A1B8-7A6BE75C066E}"/>
                </a:ext>
              </a:extLst>
            </p:cNvPr>
            <p:cNvSpPr/>
            <p:nvPr/>
          </p:nvSpPr>
          <p:spPr>
            <a:xfrm rot="10800000" flipH="1">
              <a:off x="-97264" y="1094426"/>
              <a:ext cx="9377449" cy="2036083"/>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1" name="Google Shape;1066;p33">
              <a:extLst>
                <a:ext uri="{FF2B5EF4-FFF2-40B4-BE49-F238E27FC236}">
                  <a16:creationId xmlns:a16="http://schemas.microsoft.com/office/drawing/2014/main" id="{2DC9E8C9-EC49-45E8-9974-9592FB75E88A}"/>
                </a:ext>
              </a:extLst>
            </p:cNvPr>
            <p:cNvSpPr/>
            <p:nvPr/>
          </p:nvSpPr>
          <p:spPr>
            <a:xfrm rot="10800000" flipH="1">
              <a:off x="-97264" y="678875"/>
              <a:ext cx="5172123" cy="1031139"/>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2" name="Google Shape;1067;p33">
              <a:extLst>
                <a:ext uri="{FF2B5EF4-FFF2-40B4-BE49-F238E27FC236}">
                  <a16:creationId xmlns:a16="http://schemas.microsoft.com/office/drawing/2014/main" id="{F063B586-E5E5-461F-B3ED-3FDDB46CA238}"/>
                </a:ext>
              </a:extLst>
            </p:cNvPr>
            <p:cNvSpPr/>
            <p:nvPr/>
          </p:nvSpPr>
          <p:spPr>
            <a:xfrm rot="10800000" flipH="1">
              <a:off x="-97264" y="-848784"/>
              <a:ext cx="9378640" cy="2233739"/>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3" name="Google Shape;1068;p33">
              <a:extLst>
                <a:ext uri="{FF2B5EF4-FFF2-40B4-BE49-F238E27FC236}">
                  <a16:creationId xmlns:a16="http://schemas.microsoft.com/office/drawing/2014/main" id="{807B84F7-D434-4248-A2A7-525CE478A8F3}"/>
                </a:ext>
              </a:extLst>
            </p:cNvPr>
            <p:cNvSpPr/>
            <p:nvPr/>
          </p:nvSpPr>
          <p:spPr>
            <a:xfrm rot="10800000" flipH="1">
              <a:off x="4303327" y="-1748947"/>
              <a:ext cx="4976858" cy="221945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4" name="Google Shape;1069;p33">
              <a:extLst>
                <a:ext uri="{FF2B5EF4-FFF2-40B4-BE49-F238E27FC236}">
                  <a16:creationId xmlns:a16="http://schemas.microsoft.com/office/drawing/2014/main" id="{91BD5D7A-898F-4421-9ED0-BEFEC1D2DFDD}"/>
                </a:ext>
              </a:extLst>
            </p:cNvPr>
            <p:cNvSpPr/>
            <p:nvPr/>
          </p:nvSpPr>
          <p:spPr>
            <a:xfrm rot="10800000" flipH="1">
              <a:off x="-97264" y="-2300237"/>
              <a:ext cx="4473220" cy="1989646"/>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1070;p33">
              <a:extLst>
                <a:ext uri="{FF2B5EF4-FFF2-40B4-BE49-F238E27FC236}">
                  <a16:creationId xmlns:a16="http://schemas.microsoft.com/office/drawing/2014/main" id="{6749AB72-6F8B-48AD-98DB-4622996C28B8}"/>
                </a:ext>
              </a:extLst>
            </p:cNvPr>
            <p:cNvSpPr/>
            <p:nvPr/>
          </p:nvSpPr>
          <p:spPr>
            <a:xfrm rot="10800000" flipH="1">
              <a:off x="2768597" y="-2300237"/>
              <a:ext cx="4335105" cy="728704"/>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1071;p33">
              <a:extLst>
                <a:ext uri="{FF2B5EF4-FFF2-40B4-BE49-F238E27FC236}">
                  <a16:creationId xmlns:a16="http://schemas.microsoft.com/office/drawing/2014/main" id="{908CD8A3-8DC1-4B10-B602-64055E765C47}"/>
                </a:ext>
              </a:extLst>
            </p:cNvPr>
            <p:cNvSpPr/>
            <p:nvPr/>
          </p:nvSpPr>
          <p:spPr>
            <a:xfrm rot="10800000" flipH="1">
              <a:off x="4931982" y="-2300237"/>
              <a:ext cx="4348203" cy="1563378"/>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1072;p33">
              <a:extLst>
                <a:ext uri="{FF2B5EF4-FFF2-40B4-BE49-F238E27FC236}">
                  <a16:creationId xmlns:a16="http://schemas.microsoft.com/office/drawing/2014/main" id="{67C63859-60C8-4AA1-AAFB-9DA23A8D6284}"/>
                </a:ext>
              </a:extLst>
            </p:cNvPr>
            <p:cNvSpPr/>
            <p:nvPr/>
          </p:nvSpPr>
          <p:spPr>
            <a:xfrm rot="10800000" flipH="1">
              <a:off x="5065334" y="4471229"/>
              <a:ext cx="4355346" cy="807289"/>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Tree>
    <p:extLst>
      <p:ext uri="{BB962C8B-B14F-4D97-AF65-F5344CB8AC3E}">
        <p14:creationId xmlns:p14="http://schemas.microsoft.com/office/powerpoint/2010/main" val="2230811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2" name="Google Shape;1074;p34">
            <a:extLst>
              <a:ext uri="{FF2B5EF4-FFF2-40B4-BE49-F238E27FC236}">
                <a16:creationId xmlns:a16="http://schemas.microsoft.com/office/drawing/2014/main" id="{53AC0200-E722-4070-98CE-DAA0EA34C0C3}"/>
              </a:ext>
            </a:extLst>
          </p:cNvPr>
          <p:cNvGrpSpPr>
            <a:grpSpLocks/>
          </p:cNvGrpSpPr>
          <p:nvPr/>
        </p:nvGrpSpPr>
        <p:grpSpPr bwMode="auto">
          <a:xfrm>
            <a:off x="-130175" y="-3344863"/>
            <a:ext cx="12690475" cy="10315576"/>
            <a:chOff x="-97264" y="-2508600"/>
            <a:chExt cx="9517944" cy="7737118"/>
          </a:xfrm>
        </p:grpSpPr>
        <p:sp>
          <p:nvSpPr>
            <p:cNvPr id="3" name="Google Shape;1075;p34">
              <a:extLst>
                <a:ext uri="{FF2B5EF4-FFF2-40B4-BE49-F238E27FC236}">
                  <a16:creationId xmlns:a16="http://schemas.microsoft.com/office/drawing/2014/main" id="{47D60B87-3EF7-4AE2-93CE-AC90D44739C5}"/>
                </a:ext>
              </a:extLst>
            </p:cNvPr>
            <p:cNvSpPr>
              <a:spLocks/>
            </p:cNvSpPr>
            <p:nvPr/>
          </p:nvSpPr>
          <p:spPr bwMode="auto">
            <a:xfrm>
              <a:off x="-89101" y="-1893243"/>
              <a:ext cx="3985503" cy="848251"/>
            </a:xfrm>
            <a:custGeom>
              <a:avLst/>
              <a:gdLst>
                <a:gd name="T0" fmla="*/ 65021 w 99594"/>
                <a:gd name="T1" fmla="*/ 0 h 21197"/>
                <a:gd name="T2" fmla="*/ 63260 w 99594"/>
                <a:gd name="T3" fmla="*/ 29 h 21197"/>
                <a:gd name="T4" fmla="*/ 46816 w 99594"/>
                <a:gd name="T5" fmla="*/ 2389 h 21197"/>
                <a:gd name="T6" fmla="*/ 31830 w 99594"/>
                <a:gd name="T7" fmla="*/ 8475 h 21197"/>
                <a:gd name="T8" fmla="*/ 17724 w 99594"/>
                <a:gd name="T9" fmla="*/ 13463 h 21197"/>
                <a:gd name="T10" fmla="*/ 11920 w 99594"/>
                <a:gd name="T11" fmla="*/ 13942 h 21197"/>
                <a:gd name="T12" fmla="*/ 6879 w 99594"/>
                <a:gd name="T13" fmla="*/ 13505 h 21197"/>
                <a:gd name="T14" fmla="*/ 0 w 99594"/>
                <a:gd name="T15" fmla="*/ 10984 h 21197"/>
                <a:gd name="T16" fmla="*/ 0 w 99594"/>
                <a:gd name="T17" fmla="*/ 18944 h 21197"/>
                <a:gd name="T18" fmla="*/ 5283 w 99594"/>
                <a:gd name="T19" fmla="*/ 19075 h 21197"/>
                <a:gd name="T20" fmla="*/ 17071 w 99594"/>
                <a:gd name="T21" fmla="*/ 18072 h 21197"/>
                <a:gd name="T22" fmla="*/ 30996 w 99594"/>
                <a:gd name="T23" fmla="*/ 12374 h 21197"/>
                <a:gd name="T24" fmla="*/ 39837 w 99594"/>
                <a:gd name="T25" fmla="*/ 9886 h 21197"/>
                <a:gd name="T26" fmla="*/ 42304 w 99594"/>
                <a:gd name="T27" fmla="*/ 10026 h 21197"/>
                <a:gd name="T28" fmla="*/ 67420 w 99594"/>
                <a:gd name="T29" fmla="*/ 18291 h 21197"/>
                <a:gd name="T30" fmla="*/ 84058 w 99594"/>
                <a:gd name="T31" fmla="*/ 21107 h 21197"/>
                <a:gd name="T32" fmla="*/ 87066 w 99594"/>
                <a:gd name="T33" fmla="*/ 21196 h 21197"/>
                <a:gd name="T34" fmla="*/ 93446 w 99594"/>
                <a:gd name="T35" fmla="*/ 20508 h 21197"/>
                <a:gd name="T36" fmla="*/ 98894 w 99594"/>
                <a:gd name="T37" fmla="*/ 16049 h 21197"/>
                <a:gd name="T38" fmla="*/ 95270 w 99594"/>
                <a:gd name="T39" fmla="*/ 8623 h 21197"/>
                <a:gd name="T40" fmla="*/ 86790 w 99594"/>
                <a:gd name="T41" fmla="*/ 4165 h 21197"/>
                <a:gd name="T42" fmla="*/ 65021 w 99594"/>
                <a:gd name="T43" fmla="*/ 0 h 2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1076;p34">
              <a:extLst>
                <a:ext uri="{FF2B5EF4-FFF2-40B4-BE49-F238E27FC236}">
                  <a16:creationId xmlns:a16="http://schemas.microsoft.com/office/drawing/2014/main" id="{63B2138A-AD9C-407D-847B-8303BDF37E53}"/>
                </a:ext>
              </a:extLst>
            </p:cNvPr>
            <p:cNvSpPr>
              <a:spLocks/>
            </p:cNvSpPr>
            <p:nvPr/>
          </p:nvSpPr>
          <p:spPr bwMode="auto">
            <a:xfrm>
              <a:off x="-89221" y="-945655"/>
              <a:ext cx="8386467" cy="1819876"/>
            </a:xfrm>
            <a:custGeom>
              <a:avLst/>
              <a:gdLst>
                <a:gd name="T0" fmla="*/ 173399 w 209570"/>
                <a:gd name="T1" fmla="*/ 0 h 45477"/>
                <a:gd name="T2" fmla="*/ 168661 w 209570"/>
                <a:gd name="T3" fmla="*/ 80 h 45477"/>
                <a:gd name="T4" fmla="*/ 155729 w 209570"/>
                <a:gd name="T5" fmla="*/ 1390 h 45477"/>
                <a:gd name="T6" fmla="*/ 144099 w 209570"/>
                <a:gd name="T7" fmla="*/ 5071 h 45477"/>
                <a:gd name="T8" fmla="*/ 132734 w 209570"/>
                <a:gd name="T9" fmla="*/ 11745 h 45477"/>
                <a:gd name="T10" fmla="*/ 110478 w 209570"/>
                <a:gd name="T11" fmla="*/ 25489 h 45477"/>
                <a:gd name="T12" fmla="*/ 90399 w 209570"/>
                <a:gd name="T13" fmla="*/ 29287 h 45477"/>
                <a:gd name="T14" fmla="*/ 86709 w 209570"/>
                <a:gd name="T15" fmla="*/ 29185 h 45477"/>
                <a:gd name="T16" fmla="*/ 38422 w 209570"/>
                <a:gd name="T17" fmla="*/ 15780 h 45477"/>
                <a:gd name="T18" fmla="*/ 25697 w 209570"/>
                <a:gd name="T19" fmla="*/ 12479 h 45477"/>
                <a:gd name="T20" fmla="*/ 21954 w 209570"/>
                <a:gd name="T21" fmla="*/ 12379 h 45477"/>
                <a:gd name="T22" fmla="*/ 12741 w 209570"/>
                <a:gd name="T23" fmla="*/ 12746 h 45477"/>
                <a:gd name="T24" fmla="*/ 2471 w 209570"/>
                <a:gd name="T25" fmla="*/ 13588 h 45477"/>
                <a:gd name="T26" fmla="*/ 0 w 209570"/>
                <a:gd name="T27" fmla="*/ 13986 h 45477"/>
                <a:gd name="T28" fmla="*/ 0 w 209570"/>
                <a:gd name="T29" fmla="*/ 21931 h 45477"/>
                <a:gd name="T30" fmla="*/ 9551 w 209570"/>
                <a:gd name="T31" fmla="*/ 19799 h 45477"/>
                <a:gd name="T32" fmla="*/ 12823 w 209570"/>
                <a:gd name="T33" fmla="*/ 20080 h 45477"/>
                <a:gd name="T34" fmla="*/ 33499 w 209570"/>
                <a:gd name="T35" fmla="*/ 31891 h 45477"/>
                <a:gd name="T36" fmla="*/ 74081 w 209570"/>
                <a:gd name="T37" fmla="*/ 45476 h 45477"/>
                <a:gd name="T38" fmla="*/ 75831 w 209570"/>
                <a:gd name="T39" fmla="*/ 45458 h 45477"/>
                <a:gd name="T40" fmla="*/ 119282 w 209570"/>
                <a:gd name="T41" fmla="*/ 31968 h 45477"/>
                <a:gd name="T42" fmla="*/ 138817 w 209570"/>
                <a:gd name="T43" fmla="*/ 16271 h 45477"/>
                <a:gd name="T44" fmla="*/ 149316 w 209570"/>
                <a:gd name="T45" fmla="*/ 10440 h 45477"/>
                <a:gd name="T46" fmla="*/ 153836 w 209570"/>
                <a:gd name="T47" fmla="*/ 9917 h 45477"/>
                <a:gd name="T48" fmla="*/ 159185 w 209570"/>
                <a:gd name="T49" fmla="*/ 10527 h 45477"/>
                <a:gd name="T50" fmla="*/ 170334 w 209570"/>
                <a:gd name="T51" fmla="*/ 14321 h 45477"/>
                <a:gd name="T52" fmla="*/ 182992 w 209570"/>
                <a:gd name="T53" fmla="*/ 18407 h 45477"/>
                <a:gd name="T54" fmla="*/ 194193 w 209570"/>
                <a:gd name="T55" fmla="*/ 19787 h 45477"/>
                <a:gd name="T56" fmla="*/ 204587 w 209570"/>
                <a:gd name="T57" fmla="*/ 18369 h 45477"/>
                <a:gd name="T58" fmla="*/ 208195 w 209570"/>
                <a:gd name="T59" fmla="*/ 12736 h 45477"/>
                <a:gd name="T60" fmla="*/ 201535 w 209570"/>
                <a:gd name="T61" fmla="*/ 7001 h 45477"/>
                <a:gd name="T62" fmla="*/ 181872 w 209570"/>
                <a:gd name="T63" fmla="*/ 426 h 45477"/>
                <a:gd name="T64" fmla="*/ 173399 w 209570"/>
                <a:gd name="T65" fmla="*/ 0 h 45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1077;p34">
              <a:extLst>
                <a:ext uri="{FF2B5EF4-FFF2-40B4-BE49-F238E27FC236}">
                  <a16:creationId xmlns:a16="http://schemas.microsoft.com/office/drawing/2014/main" id="{D16982EC-625E-44AB-8DFD-0EE1D8E87F8A}"/>
                </a:ext>
              </a:extLst>
            </p:cNvPr>
            <p:cNvSpPr>
              <a:spLocks/>
            </p:cNvSpPr>
            <p:nvPr/>
          </p:nvSpPr>
          <p:spPr bwMode="auto">
            <a:xfrm>
              <a:off x="-89101" y="159523"/>
              <a:ext cx="819678" cy="314658"/>
            </a:xfrm>
            <a:custGeom>
              <a:avLst/>
              <a:gdLst>
                <a:gd name="T0" fmla="*/ 10679 w 20483"/>
                <a:gd name="T1" fmla="*/ 1 h 7863"/>
                <a:gd name="T2" fmla="*/ 0 w 20483"/>
                <a:gd name="T3" fmla="*/ 1036 h 7863"/>
                <a:gd name="T4" fmla="*/ 0 w 20483"/>
                <a:gd name="T5" fmla="*/ 7210 h 7863"/>
                <a:gd name="T6" fmla="*/ 218 w 20483"/>
                <a:gd name="T7" fmla="*/ 7210 h 7863"/>
                <a:gd name="T8" fmla="*/ 8473 w 20483"/>
                <a:gd name="T9" fmla="*/ 7532 h 7863"/>
                <a:gd name="T10" fmla="*/ 14482 w 20483"/>
                <a:gd name="T11" fmla="*/ 7862 h 7863"/>
                <a:gd name="T12" fmla="*/ 14776 w 20483"/>
                <a:gd name="T13" fmla="*/ 7863 h 7863"/>
                <a:gd name="T14" fmla="*/ 18794 w 20483"/>
                <a:gd name="T15" fmla="*/ 7093 h 7863"/>
                <a:gd name="T16" fmla="*/ 18366 w 20483"/>
                <a:gd name="T17" fmla="*/ 3075 h 7863"/>
                <a:gd name="T18" fmla="*/ 13253 w 20483"/>
                <a:gd name="T19" fmla="*/ 203 h 7863"/>
                <a:gd name="T20" fmla="*/ 10679 w 20483"/>
                <a:gd name="T21" fmla="*/ 1 h 7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078;p34">
              <a:extLst>
                <a:ext uri="{FF2B5EF4-FFF2-40B4-BE49-F238E27FC236}">
                  <a16:creationId xmlns:a16="http://schemas.microsoft.com/office/drawing/2014/main" id="{8C35388B-AF23-4334-B4D2-E46E7023B98D}"/>
                </a:ext>
              </a:extLst>
            </p:cNvPr>
            <p:cNvSpPr>
              <a:spLocks/>
            </p:cNvSpPr>
            <p:nvPr/>
          </p:nvSpPr>
          <p:spPr bwMode="auto">
            <a:xfrm>
              <a:off x="-89101" y="-181311"/>
              <a:ext cx="9361694" cy="2012360"/>
            </a:xfrm>
            <a:custGeom>
              <a:avLst/>
              <a:gdLst>
                <a:gd name="T0" fmla="*/ 233940 w 233940"/>
                <a:gd name="T1" fmla="*/ 0 h 50287"/>
                <a:gd name="T2" fmla="*/ 224035 w 233940"/>
                <a:gd name="T3" fmla="*/ 6016 h 50287"/>
                <a:gd name="T4" fmla="*/ 211510 w 233940"/>
                <a:gd name="T5" fmla="*/ 12795 h 50287"/>
                <a:gd name="T6" fmla="*/ 194517 w 233940"/>
                <a:gd name="T7" fmla="*/ 15619 h 50287"/>
                <a:gd name="T8" fmla="*/ 184053 w 233940"/>
                <a:gd name="T9" fmla="*/ 14796 h 50287"/>
                <a:gd name="T10" fmla="*/ 156983 w 233940"/>
                <a:gd name="T11" fmla="*/ 7553 h 50287"/>
                <a:gd name="T12" fmla="*/ 148402 w 233940"/>
                <a:gd name="T13" fmla="*/ 5923 h 50287"/>
                <a:gd name="T14" fmla="*/ 144518 w 233940"/>
                <a:gd name="T15" fmla="*/ 6370 h 50287"/>
                <a:gd name="T16" fmla="*/ 134862 w 233940"/>
                <a:gd name="T17" fmla="*/ 11732 h 50287"/>
                <a:gd name="T18" fmla="*/ 124700 w 233940"/>
                <a:gd name="T19" fmla="*/ 20457 h 50287"/>
                <a:gd name="T20" fmla="*/ 112085 w 233940"/>
                <a:gd name="T21" fmla="*/ 28971 h 50287"/>
                <a:gd name="T22" fmla="*/ 86236 w 233940"/>
                <a:gd name="T23" fmla="*/ 37674 h 50287"/>
                <a:gd name="T24" fmla="*/ 74803 w 233940"/>
                <a:gd name="T25" fmla="*/ 38471 h 50287"/>
                <a:gd name="T26" fmla="*/ 26125 w 233940"/>
                <a:gd name="T27" fmla="*/ 29171 h 50287"/>
                <a:gd name="T28" fmla="*/ 0 w 233940"/>
                <a:gd name="T29" fmla="*/ 21148 h 50287"/>
                <a:gd name="T30" fmla="*/ 0 w 233940"/>
                <a:gd name="T31" fmla="*/ 30371 h 50287"/>
                <a:gd name="T32" fmla="*/ 11115 w 233940"/>
                <a:gd name="T33" fmla="*/ 36595 h 50287"/>
                <a:gd name="T34" fmla="*/ 30929 w 233940"/>
                <a:gd name="T35" fmla="*/ 42938 h 50287"/>
                <a:gd name="T36" fmla="*/ 53022 w 233940"/>
                <a:gd name="T37" fmla="*/ 44923 h 50287"/>
                <a:gd name="T38" fmla="*/ 61191 w 233940"/>
                <a:gd name="T39" fmla="*/ 44723 h 50287"/>
                <a:gd name="T40" fmla="*/ 92233 w 233940"/>
                <a:gd name="T41" fmla="*/ 41498 h 50287"/>
                <a:gd name="T42" fmla="*/ 122701 w 233940"/>
                <a:gd name="T43" fmla="*/ 31597 h 50287"/>
                <a:gd name="T44" fmla="*/ 152521 w 233940"/>
                <a:gd name="T45" fmla="*/ 24092 h 50287"/>
                <a:gd name="T46" fmla="*/ 153222 w 233940"/>
                <a:gd name="T47" fmla="*/ 24088 h 50287"/>
                <a:gd name="T48" fmla="*/ 182555 w 233940"/>
                <a:gd name="T49" fmla="*/ 30450 h 50287"/>
                <a:gd name="T50" fmla="*/ 197604 w 233940"/>
                <a:gd name="T51" fmla="*/ 37193 h 50287"/>
                <a:gd name="T52" fmla="*/ 212770 w 233940"/>
                <a:gd name="T53" fmla="*/ 43265 h 50287"/>
                <a:gd name="T54" fmla="*/ 233940 w 233940"/>
                <a:gd name="T55" fmla="*/ 50286 h 50287"/>
                <a:gd name="T56" fmla="*/ 233940 w 233940"/>
                <a:gd name="T57" fmla="*/ 34729 h 50287"/>
                <a:gd name="T58" fmla="*/ 232112 w 233940"/>
                <a:gd name="T59" fmla="*/ 34224 h 50287"/>
                <a:gd name="T60" fmla="*/ 223499 w 233940"/>
                <a:gd name="T61" fmla="*/ 32996 h 50287"/>
                <a:gd name="T62" fmla="*/ 212261 w 233940"/>
                <a:gd name="T63" fmla="*/ 31960 h 50287"/>
                <a:gd name="T64" fmla="*/ 199705 w 233940"/>
                <a:gd name="T65" fmla="*/ 30539 h 50287"/>
                <a:gd name="T66" fmla="*/ 187710 w 233940"/>
                <a:gd name="T67" fmla="*/ 28635 h 50287"/>
                <a:gd name="T68" fmla="*/ 177204 w 233940"/>
                <a:gd name="T69" fmla="*/ 25665 h 50287"/>
                <a:gd name="T70" fmla="*/ 173054 w 233940"/>
                <a:gd name="T71" fmla="*/ 22380 h 50287"/>
                <a:gd name="T72" fmla="*/ 173266 w 233940"/>
                <a:gd name="T73" fmla="*/ 18466 h 50287"/>
                <a:gd name="T74" fmla="*/ 177591 w 233940"/>
                <a:gd name="T75" fmla="*/ 17230 h 50287"/>
                <a:gd name="T76" fmla="*/ 177820 w 233940"/>
                <a:gd name="T77" fmla="*/ 17229 h 50287"/>
                <a:gd name="T78" fmla="*/ 184206 w 233940"/>
                <a:gd name="T79" fmla="*/ 17983 h 50287"/>
                <a:gd name="T80" fmla="*/ 190056 w 233940"/>
                <a:gd name="T81" fmla="*/ 19342 h 50287"/>
                <a:gd name="T82" fmla="*/ 196416 w 233940"/>
                <a:gd name="T83" fmla="*/ 20482 h 50287"/>
                <a:gd name="T84" fmla="*/ 208364 w 233940"/>
                <a:gd name="T85" fmla="*/ 21430 h 50287"/>
                <a:gd name="T86" fmla="*/ 212936 w 233940"/>
                <a:gd name="T87" fmla="*/ 21251 h 50287"/>
                <a:gd name="T88" fmla="*/ 228641 w 233940"/>
                <a:gd name="T89" fmla="*/ 16425 h 50287"/>
                <a:gd name="T90" fmla="*/ 233940 w 233940"/>
                <a:gd name="T91" fmla="*/ 11842 h 50287"/>
                <a:gd name="T92" fmla="*/ 233940 w 233940"/>
                <a:gd name="T93" fmla="*/ 0 h 50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79;p34">
              <a:extLst>
                <a:ext uri="{FF2B5EF4-FFF2-40B4-BE49-F238E27FC236}">
                  <a16:creationId xmlns:a16="http://schemas.microsoft.com/office/drawing/2014/main" id="{576E2E6A-F94C-4DC9-8A71-2C0DE4583B9D}"/>
                </a:ext>
              </a:extLst>
            </p:cNvPr>
            <p:cNvSpPr>
              <a:spLocks/>
            </p:cNvSpPr>
            <p:nvPr/>
          </p:nvSpPr>
          <p:spPr bwMode="auto">
            <a:xfrm>
              <a:off x="-88861" y="1234528"/>
              <a:ext cx="5153814" cy="1015564"/>
            </a:xfrm>
            <a:custGeom>
              <a:avLst/>
              <a:gdLst>
                <a:gd name="T0" fmla="*/ 125460 w 128789"/>
                <a:gd name="T1" fmla="*/ 1 h 25378"/>
                <a:gd name="T2" fmla="*/ 121432 w 128789"/>
                <a:gd name="T3" fmla="*/ 495 h 25378"/>
                <a:gd name="T4" fmla="*/ 110408 w 128789"/>
                <a:gd name="T5" fmla="*/ 3702 h 25378"/>
                <a:gd name="T6" fmla="*/ 83787 w 128789"/>
                <a:gd name="T7" fmla="*/ 13112 h 25378"/>
                <a:gd name="T8" fmla="*/ 48340 w 128789"/>
                <a:gd name="T9" fmla="*/ 19746 h 25378"/>
                <a:gd name="T10" fmla="*/ 46087 w 128789"/>
                <a:gd name="T11" fmla="*/ 19771 h 25378"/>
                <a:gd name="T12" fmla="*/ 17277 w 128789"/>
                <a:gd name="T13" fmla="*/ 13958 h 25378"/>
                <a:gd name="T14" fmla="*/ 10052 w 128789"/>
                <a:gd name="T15" fmla="*/ 10038 h 25378"/>
                <a:gd name="T16" fmla="*/ 2106 w 128789"/>
                <a:gd name="T17" fmla="*/ 6103 h 25378"/>
                <a:gd name="T18" fmla="*/ 0 w 128789"/>
                <a:gd name="T19" fmla="*/ 5056 h 25378"/>
                <a:gd name="T20" fmla="*/ 0 w 128789"/>
                <a:gd name="T21" fmla="*/ 11211 h 25378"/>
                <a:gd name="T22" fmla="*/ 14041 w 128789"/>
                <a:gd name="T23" fmla="*/ 17090 h 25378"/>
                <a:gd name="T24" fmla="*/ 21195 w 128789"/>
                <a:gd name="T25" fmla="*/ 19846 h 25378"/>
                <a:gd name="T26" fmla="*/ 28695 w 128789"/>
                <a:gd name="T27" fmla="*/ 21030 h 25378"/>
                <a:gd name="T28" fmla="*/ 43036 w 128789"/>
                <a:gd name="T29" fmla="*/ 22348 h 25378"/>
                <a:gd name="T30" fmla="*/ 57900 w 128789"/>
                <a:gd name="T31" fmla="*/ 25055 h 25378"/>
                <a:gd name="T32" fmla="*/ 63185 w 128789"/>
                <a:gd name="T33" fmla="*/ 25377 h 25378"/>
                <a:gd name="T34" fmla="*/ 73168 w 128789"/>
                <a:gd name="T35" fmla="*/ 24091 h 25378"/>
                <a:gd name="T36" fmla="*/ 100290 w 128789"/>
                <a:gd name="T37" fmla="*/ 12209 h 25378"/>
                <a:gd name="T38" fmla="*/ 107142 w 128789"/>
                <a:gd name="T39" fmla="*/ 9317 h 25378"/>
                <a:gd name="T40" fmla="*/ 114326 w 128789"/>
                <a:gd name="T41" fmla="*/ 7132 h 25378"/>
                <a:gd name="T42" fmla="*/ 128789 w 128789"/>
                <a:gd name="T43" fmla="*/ 1350 h 25378"/>
                <a:gd name="T44" fmla="*/ 126329 w 128789"/>
                <a:gd name="T45" fmla="*/ 35 h 25378"/>
                <a:gd name="T46" fmla="*/ 125460 w 128789"/>
                <a:gd name="T47" fmla="*/ 1 h 25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080;p34">
              <a:extLst>
                <a:ext uri="{FF2B5EF4-FFF2-40B4-BE49-F238E27FC236}">
                  <a16:creationId xmlns:a16="http://schemas.microsoft.com/office/drawing/2014/main" id="{02623DD3-9201-4A38-8171-3A998307518F}"/>
                </a:ext>
              </a:extLst>
            </p:cNvPr>
            <p:cNvSpPr>
              <a:spLocks/>
            </p:cNvSpPr>
            <p:nvPr/>
          </p:nvSpPr>
          <p:spPr bwMode="auto">
            <a:xfrm>
              <a:off x="-89101" y="3200694"/>
              <a:ext cx="949935" cy="459281"/>
            </a:xfrm>
            <a:custGeom>
              <a:avLst/>
              <a:gdLst>
                <a:gd name="T0" fmla="*/ 0 w 23738"/>
                <a:gd name="T1" fmla="*/ 0 h 11477"/>
                <a:gd name="T2" fmla="*/ 0 w 23738"/>
                <a:gd name="T3" fmla="*/ 7277 h 11477"/>
                <a:gd name="T4" fmla="*/ 10474 w 23738"/>
                <a:gd name="T5" fmla="*/ 10467 h 11477"/>
                <a:gd name="T6" fmla="*/ 17230 w 23738"/>
                <a:gd name="T7" fmla="*/ 11477 h 11477"/>
                <a:gd name="T8" fmla="*/ 21233 w 23738"/>
                <a:gd name="T9" fmla="*/ 10762 h 11477"/>
                <a:gd name="T10" fmla="*/ 22783 w 23738"/>
                <a:gd name="T11" fmla="*/ 6233 h 11477"/>
                <a:gd name="T12" fmla="*/ 18049 w 23738"/>
                <a:gd name="T13" fmla="*/ 2892 h 11477"/>
                <a:gd name="T14" fmla="*/ 5923 w 23738"/>
                <a:gd name="T15" fmla="*/ 1958 h 11477"/>
                <a:gd name="T16" fmla="*/ 0 w 23738"/>
                <a:gd name="T17" fmla="*/ 0 h 1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081;p34">
              <a:extLst>
                <a:ext uri="{FF2B5EF4-FFF2-40B4-BE49-F238E27FC236}">
                  <a16:creationId xmlns:a16="http://schemas.microsoft.com/office/drawing/2014/main" id="{2E6B13C7-1102-4B62-B484-569ACAC4725E}"/>
                </a:ext>
              </a:extLst>
            </p:cNvPr>
            <p:cNvSpPr>
              <a:spLocks/>
            </p:cNvSpPr>
            <p:nvPr/>
          </p:nvSpPr>
          <p:spPr bwMode="auto">
            <a:xfrm>
              <a:off x="-89101" y="1559514"/>
              <a:ext cx="9361814" cy="2217890"/>
            </a:xfrm>
            <a:custGeom>
              <a:avLst/>
              <a:gdLst>
                <a:gd name="T0" fmla="*/ 144772 w 233943"/>
                <a:gd name="T1" fmla="*/ 1 h 55423"/>
                <a:gd name="T2" fmla="*/ 136766 w 233943"/>
                <a:gd name="T3" fmla="*/ 286 h 55423"/>
                <a:gd name="T4" fmla="*/ 110812 w 233943"/>
                <a:gd name="T5" fmla="*/ 5489 h 55423"/>
                <a:gd name="T6" fmla="*/ 98468 w 233943"/>
                <a:gd name="T7" fmla="*/ 10653 h 55423"/>
                <a:gd name="T8" fmla="*/ 84794 w 233943"/>
                <a:gd name="T9" fmla="*/ 16010 h 55423"/>
                <a:gd name="T10" fmla="*/ 52620 w 233943"/>
                <a:gd name="T11" fmla="*/ 21981 h 55423"/>
                <a:gd name="T12" fmla="*/ 30059 w 233943"/>
                <a:gd name="T13" fmla="*/ 18189 h 55423"/>
                <a:gd name="T14" fmla="*/ 16828 w 233943"/>
                <a:gd name="T15" fmla="*/ 12578 h 55423"/>
                <a:gd name="T16" fmla="*/ 3815 w 233943"/>
                <a:gd name="T17" fmla="*/ 6712 h 55423"/>
                <a:gd name="T18" fmla="*/ 0 w 233943"/>
                <a:gd name="T19" fmla="*/ 5548 h 55423"/>
                <a:gd name="T20" fmla="*/ 0 w 233943"/>
                <a:gd name="T21" fmla="*/ 23614 h 55423"/>
                <a:gd name="T22" fmla="*/ 39600 w 233943"/>
                <a:gd name="T23" fmla="*/ 33024 h 55423"/>
                <a:gd name="T24" fmla="*/ 39674 w 233943"/>
                <a:gd name="T25" fmla="*/ 33024 h 55423"/>
                <a:gd name="T26" fmla="*/ 52367 w 233943"/>
                <a:gd name="T27" fmla="*/ 31843 h 55423"/>
                <a:gd name="T28" fmla="*/ 58881 w 233943"/>
                <a:gd name="T29" fmla="*/ 30217 h 55423"/>
                <a:gd name="T30" fmla="*/ 66965 w 233943"/>
                <a:gd name="T31" fmla="*/ 29005 h 55423"/>
                <a:gd name="T32" fmla="*/ 67017 w 233943"/>
                <a:gd name="T33" fmla="*/ 29005 h 55423"/>
                <a:gd name="T34" fmla="*/ 72309 w 233943"/>
                <a:gd name="T35" fmla="*/ 31005 h 55423"/>
                <a:gd name="T36" fmla="*/ 72433 w 233943"/>
                <a:gd name="T37" fmla="*/ 36381 h 55423"/>
                <a:gd name="T38" fmla="*/ 69067 w 233943"/>
                <a:gd name="T39" fmla="*/ 40261 h 55423"/>
                <a:gd name="T40" fmla="*/ 56096 w 233943"/>
                <a:gd name="T41" fmla="*/ 42852 h 55423"/>
                <a:gd name="T42" fmla="*/ 56075 w 233943"/>
                <a:gd name="T43" fmla="*/ 42852 h 55423"/>
                <a:gd name="T44" fmla="*/ 28834 w 233943"/>
                <a:gd name="T45" fmla="*/ 38660 h 55423"/>
                <a:gd name="T46" fmla="*/ 0 w 233943"/>
                <a:gd name="T47" fmla="*/ 31087 h 55423"/>
                <a:gd name="T48" fmla="*/ 0 w 233943"/>
                <a:gd name="T49" fmla="*/ 40459 h 55423"/>
                <a:gd name="T50" fmla="*/ 1269 w 233943"/>
                <a:gd name="T51" fmla="*/ 41094 h 55423"/>
                <a:gd name="T52" fmla="*/ 9049 w 233943"/>
                <a:gd name="T53" fmla="*/ 42595 h 55423"/>
                <a:gd name="T54" fmla="*/ 15862 w 233943"/>
                <a:gd name="T55" fmla="*/ 42966 h 55423"/>
                <a:gd name="T56" fmla="*/ 21476 w 233943"/>
                <a:gd name="T57" fmla="*/ 44925 h 55423"/>
                <a:gd name="T58" fmla="*/ 23620 w 233943"/>
                <a:gd name="T59" fmla="*/ 49546 h 55423"/>
                <a:gd name="T60" fmla="*/ 21013 w 233943"/>
                <a:gd name="T61" fmla="*/ 52388 h 55423"/>
                <a:gd name="T62" fmla="*/ 17149 w 233943"/>
                <a:gd name="T63" fmla="*/ 52983 h 55423"/>
                <a:gd name="T64" fmla="*/ 9822 w 233943"/>
                <a:gd name="T65" fmla="*/ 51845 h 55423"/>
                <a:gd name="T66" fmla="*/ 0 w 233943"/>
                <a:gd name="T67" fmla="*/ 48810 h 55423"/>
                <a:gd name="T68" fmla="*/ 0 w 233943"/>
                <a:gd name="T69" fmla="*/ 54602 h 55423"/>
                <a:gd name="T70" fmla="*/ 15119 w 233943"/>
                <a:gd name="T71" fmla="*/ 55348 h 55423"/>
                <a:gd name="T72" fmla="*/ 21015 w 233943"/>
                <a:gd name="T73" fmla="*/ 55423 h 55423"/>
                <a:gd name="T74" fmla="*/ 47880 w 233943"/>
                <a:gd name="T75" fmla="*/ 53219 h 55423"/>
                <a:gd name="T76" fmla="*/ 62912 w 233943"/>
                <a:gd name="T77" fmla="*/ 49101 h 55423"/>
                <a:gd name="T78" fmla="*/ 76326 w 233943"/>
                <a:gd name="T79" fmla="*/ 41657 h 55423"/>
                <a:gd name="T80" fmla="*/ 101261 w 233943"/>
                <a:gd name="T81" fmla="*/ 24207 h 55423"/>
                <a:gd name="T82" fmla="*/ 129288 w 233943"/>
                <a:gd name="T83" fmla="*/ 16670 h 55423"/>
                <a:gd name="T84" fmla="*/ 139377 w 233943"/>
                <a:gd name="T85" fmla="*/ 16271 h 55423"/>
                <a:gd name="T86" fmla="*/ 193212 w 233943"/>
                <a:gd name="T87" fmla="*/ 24804 h 55423"/>
                <a:gd name="T88" fmla="*/ 224304 w 233943"/>
                <a:gd name="T89" fmla="*/ 35040 h 55423"/>
                <a:gd name="T90" fmla="*/ 233942 w 233943"/>
                <a:gd name="T91" fmla="*/ 40411 h 55423"/>
                <a:gd name="T92" fmla="*/ 233942 w 233943"/>
                <a:gd name="T93" fmla="*/ 31703 h 55423"/>
                <a:gd name="T94" fmla="*/ 216214 w 233943"/>
                <a:gd name="T95" fmla="*/ 21705 h 55423"/>
                <a:gd name="T96" fmla="*/ 189487 w 233943"/>
                <a:gd name="T97" fmla="*/ 9410 h 55423"/>
                <a:gd name="T98" fmla="*/ 162615 w 233943"/>
                <a:gd name="T99" fmla="*/ 1437 h 55423"/>
                <a:gd name="T100" fmla="*/ 144772 w 233943"/>
                <a:gd name="T101" fmla="*/ 1 h 55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082;p34">
              <a:extLst>
                <a:ext uri="{FF2B5EF4-FFF2-40B4-BE49-F238E27FC236}">
                  <a16:creationId xmlns:a16="http://schemas.microsoft.com/office/drawing/2014/main" id="{2B5177CF-28FE-4B9F-B618-6DC3286B214C}"/>
                </a:ext>
              </a:extLst>
            </p:cNvPr>
            <p:cNvSpPr>
              <a:spLocks/>
            </p:cNvSpPr>
            <p:nvPr/>
          </p:nvSpPr>
          <p:spPr bwMode="auto">
            <a:xfrm>
              <a:off x="4312517" y="2474126"/>
              <a:ext cx="4960169" cy="2176352"/>
            </a:xfrm>
            <a:custGeom>
              <a:avLst/>
              <a:gdLst>
                <a:gd name="T0" fmla="*/ 25687 w 123950"/>
                <a:gd name="T1" fmla="*/ 0 h 54385"/>
                <a:gd name="T2" fmla="*/ 25467 w 123950"/>
                <a:gd name="T3" fmla="*/ 0 h 54385"/>
                <a:gd name="T4" fmla="*/ 15653 w 123950"/>
                <a:gd name="T5" fmla="*/ 893 h 54385"/>
                <a:gd name="T6" fmla="*/ 5276 w 123950"/>
                <a:gd name="T7" fmla="*/ 4757 h 54385"/>
                <a:gd name="T8" fmla="*/ 133 w 123950"/>
                <a:gd name="T9" fmla="*/ 14446 h 54385"/>
                <a:gd name="T10" fmla="*/ 7286 w 123950"/>
                <a:gd name="T11" fmla="*/ 25363 h 54385"/>
                <a:gd name="T12" fmla="*/ 19651 w 123950"/>
                <a:gd name="T13" fmla="*/ 28684 h 54385"/>
                <a:gd name="T14" fmla="*/ 36046 w 123950"/>
                <a:gd name="T15" fmla="*/ 25632 h 54385"/>
                <a:gd name="T16" fmla="*/ 52380 w 123950"/>
                <a:gd name="T17" fmla="*/ 21177 h 54385"/>
                <a:gd name="T18" fmla="*/ 65073 w 123950"/>
                <a:gd name="T19" fmla="*/ 20023 h 54385"/>
                <a:gd name="T20" fmla="*/ 68944 w 123950"/>
                <a:gd name="T21" fmla="*/ 20135 h 54385"/>
                <a:gd name="T22" fmla="*/ 100937 w 123950"/>
                <a:gd name="T23" fmla="*/ 29809 h 54385"/>
                <a:gd name="T24" fmla="*/ 114557 w 123950"/>
                <a:gd name="T25" fmla="*/ 40038 h 54385"/>
                <a:gd name="T26" fmla="*/ 123419 w 123950"/>
                <a:gd name="T27" fmla="*/ 53277 h 54385"/>
                <a:gd name="T28" fmla="*/ 123950 w 123950"/>
                <a:gd name="T29" fmla="*/ 54384 h 54385"/>
                <a:gd name="T30" fmla="*/ 123950 w 123950"/>
                <a:gd name="T31" fmla="*/ 30590 h 54385"/>
                <a:gd name="T32" fmla="*/ 94699 w 123950"/>
                <a:gd name="T33" fmla="*/ 16430 h 54385"/>
                <a:gd name="T34" fmla="*/ 60279 w 123950"/>
                <a:gd name="T35" fmla="*/ 4996 h 54385"/>
                <a:gd name="T36" fmla="*/ 25687 w 123950"/>
                <a:gd name="T37" fmla="*/ 0 h 54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083;p34">
              <a:extLst>
                <a:ext uri="{FF2B5EF4-FFF2-40B4-BE49-F238E27FC236}">
                  <a16:creationId xmlns:a16="http://schemas.microsoft.com/office/drawing/2014/main" id="{7D1CE642-C6B2-4551-A59B-87031C2880FC}"/>
                </a:ext>
              </a:extLst>
            </p:cNvPr>
            <p:cNvSpPr>
              <a:spLocks/>
            </p:cNvSpPr>
            <p:nvPr/>
          </p:nvSpPr>
          <p:spPr bwMode="auto">
            <a:xfrm>
              <a:off x="-89101" y="3255999"/>
              <a:ext cx="4579363" cy="1972262"/>
            </a:xfrm>
            <a:custGeom>
              <a:avLst/>
              <a:gdLst>
                <a:gd name="T0" fmla="*/ 97111 w 114434"/>
                <a:gd name="T1" fmla="*/ 0 h 49285"/>
                <a:gd name="T2" fmla="*/ 85079 w 114434"/>
                <a:gd name="T3" fmla="*/ 8725 h 49285"/>
                <a:gd name="T4" fmla="*/ 72346 w 114434"/>
                <a:gd name="T5" fmla="*/ 26006 h 49285"/>
                <a:gd name="T6" fmla="*/ 61597 w 114434"/>
                <a:gd name="T7" fmla="*/ 29874 h 49285"/>
                <a:gd name="T8" fmla="*/ 48270 w 114434"/>
                <a:gd name="T9" fmla="*/ 31736 h 49285"/>
                <a:gd name="T10" fmla="*/ 34849 w 114434"/>
                <a:gd name="T11" fmla="*/ 32342 h 49285"/>
                <a:gd name="T12" fmla="*/ 19828 w 114434"/>
                <a:gd name="T13" fmla="*/ 31484 h 49285"/>
                <a:gd name="T14" fmla="*/ 0 w 114434"/>
                <a:gd name="T15" fmla="*/ 27342 h 49285"/>
                <a:gd name="T16" fmla="*/ 0 w 114434"/>
                <a:gd name="T17" fmla="*/ 45284 h 49285"/>
                <a:gd name="T18" fmla="*/ 3161 w 114434"/>
                <a:gd name="T19" fmla="*/ 49285 h 49285"/>
                <a:gd name="T20" fmla="*/ 54554 w 114434"/>
                <a:gd name="T21" fmla="*/ 49285 h 49285"/>
                <a:gd name="T22" fmla="*/ 66165 w 114434"/>
                <a:gd name="T23" fmla="*/ 35699 h 49285"/>
                <a:gd name="T24" fmla="*/ 91444 w 114434"/>
                <a:gd name="T25" fmla="*/ 28199 h 49285"/>
                <a:gd name="T26" fmla="*/ 101576 w 114434"/>
                <a:gd name="T27" fmla="*/ 25345 h 49285"/>
                <a:gd name="T28" fmla="*/ 109397 w 114434"/>
                <a:gd name="T29" fmla="*/ 19658 h 49285"/>
                <a:gd name="T30" fmla="*/ 100927 w 114434"/>
                <a:gd name="T31" fmla="*/ 890 h 49285"/>
                <a:gd name="T32" fmla="*/ 97111 w 114434"/>
                <a:gd name="T33" fmla="*/ 0 h 49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084;p34">
              <a:extLst>
                <a:ext uri="{FF2B5EF4-FFF2-40B4-BE49-F238E27FC236}">
                  <a16:creationId xmlns:a16="http://schemas.microsoft.com/office/drawing/2014/main" id="{F03C1231-2AAD-4A28-A95C-AE094E46BA59}"/>
                </a:ext>
              </a:extLst>
            </p:cNvPr>
            <p:cNvSpPr>
              <a:spLocks/>
            </p:cNvSpPr>
            <p:nvPr/>
          </p:nvSpPr>
          <p:spPr bwMode="auto">
            <a:xfrm>
              <a:off x="2774626" y="4515847"/>
              <a:ext cx="4319449" cy="712432"/>
            </a:xfrm>
            <a:custGeom>
              <a:avLst/>
              <a:gdLst>
                <a:gd name="T0" fmla="*/ 27543 w 107939"/>
                <a:gd name="T1" fmla="*/ 0 h 17803"/>
                <a:gd name="T2" fmla="*/ 26634 w 107939"/>
                <a:gd name="T3" fmla="*/ 18 h 17803"/>
                <a:gd name="T4" fmla="*/ 19094 w 107939"/>
                <a:gd name="T5" fmla="*/ 2364 h 17803"/>
                <a:gd name="T6" fmla="*/ 17537 w 107939"/>
                <a:gd name="T7" fmla="*/ 5118 h 17803"/>
                <a:gd name="T8" fmla="*/ 19890 w 107939"/>
                <a:gd name="T9" fmla="*/ 6091 h 17803"/>
                <a:gd name="T10" fmla="*/ 31949 w 107939"/>
                <a:gd name="T11" fmla="*/ 6998 h 17803"/>
                <a:gd name="T12" fmla="*/ 41798 w 107939"/>
                <a:gd name="T13" fmla="*/ 11379 h 17803"/>
                <a:gd name="T14" fmla="*/ 41748 w 107939"/>
                <a:gd name="T15" fmla="*/ 11777 h 17803"/>
                <a:gd name="T16" fmla="*/ 38262 w 107939"/>
                <a:gd name="T17" fmla="*/ 12703 h 17803"/>
                <a:gd name="T18" fmla="*/ 33207 w 107939"/>
                <a:gd name="T19" fmla="*/ 11823 h 17803"/>
                <a:gd name="T20" fmla="*/ 28412 w 107939"/>
                <a:gd name="T21" fmla="*/ 10466 h 17803"/>
                <a:gd name="T22" fmla="*/ 22919 w 107939"/>
                <a:gd name="T23" fmla="*/ 9248 h 17803"/>
                <a:gd name="T24" fmla="*/ 10581 w 107939"/>
                <a:gd name="T25" fmla="*/ 6185 h 17803"/>
                <a:gd name="T26" fmla="*/ 7075 w 107939"/>
                <a:gd name="T27" fmla="*/ 5852 h 17803"/>
                <a:gd name="T28" fmla="*/ 2667 w 107939"/>
                <a:gd name="T29" fmla="*/ 7101 h 17803"/>
                <a:gd name="T30" fmla="*/ 827 w 107939"/>
                <a:gd name="T31" fmla="*/ 14868 h 17803"/>
                <a:gd name="T32" fmla="*/ 2588 w 107939"/>
                <a:gd name="T33" fmla="*/ 17803 h 17803"/>
                <a:gd name="T34" fmla="*/ 107349 w 107939"/>
                <a:gd name="T35" fmla="*/ 17803 h 17803"/>
                <a:gd name="T36" fmla="*/ 102361 w 107939"/>
                <a:gd name="T37" fmla="*/ 8404 h 17803"/>
                <a:gd name="T38" fmla="*/ 93716 w 107939"/>
                <a:gd name="T39" fmla="*/ 5974 h 17803"/>
                <a:gd name="T40" fmla="*/ 90103 w 107939"/>
                <a:gd name="T41" fmla="*/ 6219 h 17803"/>
                <a:gd name="T42" fmla="*/ 83786 w 107939"/>
                <a:gd name="T43" fmla="*/ 7444 h 17803"/>
                <a:gd name="T44" fmla="*/ 75534 w 107939"/>
                <a:gd name="T45" fmla="*/ 8442 h 17803"/>
                <a:gd name="T46" fmla="*/ 71005 w 107939"/>
                <a:gd name="T47" fmla="*/ 8576 h 17803"/>
                <a:gd name="T48" fmla="*/ 57730 w 107939"/>
                <a:gd name="T49" fmla="*/ 7447 h 17803"/>
                <a:gd name="T50" fmla="*/ 42478 w 107939"/>
                <a:gd name="T51" fmla="*/ 3264 h 17803"/>
                <a:gd name="T52" fmla="*/ 27543 w 107939"/>
                <a:gd name="T53" fmla="*/ 0 h 17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085;p34">
              <a:extLst>
                <a:ext uri="{FF2B5EF4-FFF2-40B4-BE49-F238E27FC236}">
                  <a16:creationId xmlns:a16="http://schemas.microsoft.com/office/drawing/2014/main" id="{1BD05F63-5803-45DE-843C-0ED6910E5856}"/>
                </a:ext>
              </a:extLst>
            </p:cNvPr>
            <p:cNvSpPr>
              <a:spLocks/>
            </p:cNvSpPr>
            <p:nvPr/>
          </p:nvSpPr>
          <p:spPr bwMode="auto">
            <a:xfrm>
              <a:off x="8048796" y="4511685"/>
              <a:ext cx="658408" cy="716833"/>
            </a:xfrm>
            <a:custGeom>
              <a:avLst/>
              <a:gdLst>
                <a:gd name="T0" fmla="*/ 3031 w 16453"/>
                <a:gd name="T1" fmla="*/ 0 h 17913"/>
                <a:gd name="T2" fmla="*/ 2950 w 16453"/>
                <a:gd name="T3" fmla="*/ 2 h 17913"/>
                <a:gd name="T4" fmla="*/ 3374 w 16453"/>
                <a:gd name="T5" fmla="*/ 4819 h 17913"/>
                <a:gd name="T6" fmla="*/ 8485 w 16453"/>
                <a:gd name="T7" fmla="*/ 17912 h 17913"/>
                <a:gd name="T8" fmla="*/ 16452 w 16453"/>
                <a:gd name="T9" fmla="*/ 17912 h 17913"/>
                <a:gd name="T10" fmla="*/ 13682 w 16453"/>
                <a:gd name="T11" fmla="*/ 14232 h 17913"/>
                <a:gd name="T12" fmla="*/ 7171 w 16453"/>
                <a:gd name="T13" fmla="*/ 3507 h 17913"/>
                <a:gd name="T14" fmla="*/ 3031 w 16453"/>
                <a:gd name="T15" fmla="*/ 0 h 179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086;p34">
              <a:extLst>
                <a:ext uri="{FF2B5EF4-FFF2-40B4-BE49-F238E27FC236}">
                  <a16:creationId xmlns:a16="http://schemas.microsoft.com/office/drawing/2014/main" id="{6157794C-A93F-4BD3-BEAA-70FAB3F499CD}"/>
                </a:ext>
              </a:extLst>
            </p:cNvPr>
            <p:cNvSpPr>
              <a:spLocks/>
            </p:cNvSpPr>
            <p:nvPr/>
          </p:nvSpPr>
          <p:spPr bwMode="auto">
            <a:xfrm>
              <a:off x="4946282" y="3681071"/>
              <a:ext cx="4326332" cy="1547277"/>
            </a:xfrm>
            <a:custGeom>
              <a:avLst/>
              <a:gdLst>
                <a:gd name="T0" fmla="*/ 45814 w 108111"/>
                <a:gd name="T1" fmla="*/ 1 h 38665"/>
                <a:gd name="T2" fmla="*/ 14090 w 108111"/>
                <a:gd name="T3" fmla="*/ 5571 h 38665"/>
                <a:gd name="T4" fmla="*/ 3946 w 108111"/>
                <a:gd name="T5" fmla="*/ 10366 h 38665"/>
                <a:gd name="T6" fmla="*/ 565 w 108111"/>
                <a:gd name="T7" fmla="*/ 14641 h 38665"/>
                <a:gd name="T8" fmla="*/ 2414 w 108111"/>
                <a:gd name="T9" fmla="*/ 20142 h 38665"/>
                <a:gd name="T10" fmla="*/ 10110 w 108111"/>
                <a:gd name="T11" fmla="*/ 22930 h 38665"/>
                <a:gd name="T12" fmla="*/ 14702 w 108111"/>
                <a:gd name="T13" fmla="*/ 22504 h 38665"/>
                <a:gd name="T14" fmla="*/ 28307 w 108111"/>
                <a:gd name="T15" fmla="*/ 18979 h 38665"/>
                <a:gd name="T16" fmla="*/ 37812 w 108111"/>
                <a:gd name="T17" fmla="*/ 17553 h 38665"/>
                <a:gd name="T18" fmla="*/ 43081 w 108111"/>
                <a:gd name="T19" fmla="*/ 17409 h 38665"/>
                <a:gd name="T20" fmla="*/ 49701 w 108111"/>
                <a:gd name="T21" fmla="*/ 17670 h 38665"/>
                <a:gd name="T22" fmla="*/ 62182 w 108111"/>
                <a:gd name="T23" fmla="*/ 20121 h 38665"/>
                <a:gd name="T24" fmla="*/ 71836 w 108111"/>
                <a:gd name="T25" fmla="*/ 26229 h 38665"/>
                <a:gd name="T26" fmla="*/ 75759 w 108111"/>
                <a:gd name="T27" fmla="*/ 38664 h 38665"/>
                <a:gd name="T28" fmla="*/ 85535 w 108111"/>
                <a:gd name="T29" fmla="*/ 38664 h 38665"/>
                <a:gd name="T30" fmla="*/ 83500 w 108111"/>
                <a:gd name="T31" fmla="*/ 31067 h 38665"/>
                <a:gd name="T32" fmla="*/ 80681 w 108111"/>
                <a:gd name="T33" fmla="*/ 26012 h 38665"/>
                <a:gd name="T34" fmla="*/ 78633 w 108111"/>
                <a:gd name="T35" fmla="*/ 21650 h 38665"/>
                <a:gd name="T36" fmla="*/ 80449 w 108111"/>
                <a:gd name="T37" fmla="*/ 20281 h 38665"/>
                <a:gd name="T38" fmla="*/ 81670 w 108111"/>
                <a:gd name="T39" fmla="*/ 20567 h 38665"/>
                <a:gd name="T40" fmla="*/ 85532 w 108111"/>
                <a:gd name="T41" fmla="*/ 24674 h 38665"/>
                <a:gd name="T42" fmla="*/ 92680 w 108111"/>
                <a:gd name="T43" fmla="*/ 36288 h 38665"/>
                <a:gd name="T44" fmla="*/ 94562 w 108111"/>
                <a:gd name="T45" fmla="*/ 38663 h 38665"/>
                <a:gd name="T46" fmla="*/ 104952 w 108111"/>
                <a:gd name="T47" fmla="*/ 38663 h 38665"/>
                <a:gd name="T48" fmla="*/ 108110 w 108111"/>
                <a:gd name="T49" fmla="*/ 34738 h 38665"/>
                <a:gd name="T50" fmla="*/ 98018 w 108111"/>
                <a:gd name="T51" fmla="*/ 26250 h 38665"/>
                <a:gd name="T52" fmla="*/ 80705 w 108111"/>
                <a:gd name="T53" fmla="*/ 11085 h 38665"/>
                <a:gd name="T54" fmla="*/ 46845 w 108111"/>
                <a:gd name="T55" fmla="*/ 7 h 38665"/>
                <a:gd name="T56" fmla="*/ 45814 w 108111"/>
                <a:gd name="T57" fmla="*/ 1 h 38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087;p34">
              <a:extLst>
                <a:ext uri="{FF2B5EF4-FFF2-40B4-BE49-F238E27FC236}">
                  <a16:creationId xmlns:a16="http://schemas.microsoft.com/office/drawing/2014/main" id="{7D695362-8EF1-47EC-AC99-9441F79D4EBA}"/>
                </a:ext>
              </a:extLst>
            </p:cNvPr>
            <p:cNvSpPr>
              <a:spLocks/>
            </p:cNvSpPr>
            <p:nvPr/>
          </p:nvSpPr>
          <p:spPr bwMode="auto">
            <a:xfrm>
              <a:off x="5076700" y="-2354598"/>
              <a:ext cx="4335896" cy="796099"/>
            </a:xfrm>
            <a:custGeom>
              <a:avLst/>
              <a:gdLst>
                <a:gd name="T0" fmla="*/ 51648 w 108350"/>
                <a:gd name="T1" fmla="*/ 1 h 27758"/>
                <a:gd name="T2" fmla="*/ 49203 w 108350"/>
                <a:gd name="T3" fmla="*/ 1014 h 27758"/>
                <a:gd name="T4" fmla="*/ 27241 w 108350"/>
                <a:gd name="T5" fmla="*/ 3584 h 27758"/>
                <a:gd name="T6" fmla="*/ 7797 w 108350"/>
                <a:gd name="T7" fmla="*/ 5515 h 27758"/>
                <a:gd name="T8" fmla="*/ 1858 w 108350"/>
                <a:gd name="T9" fmla="*/ 8814 h 27758"/>
                <a:gd name="T10" fmla="*/ 776 w 108350"/>
                <a:gd name="T11" fmla="*/ 17107 h 27758"/>
                <a:gd name="T12" fmla="*/ 13371 w 108350"/>
                <a:gd name="T13" fmla="*/ 27758 h 27758"/>
                <a:gd name="T14" fmla="*/ 14303 w 108350"/>
                <a:gd name="T15" fmla="*/ 27723 h 27758"/>
                <a:gd name="T16" fmla="*/ 32673 w 108350"/>
                <a:gd name="T17" fmla="*/ 19847 h 27758"/>
                <a:gd name="T18" fmla="*/ 43501 w 108350"/>
                <a:gd name="T19" fmla="*/ 16728 h 27758"/>
                <a:gd name="T20" fmla="*/ 54789 w 108350"/>
                <a:gd name="T21" fmla="*/ 14515 h 27758"/>
                <a:gd name="T22" fmla="*/ 77160 w 108350"/>
                <a:gd name="T23" fmla="*/ 11610 h 27758"/>
                <a:gd name="T24" fmla="*/ 106195 w 108350"/>
                <a:gd name="T25" fmla="*/ 9420 h 27758"/>
                <a:gd name="T26" fmla="*/ 108348 w 108350"/>
                <a:gd name="T27" fmla="*/ 9438 h 27758"/>
                <a:gd name="T28" fmla="*/ 108348 w 108350"/>
                <a:gd name="T29" fmla="*/ 4002 h 27758"/>
                <a:gd name="T30" fmla="*/ 105190 w 108350"/>
                <a:gd name="T31" fmla="*/ 1 h 27758"/>
                <a:gd name="T32" fmla="*/ 90762 w 108350"/>
                <a:gd name="T33" fmla="*/ 1 h 27758"/>
                <a:gd name="T34" fmla="*/ 86599 w 108350"/>
                <a:gd name="T35" fmla="*/ 4557 h 27758"/>
                <a:gd name="T36" fmla="*/ 77918 w 108350"/>
                <a:gd name="T37" fmla="*/ 7745 h 27758"/>
                <a:gd name="T38" fmla="*/ 67162 w 108350"/>
                <a:gd name="T39" fmla="*/ 9801 h 27758"/>
                <a:gd name="T40" fmla="*/ 44534 w 108350"/>
                <a:gd name="T41" fmla="*/ 13253 h 27758"/>
                <a:gd name="T42" fmla="*/ 33793 w 108350"/>
                <a:gd name="T43" fmla="*/ 16179 h 27758"/>
                <a:gd name="T44" fmla="*/ 26050 w 108350"/>
                <a:gd name="T45" fmla="*/ 20259 h 27758"/>
                <a:gd name="T46" fmla="*/ 19819 w 108350"/>
                <a:gd name="T47" fmla="*/ 22126 h 27758"/>
                <a:gd name="T48" fmla="*/ 18556 w 108350"/>
                <a:gd name="T49" fmla="*/ 22016 h 27758"/>
                <a:gd name="T50" fmla="*/ 13727 w 108350"/>
                <a:gd name="T51" fmla="*/ 18271 h 27758"/>
                <a:gd name="T52" fmla="*/ 18335 w 108350"/>
                <a:gd name="T53" fmla="*/ 10924 h 27758"/>
                <a:gd name="T54" fmla="*/ 52462 w 108350"/>
                <a:gd name="T55" fmla="*/ 6363 h 27758"/>
                <a:gd name="T56" fmla="*/ 64377 w 108350"/>
                <a:gd name="T57" fmla="*/ 4066 h 27758"/>
                <a:gd name="T58" fmla="*/ 71900 w 108350"/>
                <a:gd name="T59" fmla="*/ 1973 h 27758"/>
                <a:gd name="T60" fmla="*/ 78366 w 108350"/>
                <a:gd name="T61" fmla="*/ 1 h 27758"/>
                <a:gd name="T62" fmla="*/ 51648 w 108350"/>
                <a:gd name="T63" fmla="*/ 1 h 27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lnTo>
                    <a:pt x="51648" y="1"/>
                  </a:lnTo>
                  <a:close/>
                </a:path>
              </a:pathLst>
            </a:custGeom>
            <a:solidFill>
              <a:srgbClr val="E6C7DE">
                <a:alpha val="4823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088;p34">
              <a:extLst>
                <a:ext uri="{FF2B5EF4-FFF2-40B4-BE49-F238E27FC236}">
                  <a16:creationId xmlns:a16="http://schemas.microsoft.com/office/drawing/2014/main" id="{943E6706-6289-4E09-B623-C417A001A443}"/>
                </a:ext>
              </a:extLst>
            </p:cNvPr>
            <p:cNvSpPr>
              <a:spLocks/>
            </p:cNvSpPr>
            <p:nvPr/>
          </p:nvSpPr>
          <p:spPr bwMode="auto">
            <a:xfrm>
              <a:off x="-97224" y="-1965635"/>
              <a:ext cx="3996027" cy="864218"/>
            </a:xfrm>
            <a:custGeom>
              <a:avLst/>
              <a:gdLst>
                <a:gd name="T0" fmla="*/ 65198 w 99857"/>
                <a:gd name="T1" fmla="*/ 399 h 21596"/>
                <a:gd name="T2" fmla="*/ 86922 w 99857"/>
                <a:gd name="T3" fmla="*/ 4550 h 21596"/>
                <a:gd name="T4" fmla="*/ 95348 w 99857"/>
                <a:gd name="T5" fmla="*/ 8979 h 21596"/>
                <a:gd name="T6" fmla="*/ 98898 w 99857"/>
                <a:gd name="T7" fmla="*/ 16206 h 21596"/>
                <a:gd name="T8" fmla="*/ 93599 w 99857"/>
                <a:gd name="T9" fmla="*/ 20511 h 21596"/>
                <a:gd name="T10" fmla="*/ 87246 w 99857"/>
                <a:gd name="T11" fmla="*/ 21193 h 21596"/>
                <a:gd name="T12" fmla="*/ 84273 w 99857"/>
                <a:gd name="T13" fmla="*/ 21106 h 21596"/>
                <a:gd name="T14" fmla="*/ 67683 w 99857"/>
                <a:gd name="T15" fmla="*/ 18295 h 21596"/>
                <a:gd name="T16" fmla="*/ 58362 w 99857"/>
                <a:gd name="T17" fmla="*/ 14847 h 21596"/>
                <a:gd name="T18" fmla="*/ 42530 w 99857"/>
                <a:gd name="T19" fmla="*/ 10025 h 21596"/>
                <a:gd name="T20" fmla="*/ 40058 w 99857"/>
                <a:gd name="T21" fmla="*/ 9885 h 21596"/>
                <a:gd name="T22" fmla="*/ 31087 w 99857"/>
                <a:gd name="T23" fmla="*/ 12400 h 21596"/>
                <a:gd name="T24" fmla="*/ 17235 w 99857"/>
                <a:gd name="T25" fmla="*/ 18071 h 21596"/>
                <a:gd name="T26" fmla="*/ 5424 w 99857"/>
                <a:gd name="T27" fmla="*/ 19070 h 21596"/>
                <a:gd name="T28" fmla="*/ 403 w 99857"/>
                <a:gd name="T29" fmla="*/ 18949 h 21596"/>
                <a:gd name="T30" fmla="*/ 403 w 99857"/>
                <a:gd name="T31" fmla="*/ 11532 h 21596"/>
                <a:gd name="T32" fmla="*/ 7045 w 99857"/>
                <a:gd name="T33" fmla="*/ 13900 h 21596"/>
                <a:gd name="T34" fmla="*/ 12121 w 99857"/>
                <a:gd name="T35" fmla="*/ 14343 h 21596"/>
                <a:gd name="T36" fmla="*/ 17957 w 99857"/>
                <a:gd name="T37" fmla="*/ 13858 h 21596"/>
                <a:gd name="T38" fmla="*/ 32121 w 99857"/>
                <a:gd name="T39" fmla="*/ 8853 h 21596"/>
                <a:gd name="T40" fmla="*/ 32595 w 99857"/>
                <a:gd name="T41" fmla="*/ 8620 h 21596"/>
                <a:gd name="T42" fmla="*/ 47066 w 99857"/>
                <a:gd name="T43" fmla="*/ 2784 h 21596"/>
                <a:gd name="T44" fmla="*/ 63469 w 99857"/>
                <a:gd name="T45" fmla="*/ 426 h 21596"/>
                <a:gd name="T46" fmla="*/ 65198 w 99857"/>
                <a:gd name="T47" fmla="*/ 399 h 21596"/>
                <a:gd name="T48" fmla="*/ 65203 w 99857"/>
                <a:gd name="T49" fmla="*/ 1 h 21596"/>
                <a:gd name="T50" fmla="*/ 63455 w 99857"/>
                <a:gd name="T51" fmla="*/ 29 h 21596"/>
                <a:gd name="T52" fmla="*/ 46970 w 99857"/>
                <a:gd name="T53" fmla="*/ 2396 h 21596"/>
                <a:gd name="T54" fmla="*/ 32416 w 99857"/>
                <a:gd name="T55" fmla="*/ 8263 h 21596"/>
                <a:gd name="T56" fmla="*/ 31942 w 99857"/>
                <a:gd name="T57" fmla="*/ 8496 h 21596"/>
                <a:gd name="T58" fmla="*/ 17892 w 99857"/>
                <a:gd name="T59" fmla="*/ 13466 h 21596"/>
                <a:gd name="T60" fmla="*/ 12120 w 99857"/>
                <a:gd name="T61" fmla="*/ 13945 h 21596"/>
                <a:gd name="T62" fmla="*/ 7116 w 99857"/>
                <a:gd name="T63" fmla="*/ 13508 h 21596"/>
                <a:gd name="T64" fmla="*/ 305 w 99857"/>
                <a:gd name="T65" fmla="*/ 11012 h 21596"/>
                <a:gd name="T66" fmla="*/ 0 w 99857"/>
                <a:gd name="T67" fmla="*/ 10828 h 21596"/>
                <a:gd name="T68" fmla="*/ 0 w 99857"/>
                <a:gd name="T69" fmla="*/ 19337 h 21596"/>
                <a:gd name="T70" fmla="*/ 193 w 99857"/>
                <a:gd name="T71" fmla="*/ 19345 h 21596"/>
                <a:gd name="T72" fmla="*/ 5427 w 99857"/>
                <a:gd name="T73" fmla="*/ 19474 h 21596"/>
                <a:gd name="T74" fmla="*/ 17311 w 99857"/>
                <a:gd name="T75" fmla="*/ 18469 h 21596"/>
                <a:gd name="T76" fmla="*/ 31309 w 99857"/>
                <a:gd name="T77" fmla="*/ 12740 h 21596"/>
                <a:gd name="T78" fmla="*/ 40058 w 99857"/>
                <a:gd name="T79" fmla="*/ 10287 h 21596"/>
                <a:gd name="T80" fmla="*/ 42485 w 99857"/>
                <a:gd name="T81" fmla="*/ 10425 h 21596"/>
                <a:gd name="T82" fmla="*/ 58211 w 99857"/>
                <a:gd name="T83" fmla="*/ 15220 h 21596"/>
                <a:gd name="T84" fmla="*/ 67568 w 99857"/>
                <a:gd name="T85" fmla="*/ 18681 h 21596"/>
                <a:gd name="T86" fmla="*/ 84253 w 99857"/>
                <a:gd name="T87" fmla="*/ 21507 h 21596"/>
                <a:gd name="T88" fmla="*/ 87255 w 99857"/>
                <a:gd name="T89" fmla="*/ 21596 h 21596"/>
                <a:gd name="T90" fmla="*/ 93697 w 99857"/>
                <a:gd name="T91" fmla="*/ 20904 h 21596"/>
                <a:gd name="T92" fmla="*/ 99293 w 99857"/>
                <a:gd name="T93" fmla="*/ 16292 h 21596"/>
                <a:gd name="T94" fmla="*/ 95596 w 99857"/>
                <a:gd name="T95" fmla="*/ 8666 h 21596"/>
                <a:gd name="T96" fmla="*/ 87062 w 99857"/>
                <a:gd name="T97" fmla="*/ 4178 h 21596"/>
                <a:gd name="T98" fmla="*/ 65203 w 99857"/>
                <a:gd name="T99" fmla="*/ 1 h 2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7" name="Google Shape;1089;p34">
              <a:extLst>
                <a:ext uri="{FF2B5EF4-FFF2-40B4-BE49-F238E27FC236}">
                  <a16:creationId xmlns:a16="http://schemas.microsoft.com/office/drawing/2014/main" id="{F96A33F6-E181-45B0-A82F-8B1ED4DC4923}"/>
                </a:ext>
              </a:extLst>
            </p:cNvPr>
            <p:cNvGrpSpPr>
              <a:grpSpLocks/>
            </p:cNvGrpSpPr>
            <p:nvPr/>
          </p:nvGrpSpPr>
          <p:grpSpPr bwMode="auto">
            <a:xfrm>
              <a:off x="-97224" y="-2508600"/>
              <a:ext cx="9377821" cy="2147740"/>
              <a:chOff x="-97224" y="-2508600"/>
              <a:chExt cx="9377821" cy="2147740"/>
            </a:xfrm>
          </p:grpSpPr>
          <p:sp>
            <p:nvSpPr>
              <p:cNvPr id="28" name="Google Shape;1090;p34">
                <a:extLst>
                  <a:ext uri="{FF2B5EF4-FFF2-40B4-BE49-F238E27FC236}">
                    <a16:creationId xmlns:a16="http://schemas.microsoft.com/office/drawing/2014/main" id="{98EEBC41-6EB7-46C5-8C08-09331E62DB0B}"/>
                  </a:ext>
                </a:extLst>
              </p:cNvPr>
              <p:cNvSpPr>
                <a:spLocks/>
              </p:cNvSpPr>
              <p:nvPr/>
            </p:nvSpPr>
            <p:spPr bwMode="auto">
              <a:xfrm>
                <a:off x="-89101" y="-2436047"/>
                <a:ext cx="9361814" cy="2075187"/>
              </a:xfrm>
              <a:custGeom>
                <a:avLst/>
                <a:gdLst>
                  <a:gd name="T0" fmla="*/ 114254 w 233943"/>
                  <a:gd name="T1" fmla="*/ 0 h 51857"/>
                  <a:gd name="T2" fmla="*/ 105882 w 233943"/>
                  <a:gd name="T3" fmla="*/ 4185 h 51857"/>
                  <a:gd name="T4" fmla="*/ 98593 w 233943"/>
                  <a:gd name="T5" fmla="*/ 4580 h 51857"/>
                  <a:gd name="T6" fmla="*/ 91413 w 233943"/>
                  <a:gd name="T7" fmla="*/ 4277 h 51857"/>
                  <a:gd name="T8" fmla="*/ 67197 w 233943"/>
                  <a:gd name="T9" fmla="*/ 2 h 51857"/>
                  <a:gd name="T10" fmla="*/ 3161 w 233943"/>
                  <a:gd name="T11" fmla="*/ 2 h 51857"/>
                  <a:gd name="T12" fmla="*/ 0 w 233943"/>
                  <a:gd name="T13" fmla="*/ 4003 h 51857"/>
                  <a:gd name="T14" fmla="*/ 0 w 233943"/>
                  <a:gd name="T15" fmla="*/ 12983 h 51857"/>
                  <a:gd name="T16" fmla="*/ 2202 w 233943"/>
                  <a:gd name="T17" fmla="*/ 14753 h 51857"/>
                  <a:gd name="T18" fmla="*/ 14266 w 233943"/>
                  <a:gd name="T19" fmla="*/ 17905 h 51857"/>
                  <a:gd name="T20" fmla="*/ 18052 w 233943"/>
                  <a:gd name="T21" fmla="*/ 17736 h 51857"/>
                  <a:gd name="T22" fmla="*/ 33704 w 233943"/>
                  <a:gd name="T23" fmla="*/ 14740 h 51857"/>
                  <a:gd name="T24" fmla="*/ 55442 w 233943"/>
                  <a:gd name="T25" fmla="*/ 9439 h 51857"/>
                  <a:gd name="T26" fmla="*/ 73167 w 233943"/>
                  <a:gd name="T27" fmla="*/ 7670 h 51857"/>
                  <a:gd name="T28" fmla="*/ 77734 w 233943"/>
                  <a:gd name="T29" fmla="*/ 7802 h 51857"/>
                  <a:gd name="T30" fmla="*/ 99530 w 233943"/>
                  <a:gd name="T31" fmla="*/ 12287 h 51857"/>
                  <a:gd name="T32" fmla="*/ 107858 w 233943"/>
                  <a:gd name="T33" fmla="*/ 15489 h 51857"/>
                  <a:gd name="T34" fmla="*/ 115004 w 233943"/>
                  <a:gd name="T35" fmla="*/ 19608 h 51857"/>
                  <a:gd name="T36" fmla="*/ 120226 w 233943"/>
                  <a:gd name="T37" fmla="*/ 30339 h 51857"/>
                  <a:gd name="T38" fmla="*/ 108516 w 233943"/>
                  <a:gd name="T39" fmla="*/ 41748 h 51857"/>
                  <a:gd name="T40" fmla="*/ 87337 w 233943"/>
                  <a:gd name="T41" fmla="*/ 44821 h 51857"/>
                  <a:gd name="T42" fmla="*/ 79887 w 233943"/>
                  <a:gd name="T43" fmla="*/ 44958 h 51857"/>
                  <a:gd name="T44" fmla="*/ 59673 w 233943"/>
                  <a:gd name="T45" fmla="*/ 43851 h 51857"/>
                  <a:gd name="T46" fmla="*/ 37128 w 233943"/>
                  <a:gd name="T47" fmla="*/ 40332 h 51857"/>
                  <a:gd name="T48" fmla="*/ 14513 w 233943"/>
                  <a:gd name="T49" fmla="*/ 36145 h 51857"/>
                  <a:gd name="T50" fmla="*/ 2100 w 233943"/>
                  <a:gd name="T51" fmla="*/ 35103 h 51857"/>
                  <a:gd name="T52" fmla="*/ 0 w 233943"/>
                  <a:gd name="T53" fmla="*/ 35142 h 51857"/>
                  <a:gd name="T54" fmla="*/ 0 w 233943"/>
                  <a:gd name="T55" fmla="*/ 41392 h 51857"/>
                  <a:gd name="T56" fmla="*/ 11701 w 233943"/>
                  <a:gd name="T57" fmla="*/ 38520 h 51857"/>
                  <a:gd name="T58" fmla="*/ 15153 w 233943"/>
                  <a:gd name="T59" fmla="*/ 38268 h 51857"/>
                  <a:gd name="T60" fmla="*/ 24665 w 233943"/>
                  <a:gd name="T61" fmla="*/ 39789 h 51857"/>
                  <a:gd name="T62" fmla="*/ 37996 w 233943"/>
                  <a:gd name="T63" fmla="*/ 44675 h 51857"/>
                  <a:gd name="T64" fmla="*/ 52300 w 233943"/>
                  <a:gd name="T65" fmla="*/ 48740 h 51857"/>
                  <a:gd name="T66" fmla="*/ 80373 w 233943"/>
                  <a:gd name="T67" fmla="*/ 51857 h 51857"/>
                  <a:gd name="T68" fmla="*/ 112889 w 233943"/>
                  <a:gd name="T69" fmla="*/ 46997 h 51857"/>
                  <a:gd name="T70" fmla="*/ 139694 w 233943"/>
                  <a:gd name="T71" fmla="*/ 34414 h 51857"/>
                  <a:gd name="T72" fmla="*/ 151383 w 233943"/>
                  <a:gd name="T73" fmla="*/ 29556 h 51857"/>
                  <a:gd name="T74" fmla="*/ 164816 w 233943"/>
                  <a:gd name="T75" fmla="*/ 27914 h 51857"/>
                  <a:gd name="T76" fmla="*/ 172331 w 233943"/>
                  <a:gd name="T77" fmla="*/ 27756 h 51857"/>
                  <a:gd name="T78" fmla="*/ 222996 w 233943"/>
                  <a:gd name="T79" fmla="*/ 33398 h 51857"/>
                  <a:gd name="T80" fmla="*/ 233942 w 233943"/>
                  <a:gd name="T81" fmla="*/ 35864 h 51857"/>
                  <a:gd name="T82" fmla="*/ 233942 w 233943"/>
                  <a:gd name="T83" fmla="*/ 9938 h 51857"/>
                  <a:gd name="T84" fmla="*/ 231762 w 233943"/>
                  <a:gd name="T85" fmla="*/ 9919 h 51857"/>
                  <a:gd name="T86" fmla="*/ 196068 w 233943"/>
                  <a:gd name="T87" fmla="*/ 12904 h 51857"/>
                  <a:gd name="T88" fmla="*/ 172944 w 233943"/>
                  <a:gd name="T89" fmla="*/ 16393 h 51857"/>
                  <a:gd name="T90" fmla="*/ 161591 w 233943"/>
                  <a:gd name="T91" fmla="*/ 19260 h 51857"/>
                  <a:gd name="T92" fmla="*/ 151893 w 233943"/>
                  <a:gd name="T93" fmla="*/ 23606 h 51857"/>
                  <a:gd name="T94" fmla="*/ 138868 w 233943"/>
                  <a:gd name="T95" fmla="*/ 28204 h 51857"/>
                  <a:gd name="T96" fmla="*/ 134480 w 233943"/>
                  <a:gd name="T97" fmla="*/ 27445 h 51857"/>
                  <a:gd name="T98" fmla="*/ 125484 w 233943"/>
                  <a:gd name="T99" fmla="*/ 13951 h 51857"/>
                  <a:gd name="T100" fmla="*/ 133294 w 233943"/>
                  <a:gd name="T101" fmla="*/ 5020 h 51857"/>
                  <a:gd name="T102" fmla="*/ 152463 w 233943"/>
                  <a:gd name="T103" fmla="*/ 3078 h 51857"/>
                  <a:gd name="T104" fmla="*/ 175233 w 233943"/>
                  <a:gd name="T105" fmla="*/ 328 h 51857"/>
                  <a:gd name="T106" fmla="*/ 176066 w 233943"/>
                  <a:gd name="T107" fmla="*/ 0 h 51857"/>
                  <a:gd name="T108" fmla="*/ 114254 w 233943"/>
                  <a:gd name="T109" fmla="*/ 0 h 5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lnTo>
                      <a:pt x="11425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1091;p34">
                <a:extLst>
                  <a:ext uri="{FF2B5EF4-FFF2-40B4-BE49-F238E27FC236}">
                    <a16:creationId xmlns:a16="http://schemas.microsoft.com/office/drawing/2014/main" id="{2F76EB15-4185-4EE3-9F11-6F6B7D80B130}"/>
                  </a:ext>
                </a:extLst>
              </p:cNvPr>
              <p:cNvSpPr>
                <a:spLocks/>
              </p:cNvSpPr>
              <p:nvPr/>
            </p:nvSpPr>
            <p:spPr bwMode="auto">
              <a:xfrm>
                <a:off x="-97224" y="-2508600"/>
                <a:ext cx="9377821" cy="2090634"/>
              </a:xfrm>
              <a:custGeom>
                <a:avLst/>
                <a:gdLst>
                  <a:gd name="T0" fmla="*/ 91598 w 234343"/>
                  <a:gd name="T1" fmla="*/ 4680 h 52243"/>
                  <a:gd name="T2" fmla="*/ 106218 w 234343"/>
                  <a:gd name="T3" fmla="*/ 4577 h 52243"/>
                  <a:gd name="T4" fmla="*/ 153768 w 234343"/>
                  <a:gd name="T5" fmla="*/ 3069 h 52243"/>
                  <a:gd name="T6" fmla="*/ 125487 w 234343"/>
                  <a:gd name="T7" fmla="*/ 14164 h 52243"/>
                  <a:gd name="T8" fmla="*/ 152196 w 234343"/>
                  <a:gd name="T9" fmla="*/ 23987 h 52243"/>
                  <a:gd name="T10" fmla="*/ 196294 w 234343"/>
                  <a:gd name="T11" fmla="*/ 13308 h 52243"/>
                  <a:gd name="T12" fmla="*/ 233944 w 234343"/>
                  <a:gd name="T13" fmla="*/ 10341 h 52243"/>
                  <a:gd name="T14" fmla="*/ 172597 w 234343"/>
                  <a:gd name="T15" fmla="*/ 27758 h 52243"/>
                  <a:gd name="T16" fmla="*/ 139798 w 234343"/>
                  <a:gd name="T17" fmla="*/ 34441 h 52243"/>
                  <a:gd name="T18" fmla="*/ 80509 w 234343"/>
                  <a:gd name="T19" fmla="*/ 51840 h 52243"/>
                  <a:gd name="T20" fmla="*/ 34338 w 234343"/>
                  <a:gd name="T21" fmla="*/ 43172 h 52243"/>
                  <a:gd name="T22" fmla="*/ 11874 w 234343"/>
                  <a:gd name="T23" fmla="*/ 38521 h 52243"/>
                  <a:gd name="T24" fmla="*/ 406 w 234343"/>
                  <a:gd name="T25" fmla="*/ 35538 h 52243"/>
                  <a:gd name="T26" fmla="*/ 29822 w 234343"/>
                  <a:gd name="T27" fmla="*/ 39284 h 52243"/>
                  <a:gd name="T28" fmla="*/ 80163 w 234343"/>
                  <a:gd name="T29" fmla="*/ 45361 h 52243"/>
                  <a:gd name="T30" fmla="*/ 120629 w 234343"/>
                  <a:gd name="T31" fmla="*/ 30544 h 52243"/>
                  <a:gd name="T32" fmla="*/ 99798 w 234343"/>
                  <a:gd name="T33" fmla="*/ 12298 h 52243"/>
                  <a:gd name="T34" fmla="*/ 55605 w 234343"/>
                  <a:gd name="T35" fmla="*/ 9443 h 52243"/>
                  <a:gd name="T36" fmla="*/ 18238 w 234343"/>
                  <a:gd name="T37" fmla="*/ 17736 h 52243"/>
                  <a:gd name="T38" fmla="*/ 403 w 234343"/>
                  <a:gd name="T39" fmla="*/ 13098 h 52243"/>
                  <a:gd name="T40" fmla="*/ 67361 w 234343"/>
                  <a:gd name="T41" fmla="*/ 400 h 52243"/>
                  <a:gd name="T42" fmla="*/ 106170 w 234343"/>
                  <a:gd name="T43" fmla="*/ 4175 h 52243"/>
                  <a:gd name="T44" fmla="*/ 91630 w 234343"/>
                  <a:gd name="T45" fmla="*/ 4277 h 52243"/>
                  <a:gd name="T46" fmla="*/ 3365 w 234343"/>
                  <a:gd name="T47" fmla="*/ 2 h 52243"/>
                  <a:gd name="T48" fmla="*/ 66 w 234343"/>
                  <a:gd name="T49" fmla="*/ 13327 h 52243"/>
                  <a:gd name="T50" fmla="*/ 18274 w 234343"/>
                  <a:gd name="T51" fmla="*/ 18136 h 52243"/>
                  <a:gd name="T52" fmla="*/ 55682 w 234343"/>
                  <a:gd name="T53" fmla="*/ 9836 h 52243"/>
                  <a:gd name="T54" fmla="*/ 99664 w 234343"/>
                  <a:gd name="T55" fmla="*/ 12674 h 52243"/>
                  <a:gd name="T56" fmla="*/ 120224 w 234343"/>
                  <a:gd name="T57" fmla="*/ 30531 h 52243"/>
                  <a:gd name="T58" fmla="*/ 80156 w 234343"/>
                  <a:gd name="T59" fmla="*/ 44953 h 52243"/>
                  <a:gd name="T60" fmla="*/ 29894 w 234343"/>
                  <a:gd name="T61" fmla="*/ 38889 h 52243"/>
                  <a:gd name="T62" fmla="*/ 193 w 234343"/>
                  <a:gd name="T63" fmla="*/ 35141 h 52243"/>
                  <a:gd name="T64" fmla="*/ 250 w 234343"/>
                  <a:gd name="T65" fmla="*/ 41789 h 52243"/>
                  <a:gd name="T66" fmla="*/ 15326 w 234343"/>
                  <a:gd name="T67" fmla="*/ 38672 h 52243"/>
                  <a:gd name="T68" fmla="*/ 38124 w 234343"/>
                  <a:gd name="T69" fmla="*/ 45065 h 52243"/>
                  <a:gd name="T70" fmla="*/ 113151 w 234343"/>
                  <a:gd name="T71" fmla="*/ 47393 h 52243"/>
                  <a:gd name="T72" fmla="*/ 151635 w 234343"/>
                  <a:gd name="T73" fmla="*/ 29954 h 52243"/>
                  <a:gd name="T74" fmla="*/ 223155 w 234343"/>
                  <a:gd name="T75" fmla="*/ 33798 h 52243"/>
                  <a:gd name="T76" fmla="*/ 234343 w 234343"/>
                  <a:gd name="T77" fmla="*/ 9942 h 52243"/>
                  <a:gd name="T78" fmla="*/ 200668 w 234343"/>
                  <a:gd name="T79" fmla="*/ 12387 h 52243"/>
                  <a:gd name="T80" fmla="*/ 161730 w 234343"/>
                  <a:gd name="T81" fmla="*/ 19271 h 52243"/>
                  <a:gd name="T82" fmla="*/ 134745 w 234343"/>
                  <a:gd name="T83" fmla="*/ 27459 h 52243"/>
                  <a:gd name="T84" fmla="*/ 152664 w 234343"/>
                  <a:gd name="T85" fmla="*/ 3482 h 52243"/>
                  <a:gd name="T86" fmla="*/ 176341 w 234343"/>
                  <a:gd name="T87" fmla="*/ 389 h 5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lnTo>
                      <a:pt x="114278"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8" name="Google Shape;1092;p34">
              <a:extLst>
                <a:ext uri="{FF2B5EF4-FFF2-40B4-BE49-F238E27FC236}">
                  <a16:creationId xmlns:a16="http://schemas.microsoft.com/office/drawing/2014/main" id="{3D616DB7-9AE5-4BDB-BB3B-CDE98D2D3107}"/>
                </a:ext>
              </a:extLst>
            </p:cNvPr>
            <p:cNvSpPr>
              <a:spLocks/>
            </p:cNvSpPr>
            <p:nvPr/>
          </p:nvSpPr>
          <p:spPr bwMode="auto">
            <a:xfrm>
              <a:off x="-97224" y="-1018288"/>
              <a:ext cx="8367499" cy="1836163"/>
            </a:xfrm>
            <a:custGeom>
              <a:avLst/>
              <a:gdLst>
                <a:gd name="T0" fmla="*/ 182050 w 209096"/>
                <a:gd name="T1" fmla="*/ 829 h 45884"/>
                <a:gd name="T2" fmla="*/ 202000 w 209096"/>
                <a:gd name="T3" fmla="*/ 7570 h 45884"/>
                <a:gd name="T4" fmla="*/ 208272 w 209096"/>
                <a:gd name="T5" fmla="*/ 15990 h 45884"/>
                <a:gd name="T6" fmla="*/ 194392 w 209096"/>
                <a:gd name="T7" fmla="*/ 19797 h 45884"/>
                <a:gd name="T8" fmla="*/ 170611 w 209096"/>
                <a:gd name="T9" fmla="*/ 14337 h 45884"/>
                <a:gd name="T10" fmla="*/ 154034 w 209096"/>
                <a:gd name="T11" fmla="*/ 9916 h 45884"/>
                <a:gd name="T12" fmla="*/ 138895 w 209096"/>
                <a:gd name="T13" fmla="*/ 16316 h 45884"/>
                <a:gd name="T14" fmla="*/ 119366 w 209096"/>
                <a:gd name="T15" fmla="*/ 32010 h 45884"/>
                <a:gd name="T16" fmla="*/ 74224 w 209096"/>
                <a:gd name="T17" fmla="*/ 45482 h 45884"/>
                <a:gd name="T18" fmla="*/ 13056 w 209096"/>
                <a:gd name="T19" fmla="*/ 20088 h 45884"/>
                <a:gd name="T20" fmla="*/ 406 w 209096"/>
                <a:gd name="T21" fmla="*/ 21833 h 45884"/>
                <a:gd name="T22" fmla="*/ 2702 w 209096"/>
                <a:gd name="T23" fmla="*/ 13993 h 45884"/>
                <a:gd name="T24" fmla="*/ 12958 w 209096"/>
                <a:gd name="T25" fmla="*/ 13152 h 45884"/>
                <a:gd name="T26" fmla="*/ 25889 w 209096"/>
                <a:gd name="T27" fmla="*/ 12885 h 45884"/>
                <a:gd name="T28" fmla="*/ 86902 w 209096"/>
                <a:gd name="T29" fmla="*/ 29591 h 45884"/>
                <a:gd name="T30" fmla="*/ 110758 w 209096"/>
                <a:gd name="T31" fmla="*/ 25880 h 45884"/>
                <a:gd name="T32" fmla="*/ 133052 w 209096"/>
                <a:gd name="T33" fmla="*/ 12117 h 45884"/>
                <a:gd name="T34" fmla="*/ 155970 w 209096"/>
                <a:gd name="T35" fmla="*/ 1792 h 45884"/>
                <a:gd name="T36" fmla="*/ 173615 w 209096"/>
                <a:gd name="T37" fmla="*/ 405 h 45884"/>
                <a:gd name="T38" fmla="*/ 168858 w 209096"/>
                <a:gd name="T39" fmla="*/ 80 h 45884"/>
                <a:gd name="T40" fmla="*/ 144219 w 209096"/>
                <a:gd name="T41" fmla="*/ 5088 h 45884"/>
                <a:gd name="T42" fmla="*/ 128732 w 209096"/>
                <a:gd name="T43" fmla="*/ 14617 h 45884"/>
                <a:gd name="T44" fmla="*/ 90554 w 209096"/>
                <a:gd name="T45" fmla="*/ 29287 h 45884"/>
                <a:gd name="T46" fmla="*/ 38703 w 209096"/>
                <a:gd name="T47" fmla="*/ 15797 h 45884"/>
                <a:gd name="T48" fmla="*/ 22140 w 209096"/>
                <a:gd name="T49" fmla="*/ 12381 h 45884"/>
                <a:gd name="T50" fmla="*/ 11384 w 209096"/>
                <a:gd name="T51" fmla="*/ 12841 h 45884"/>
                <a:gd name="T52" fmla="*/ 165 w 209096"/>
                <a:gd name="T53" fmla="*/ 13990 h 45884"/>
                <a:gd name="T54" fmla="*/ 0 w 209096"/>
                <a:gd name="T55" fmla="*/ 22434 h 45884"/>
                <a:gd name="T56" fmla="*/ 9745 w 209096"/>
                <a:gd name="T57" fmla="*/ 20202 h 45884"/>
                <a:gd name="T58" fmla="*/ 33571 w 209096"/>
                <a:gd name="T59" fmla="*/ 32250 h 45884"/>
                <a:gd name="T60" fmla="*/ 76041 w 209096"/>
                <a:gd name="T61" fmla="*/ 45864 h 45884"/>
                <a:gd name="T62" fmla="*/ 130767 w 209096"/>
                <a:gd name="T63" fmla="*/ 23446 h 45884"/>
                <a:gd name="T64" fmla="*/ 149569 w 209096"/>
                <a:gd name="T65" fmla="*/ 10839 h 45884"/>
                <a:gd name="T66" fmla="*/ 159345 w 209096"/>
                <a:gd name="T67" fmla="*/ 10926 h 45884"/>
                <a:gd name="T68" fmla="*/ 183149 w 209096"/>
                <a:gd name="T69" fmla="*/ 18805 h 45884"/>
                <a:gd name="T70" fmla="*/ 204846 w 209096"/>
                <a:gd name="T71" fmla="*/ 18766 h 45884"/>
                <a:gd name="T72" fmla="*/ 208584 w 209096"/>
                <a:gd name="T73" fmla="*/ 12865 h 45884"/>
                <a:gd name="T74" fmla="*/ 201831 w 209096"/>
                <a:gd name="T75" fmla="*/ 7024 h 45884"/>
                <a:gd name="T76" fmla="*/ 173609 w 209096"/>
                <a:gd name="T77" fmla="*/ 0 h 4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093;p34">
              <a:extLst>
                <a:ext uri="{FF2B5EF4-FFF2-40B4-BE49-F238E27FC236}">
                  <a16:creationId xmlns:a16="http://schemas.microsoft.com/office/drawing/2014/main" id="{91140D01-2ED7-455D-A544-C21819806AE3}"/>
                </a:ext>
              </a:extLst>
            </p:cNvPr>
            <p:cNvSpPr>
              <a:spLocks/>
            </p:cNvSpPr>
            <p:nvPr/>
          </p:nvSpPr>
          <p:spPr bwMode="auto">
            <a:xfrm>
              <a:off x="-97184" y="87130"/>
              <a:ext cx="807313" cy="330705"/>
            </a:xfrm>
            <a:custGeom>
              <a:avLst/>
              <a:gdLst>
                <a:gd name="T0" fmla="*/ 10888 w 20174"/>
                <a:gd name="T1" fmla="*/ 404 h 8264"/>
                <a:gd name="T2" fmla="*/ 13422 w 20174"/>
                <a:gd name="T3" fmla="*/ 602 h 8264"/>
                <a:gd name="T4" fmla="*/ 18413 w 20174"/>
                <a:gd name="T5" fmla="*/ 3404 h 8264"/>
                <a:gd name="T6" fmla="*/ 19634 w 20174"/>
                <a:gd name="T7" fmla="*/ 6147 h 8264"/>
                <a:gd name="T8" fmla="*/ 18894 w 20174"/>
                <a:gd name="T9" fmla="*/ 7118 h 8264"/>
                <a:gd name="T10" fmla="*/ 14950 w 20174"/>
                <a:gd name="T11" fmla="*/ 7861 h 8264"/>
                <a:gd name="T12" fmla="*/ 14684 w 20174"/>
                <a:gd name="T13" fmla="*/ 7861 h 8264"/>
                <a:gd name="T14" fmla="*/ 10488 w 20174"/>
                <a:gd name="T15" fmla="*/ 7653 h 8264"/>
                <a:gd name="T16" fmla="*/ 8687 w 20174"/>
                <a:gd name="T17" fmla="*/ 7529 h 8264"/>
                <a:gd name="T18" fmla="*/ 649 w 20174"/>
                <a:gd name="T19" fmla="*/ 7206 h 8264"/>
                <a:gd name="T20" fmla="*/ 405 w 20174"/>
                <a:gd name="T21" fmla="*/ 7206 h 8264"/>
                <a:gd name="T22" fmla="*/ 405 w 20174"/>
                <a:gd name="T23" fmla="*/ 1428 h 8264"/>
                <a:gd name="T24" fmla="*/ 5280 w 20174"/>
                <a:gd name="T25" fmla="*/ 919 h 8264"/>
                <a:gd name="T26" fmla="*/ 10888 w 20174"/>
                <a:gd name="T27" fmla="*/ 404 h 8264"/>
                <a:gd name="T28" fmla="*/ 10888 w 20174"/>
                <a:gd name="T29" fmla="*/ 1 h 8264"/>
                <a:gd name="T30" fmla="*/ 5223 w 20174"/>
                <a:gd name="T31" fmla="*/ 522 h 8264"/>
                <a:gd name="T32" fmla="*/ 195 w 20174"/>
                <a:gd name="T33" fmla="*/ 1034 h 8264"/>
                <a:gd name="T34" fmla="*/ 1 w 20174"/>
                <a:gd name="T35" fmla="*/ 1039 h 8264"/>
                <a:gd name="T36" fmla="*/ 1 w 20174"/>
                <a:gd name="T37" fmla="*/ 7612 h 8264"/>
                <a:gd name="T38" fmla="*/ 202 w 20174"/>
                <a:gd name="T39" fmla="*/ 7612 h 8264"/>
                <a:gd name="T40" fmla="*/ 393 w 20174"/>
                <a:gd name="T41" fmla="*/ 7612 h 8264"/>
                <a:gd name="T42" fmla="*/ 8664 w 20174"/>
                <a:gd name="T43" fmla="*/ 7932 h 8264"/>
                <a:gd name="T44" fmla="*/ 10460 w 20174"/>
                <a:gd name="T45" fmla="*/ 8055 h 8264"/>
                <a:gd name="T46" fmla="*/ 14682 w 20174"/>
                <a:gd name="T47" fmla="*/ 8264 h 8264"/>
                <a:gd name="T48" fmla="*/ 14998 w 20174"/>
                <a:gd name="T49" fmla="*/ 8264 h 8264"/>
                <a:gd name="T50" fmla="*/ 19096 w 20174"/>
                <a:gd name="T51" fmla="*/ 7463 h 8264"/>
                <a:gd name="T52" fmla="*/ 20030 w 20174"/>
                <a:gd name="T53" fmla="*/ 6216 h 8264"/>
                <a:gd name="T54" fmla="*/ 18720 w 20174"/>
                <a:gd name="T55" fmla="*/ 3145 h 8264"/>
                <a:gd name="T56" fmla="*/ 13488 w 20174"/>
                <a:gd name="T57" fmla="*/ 205 h 8264"/>
                <a:gd name="T58" fmla="*/ 10888 w 20174"/>
                <a:gd name="T59" fmla="*/ 1 h 8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1094;p34">
              <a:extLst>
                <a:ext uri="{FF2B5EF4-FFF2-40B4-BE49-F238E27FC236}">
                  <a16:creationId xmlns:a16="http://schemas.microsoft.com/office/drawing/2014/main" id="{737A9F2E-EFF9-43B4-B112-63FB14FBF80F}"/>
                </a:ext>
              </a:extLst>
            </p:cNvPr>
            <p:cNvSpPr>
              <a:spLocks/>
            </p:cNvSpPr>
            <p:nvPr/>
          </p:nvSpPr>
          <p:spPr bwMode="auto">
            <a:xfrm>
              <a:off x="-97104" y="-258065"/>
              <a:ext cx="9377861" cy="2035410"/>
            </a:xfrm>
            <a:custGeom>
              <a:avLst/>
              <a:gdLst>
                <a:gd name="T0" fmla="*/ 233940 w 234344"/>
                <a:gd name="T1" fmla="*/ 12077 h 50863"/>
                <a:gd name="T2" fmla="*/ 213122 w 234344"/>
                <a:gd name="T3" fmla="*/ 21360 h 50863"/>
                <a:gd name="T4" fmla="*/ 196647 w 234344"/>
                <a:gd name="T5" fmla="*/ 20590 h 50863"/>
                <a:gd name="T6" fmla="*/ 190306 w 234344"/>
                <a:gd name="T7" fmla="*/ 19457 h 50863"/>
                <a:gd name="T8" fmla="*/ 178016 w 234344"/>
                <a:gd name="T9" fmla="*/ 17338 h 50863"/>
                <a:gd name="T10" fmla="*/ 173323 w 234344"/>
                <a:gd name="T11" fmla="*/ 18637 h 50863"/>
                <a:gd name="T12" fmla="*/ 177319 w 234344"/>
                <a:gd name="T13" fmla="*/ 26158 h 50863"/>
                <a:gd name="T14" fmla="*/ 187866 w 234344"/>
                <a:gd name="T15" fmla="*/ 29142 h 50863"/>
                <a:gd name="T16" fmla="*/ 199879 w 234344"/>
                <a:gd name="T17" fmla="*/ 31048 h 50863"/>
                <a:gd name="T18" fmla="*/ 223683 w 234344"/>
                <a:gd name="T19" fmla="*/ 33505 h 50863"/>
                <a:gd name="T20" fmla="*/ 233940 w 234344"/>
                <a:gd name="T21" fmla="*/ 35186 h 50863"/>
                <a:gd name="T22" fmla="*/ 213042 w 234344"/>
                <a:gd name="T23" fmla="*/ 43386 h 50863"/>
                <a:gd name="T24" fmla="*/ 191099 w 234344"/>
                <a:gd name="T25" fmla="*/ 34257 h 50863"/>
                <a:gd name="T26" fmla="*/ 153409 w 234344"/>
                <a:gd name="T27" fmla="*/ 24195 h 50863"/>
                <a:gd name="T28" fmla="*/ 122824 w 234344"/>
                <a:gd name="T29" fmla="*/ 31721 h 50863"/>
                <a:gd name="T30" fmla="*/ 61383 w 234344"/>
                <a:gd name="T31" fmla="*/ 44830 h 50863"/>
                <a:gd name="T32" fmla="*/ 31169 w 234344"/>
                <a:gd name="T33" fmla="*/ 43050 h 50863"/>
                <a:gd name="T34" fmla="*/ 405 w 234344"/>
                <a:gd name="T35" fmla="*/ 30582 h 50863"/>
                <a:gd name="T36" fmla="*/ 14673 w 234344"/>
                <a:gd name="T37" fmla="*/ 26094 h 50863"/>
                <a:gd name="T38" fmla="*/ 74991 w 234344"/>
                <a:gd name="T39" fmla="*/ 38982 h 50863"/>
                <a:gd name="T40" fmla="*/ 112383 w 234344"/>
                <a:gd name="T41" fmla="*/ 29455 h 50863"/>
                <a:gd name="T42" fmla="*/ 130152 w 234344"/>
                <a:gd name="T43" fmla="*/ 16524 h 50863"/>
                <a:gd name="T44" fmla="*/ 144768 w 234344"/>
                <a:gd name="T45" fmla="*/ 6873 h 50863"/>
                <a:gd name="T46" fmla="*/ 157120 w 234344"/>
                <a:gd name="T47" fmla="*/ 8052 h 50863"/>
                <a:gd name="T48" fmla="*/ 194766 w 234344"/>
                <a:gd name="T49" fmla="*/ 16136 h 50863"/>
                <a:gd name="T50" fmla="*/ 224351 w 234344"/>
                <a:gd name="T51" fmla="*/ 6492 h 50863"/>
                <a:gd name="T52" fmla="*/ 233940 w 234344"/>
                <a:gd name="T53" fmla="*/ 621 h 50863"/>
                <a:gd name="T54" fmla="*/ 234062 w 234344"/>
                <a:gd name="T55" fmla="*/ 127 h 50863"/>
                <a:gd name="T56" fmla="*/ 224128 w 234344"/>
                <a:gd name="T57" fmla="*/ 6158 h 50863"/>
                <a:gd name="T58" fmla="*/ 194765 w 234344"/>
                <a:gd name="T59" fmla="*/ 15732 h 50863"/>
                <a:gd name="T60" fmla="*/ 157251 w 234344"/>
                <a:gd name="T61" fmla="*/ 7671 h 50863"/>
                <a:gd name="T62" fmla="*/ 144675 w 234344"/>
                <a:gd name="T63" fmla="*/ 6483 h 50863"/>
                <a:gd name="T64" fmla="*/ 129887 w 234344"/>
                <a:gd name="T65" fmla="*/ 16224 h 50863"/>
                <a:gd name="T66" fmla="*/ 112189 w 234344"/>
                <a:gd name="T67" fmla="*/ 29105 h 50863"/>
                <a:gd name="T68" fmla="*/ 74991 w 234344"/>
                <a:gd name="T69" fmla="*/ 38583 h 50863"/>
                <a:gd name="T70" fmla="*/ 14793 w 234344"/>
                <a:gd name="T71" fmla="*/ 25711 h 50863"/>
                <a:gd name="T72" fmla="*/ 0 w 234344"/>
                <a:gd name="T73" fmla="*/ 21189 h 50863"/>
                <a:gd name="T74" fmla="*/ 77 w 234344"/>
                <a:gd name="T75" fmla="*/ 30839 h 50863"/>
                <a:gd name="T76" fmla="*/ 31090 w 234344"/>
                <a:gd name="T77" fmla="*/ 43447 h 50863"/>
                <a:gd name="T78" fmla="*/ 61401 w 234344"/>
                <a:gd name="T79" fmla="*/ 45235 h 50863"/>
                <a:gd name="T80" fmla="*/ 122978 w 234344"/>
                <a:gd name="T81" fmla="*/ 32095 h 50863"/>
                <a:gd name="T82" fmla="*/ 153407 w 234344"/>
                <a:gd name="T83" fmla="*/ 24598 h 50863"/>
                <a:gd name="T84" fmla="*/ 190930 w 234344"/>
                <a:gd name="T85" fmla="*/ 34624 h 50863"/>
                <a:gd name="T86" fmla="*/ 212901 w 234344"/>
                <a:gd name="T87" fmla="*/ 43763 h 50863"/>
                <a:gd name="T88" fmla="*/ 234341 w 234344"/>
                <a:gd name="T89" fmla="*/ 50863 h 50863"/>
                <a:gd name="T90" fmla="*/ 234344 w 234344"/>
                <a:gd name="T91" fmla="*/ 34896 h 50863"/>
                <a:gd name="T92" fmla="*/ 232362 w 234344"/>
                <a:gd name="T93" fmla="*/ 34340 h 50863"/>
                <a:gd name="T94" fmla="*/ 212486 w 234344"/>
                <a:gd name="T95" fmla="*/ 32074 h 50863"/>
                <a:gd name="T96" fmla="*/ 198416 w 234344"/>
                <a:gd name="T97" fmla="*/ 30455 h 50863"/>
                <a:gd name="T98" fmla="*/ 185969 w 234344"/>
                <a:gd name="T99" fmla="*/ 28310 h 50863"/>
                <a:gd name="T100" fmla="*/ 173437 w 234344"/>
                <a:gd name="T101" fmla="*/ 22596 h 50863"/>
                <a:gd name="T102" fmla="*/ 177801 w 234344"/>
                <a:gd name="T103" fmla="*/ 17745 h 50863"/>
                <a:gd name="T104" fmla="*/ 184375 w 234344"/>
                <a:gd name="T105" fmla="*/ 18494 h 50863"/>
                <a:gd name="T106" fmla="*/ 196477 w 234344"/>
                <a:gd name="T107" fmla="*/ 20976 h 50863"/>
                <a:gd name="T108" fmla="*/ 208576 w 234344"/>
                <a:gd name="T109" fmla="*/ 21943 h 50863"/>
                <a:gd name="T110" fmla="*/ 228956 w 234344"/>
                <a:gd name="T111" fmla="*/ 16905 h 50863"/>
                <a:gd name="T112" fmla="*/ 234344 w 234344"/>
                <a:gd name="T113" fmla="*/ 12230 h 5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1095;p34">
              <a:extLst>
                <a:ext uri="{FF2B5EF4-FFF2-40B4-BE49-F238E27FC236}">
                  <a16:creationId xmlns:a16="http://schemas.microsoft.com/office/drawing/2014/main" id="{40B0301B-DEAD-4BE9-99EA-8C9C229B6E3D}"/>
                </a:ext>
              </a:extLst>
            </p:cNvPr>
            <p:cNvSpPr>
              <a:spLocks/>
            </p:cNvSpPr>
            <p:nvPr/>
          </p:nvSpPr>
          <p:spPr bwMode="auto">
            <a:xfrm>
              <a:off x="-97264" y="1162055"/>
              <a:ext cx="5171942" cy="1031731"/>
            </a:xfrm>
            <a:custGeom>
              <a:avLst/>
              <a:gdLst>
                <a:gd name="T0" fmla="*/ 126514 w 129242"/>
                <a:gd name="T1" fmla="*/ 437 h 25782"/>
                <a:gd name="T2" fmla="*/ 125540 w 129242"/>
                <a:gd name="T3" fmla="*/ 2833 h 25782"/>
                <a:gd name="T4" fmla="*/ 112693 w 129242"/>
                <a:gd name="T5" fmla="*/ 7649 h 25782"/>
                <a:gd name="T6" fmla="*/ 100411 w 129242"/>
                <a:gd name="T7" fmla="*/ 12228 h 25782"/>
                <a:gd name="T8" fmla="*/ 73322 w 129242"/>
                <a:gd name="T9" fmla="*/ 24097 h 25782"/>
                <a:gd name="T10" fmla="*/ 58132 w 129242"/>
                <a:gd name="T11" fmla="*/ 25057 h 25782"/>
                <a:gd name="T12" fmla="*/ 43281 w 129242"/>
                <a:gd name="T13" fmla="*/ 22351 h 25782"/>
                <a:gd name="T14" fmla="*/ 28914 w 129242"/>
                <a:gd name="T15" fmla="*/ 21031 h 25782"/>
                <a:gd name="T16" fmla="*/ 15599 w 129242"/>
                <a:gd name="T17" fmla="*/ 17635 h 25782"/>
                <a:gd name="T18" fmla="*/ 8383 w 129242"/>
                <a:gd name="T19" fmla="*/ 14606 h 25782"/>
                <a:gd name="T20" fmla="*/ 403 w 129242"/>
                <a:gd name="T21" fmla="*/ 11276 h 25782"/>
                <a:gd name="T22" fmla="*/ 2220 w 129242"/>
                <a:gd name="T23" fmla="*/ 6484 h 25782"/>
                <a:gd name="T24" fmla="*/ 10153 w 129242"/>
                <a:gd name="T25" fmla="*/ 10412 h 25782"/>
                <a:gd name="T26" fmla="*/ 46355 w 129242"/>
                <a:gd name="T27" fmla="*/ 20169 h 25782"/>
                <a:gd name="T28" fmla="*/ 84049 w 129242"/>
                <a:gd name="T29" fmla="*/ 13504 h 25782"/>
                <a:gd name="T30" fmla="*/ 110679 w 129242"/>
                <a:gd name="T31" fmla="*/ 4091 h 25782"/>
                <a:gd name="T32" fmla="*/ 125667 w 129242"/>
                <a:gd name="T33" fmla="*/ 404 h 25782"/>
                <a:gd name="T34" fmla="*/ 121598 w 129242"/>
                <a:gd name="T35" fmla="*/ 497 h 25782"/>
                <a:gd name="T36" fmla="*/ 101080 w 129242"/>
                <a:gd name="T37" fmla="*/ 7129 h 25782"/>
                <a:gd name="T38" fmla="*/ 48540 w 129242"/>
                <a:gd name="T39" fmla="*/ 19742 h 25782"/>
                <a:gd name="T40" fmla="*/ 17567 w 129242"/>
                <a:gd name="T41" fmla="*/ 13971 h 25782"/>
                <a:gd name="T42" fmla="*/ 4448 w 129242"/>
                <a:gd name="T43" fmla="*/ 7084 h 25782"/>
                <a:gd name="T44" fmla="*/ 294 w 129242"/>
                <a:gd name="T45" fmla="*/ 5075 h 25782"/>
                <a:gd name="T46" fmla="*/ 0 w 129242"/>
                <a:gd name="T47" fmla="*/ 11545 h 25782"/>
                <a:gd name="T48" fmla="*/ 8224 w 129242"/>
                <a:gd name="T49" fmla="*/ 14973 h 25782"/>
                <a:gd name="T50" fmla="*/ 15441 w 129242"/>
                <a:gd name="T51" fmla="*/ 18003 h 25782"/>
                <a:gd name="T52" fmla="*/ 28892 w 129242"/>
                <a:gd name="T53" fmla="*/ 21431 h 25782"/>
                <a:gd name="T54" fmla="*/ 43209 w 129242"/>
                <a:gd name="T55" fmla="*/ 22746 h 25782"/>
                <a:gd name="T56" fmla="*/ 58085 w 129242"/>
                <a:gd name="T57" fmla="*/ 25456 h 25782"/>
                <a:gd name="T58" fmla="*/ 73425 w 129242"/>
                <a:gd name="T59" fmla="*/ 24486 h 25782"/>
                <a:gd name="T60" fmla="*/ 100582 w 129242"/>
                <a:gd name="T61" fmla="*/ 12591 h 25782"/>
                <a:gd name="T62" fmla="*/ 112803 w 129242"/>
                <a:gd name="T63" fmla="*/ 8033 h 25782"/>
                <a:gd name="T64" fmla="*/ 125704 w 129242"/>
                <a:gd name="T65" fmla="*/ 3199 h 25782"/>
                <a:gd name="T66" fmla="*/ 129242 w 129242"/>
                <a:gd name="T67" fmla="*/ 1662 h 25782"/>
                <a:gd name="T68" fmla="*/ 126549 w 129242"/>
                <a:gd name="T69" fmla="*/ 34 h 25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1096;p34">
              <a:extLst>
                <a:ext uri="{FF2B5EF4-FFF2-40B4-BE49-F238E27FC236}">
                  <a16:creationId xmlns:a16="http://schemas.microsoft.com/office/drawing/2014/main" id="{86BCD288-576E-4E09-A63F-C7EC75CEF3C4}"/>
                </a:ext>
              </a:extLst>
            </p:cNvPr>
            <p:cNvSpPr>
              <a:spLocks/>
            </p:cNvSpPr>
            <p:nvPr/>
          </p:nvSpPr>
          <p:spPr bwMode="auto">
            <a:xfrm>
              <a:off x="-97184" y="1487081"/>
              <a:ext cx="9378021" cy="2233737"/>
            </a:xfrm>
            <a:custGeom>
              <a:avLst/>
              <a:gdLst>
                <a:gd name="T0" fmla="*/ 189615 w 234348"/>
                <a:gd name="T1" fmla="*/ 9797 h 55819"/>
                <a:gd name="T2" fmla="*/ 233942 w 234348"/>
                <a:gd name="T3" fmla="*/ 32005 h 55819"/>
                <a:gd name="T4" fmla="*/ 196343 w 234348"/>
                <a:gd name="T5" fmla="*/ 25590 h 55819"/>
                <a:gd name="T6" fmla="*/ 129473 w 234348"/>
                <a:gd name="T7" fmla="*/ 16664 h 55819"/>
                <a:gd name="T8" fmla="*/ 76413 w 234348"/>
                <a:gd name="T9" fmla="*/ 41684 h 55819"/>
                <a:gd name="T10" fmla="*/ 21189 w 234348"/>
                <a:gd name="T11" fmla="*/ 55416 h 55819"/>
                <a:gd name="T12" fmla="*/ 407 w 234348"/>
                <a:gd name="T13" fmla="*/ 54612 h 55819"/>
                <a:gd name="T14" fmla="*/ 9980 w 234348"/>
                <a:gd name="T15" fmla="*/ 52235 h 55819"/>
                <a:gd name="T16" fmla="*/ 24025 w 234348"/>
                <a:gd name="T17" fmla="*/ 49761 h 55819"/>
                <a:gd name="T18" fmla="*/ 9701 w 234348"/>
                <a:gd name="T19" fmla="*/ 42596 h 55819"/>
                <a:gd name="T20" fmla="*/ 402 w 234348"/>
                <a:gd name="T21" fmla="*/ 40534 h 55819"/>
                <a:gd name="T22" fmla="*/ 28985 w 234348"/>
                <a:gd name="T23" fmla="*/ 39049 h 55819"/>
                <a:gd name="T24" fmla="*/ 69372 w 234348"/>
                <a:gd name="T25" fmla="*/ 40633 h 55819"/>
                <a:gd name="T26" fmla="*/ 67193 w 234348"/>
                <a:gd name="T27" fmla="*/ 29002 h 55819"/>
                <a:gd name="T28" fmla="*/ 56532 w 234348"/>
                <a:gd name="T29" fmla="*/ 30868 h 55819"/>
                <a:gd name="T30" fmla="*/ 39801 w 234348"/>
                <a:gd name="T31" fmla="*/ 33024 h 55819"/>
                <a:gd name="T32" fmla="*/ 3952 w 234348"/>
                <a:gd name="T33" fmla="*/ 7104 h 55819"/>
                <a:gd name="T34" fmla="*/ 30193 w 234348"/>
                <a:gd name="T35" fmla="*/ 18579 h 55819"/>
                <a:gd name="T36" fmla="*/ 98753 w 234348"/>
                <a:gd name="T37" fmla="*/ 11037 h 55819"/>
                <a:gd name="T38" fmla="*/ 136984 w 234348"/>
                <a:gd name="T39" fmla="*/ 688 h 55819"/>
                <a:gd name="T40" fmla="*/ 136956 w 234348"/>
                <a:gd name="T41" fmla="*/ 285 h 55819"/>
                <a:gd name="T42" fmla="*/ 98594 w 234348"/>
                <a:gd name="T43" fmla="*/ 10669 h 55819"/>
                <a:gd name="T44" fmla="*/ 30329 w 234348"/>
                <a:gd name="T45" fmla="*/ 18200 h 55819"/>
                <a:gd name="T46" fmla="*/ 4086 w 234348"/>
                <a:gd name="T47" fmla="*/ 6726 h 55819"/>
                <a:gd name="T48" fmla="*/ 2 w 234348"/>
                <a:gd name="T49" fmla="*/ 23947 h 55819"/>
                <a:gd name="T50" fmla="*/ 39983 w 234348"/>
                <a:gd name="T51" fmla="*/ 33430 h 55819"/>
                <a:gd name="T52" fmla="*/ 59127 w 234348"/>
                <a:gd name="T53" fmla="*/ 30616 h 55819"/>
                <a:gd name="T54" fmla="*/ 72340 w 234348"/>
                <a:gd name="T55" fmla="*/ 31318 h 55819"/>
                <a:gd name="T56" fmla="*/ 56298 w 234348"/>
                <a:gd name="T57" fmla="*/ 42850 h 55819"/>
                <a:gd name="T58" fmla="*/ 19706 w 234348"/>
                <a:gd name="T59" fmla="*/ 36095 h 55819"/>
                <a:gd name="T60" fmla="*/ 1 w 234348"/>
                <a:gd name="T61" fmla="*/ 40777 h 55819"/>
                <a:gd name="T62" fmla="*/ 9247 w 234348"/>
                <a:gd name="T63" fmla="*/ 42996 h 55819"/>
                <a:gd name="T64" fmla="*/ 21555 w 234348"/>
                <a:gd name="T65" fmla="*/ 45283 h 55819"/>
                <a:gd name="T66" fmla="*/ 17343 w 234348"/>
                <a:gd name="T67" fmla="*/ 52977 h 55819"/>
                <a:gd name="T68" fmla="*/ 265 w 234348"/>
                <a:gd name="T69" fmla="*/ 48818 h 55819"/>
                <a:gd name="T70" fmla="*/ 187 w 234348"/>
                <a:gd name="T71" fmla="*/ 54999 h 55819"/>
                <a:gd name="T72" fmla="*/ 48122 w 234348"/>
                <a:gd name="T73" fmla="*/ 53615 h 55819"/>
                <a:gd name="T74" fmla="*/ 85739 w 234348"/>
                <a:gd name="T75" fmla="*/ 35403 h 55819"/>
                <a:gd name="T76" fmla="*/ 139725 w 234348"/>
                <a:gd name="T77" fmla="*/ 16658 h 55819"/>
                <a:gd name="T78" fmla="*/ 224421 w 234348"/>
                <a:gd name="T79" fmla="*/ 35420 h 55819"/>
                <a:gd name="T80" fmla="*/ 234347 w 234348"/>
                <a:gd name="T81" fmla="*/ 31794 h 55819"/>
                <a:gd name="T82" fmla="*/ 216510 w 234348"/>
                <a:gd name="T83" fmla="*/ 21728 h 55819"/>
                <a:gd name="T84" fmla="*/ 144959 w 234348"/>
                <a:gd name="T85" fmla="*/ 1 h 55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1097;p34">
              <a:extLst>
                <a:ext uri="{FF2B5EF4-FFF2-40B4-BE49-F238E27FC236}">
                  <a16:creationId xmlns:a16="http://schemas.microsoft.com/office/drawing/2014/main" id="{802B99E7-6FE2-4C67-87F6-E2D5B22502C4}"/>
                </a:ext>
              </a:extLst>
            </p:cNvPr>
            <p:cNvSpPr>
              <a:spLocks/>
            </p:cNvSpPr>
            <p:nvPr/>
          </p:nvSpPr>
          <p:spPr bwMode="auto">
            <a:xfrm>
              <a:off x="4303273" y="2401574"/>
              <a:ext cx="4977457" cy="2219891"/>
            </a:xfrm>
            <a:custGeom>
              <a:avLst/>
              <a:gdLst>
                <a:gd name="T0" fmla="*/ 25918 w 124382"/>
                <a:gd name="T1" fmla="*/ 402 h 55473"/>
                <a:gd name="T2" fmla="*/ 60462 w 124382"/>
                <a:gd name="T3" fmla="*/ 5393 h 55473"/>
                <a:gd name="T4" fmla="*/ 91155 w 124382"/>
                <a:gd name="T5" fmla="*/ 15464 h 55473"/>
                <a:gd name="T6" fmla="*/ 94863 w 124382"/>
                <a:gd name="T7" fmla="*/ 16822 h 55473"/>
                <a:gd name="T8" fmla="*/ 95647 w 124382"/>
                <a:gd name="T9" fmla="*/ 17108 h 55473"/>
                <a:gd name="T10" fmla="*/ 123981 w 124382"/>
                <a:gd name="T11" fmla="*/ 30890 h 55473"/>
                <a:gd name="T12" fmla="*/ 123981 w 124382"/>
                <a:gd name="T13" fmla="*/ 53695 h 55473"/>
                <a:gd name="T14" fmla="*/ 123831 w 124382"/>
                <a:gd name="T15" fmla="*/ 53388 h 55473"/>
                <a:gd name="T16" fmla="*/ 114937 w 124382"/>
                <a:gd name="T17" fmla="*/ 40100 h 55473"/>
                <a:gd name="T18" fmla="*/ 101268 w 124382"/>
                <a:gd name="T19" fmla="*/ 29834 h 55473"/>
                <a:gd name="T20" fmla="*/ 69187 w 124382"/>
                <a:gd name="T21" fmla="*/ 20137 h 55473"/>
                <a:gd name="T22" fmla="*/ 65319 w 124382"/>
                <a:gd name="T23" fmla="*/ 20024 h 55473"/>
                <a:gd name="T24" fmla="*/ 52577 w 124382"/>
                <a:gd name="T25" fmla="*/ 21181 h 55473"/>
                <a:gd name="T26" fmla="*/ 40004 w 124382"/>
                <a:gd name="T27" fmla="*/ 24495 h 55473"/>
                <a:gd name="T28" fmla="*/ 36221 w 124382"/>
                <a:gd name="T29" fmla="*/ 25639 h 55473"/>
                <a:gd name="T30" fmla="*/ 19858 w 124382"/>
                <a:gd name="T31" fmla="*/ 28662 h 55473"/>
                <a:gd name="T32" fmla="*/ 7624 w 124382"/>
                <a:gd name="T33" fmla="*/ 25392 h 55473"/>
                <a:gd name="T34" fmla="*/ 567 w 124382"/>
                <a:gd name="T35" fmla="*/ 14640 h 55473"/>
                <a:gd name="T36" fmla="*/ 5623 w 124382"/>
                <a:gd name="T37" fmla="*/ 5124 h 55473"/>
                <a:gd name="T38" fmla="*/ 15924 w 124382"/>
                <a:gd name="T39" fmla="*/ 1292 h 55473"/>
                <a:gd name="T40" fmla="*/ 25700 w 124382"/>
                <a:gd name="T41" fmla="*/ 402 h 55473"/>
                <a:gd name="T42" fmla="*/ 25918 w 124382"/>
                <a:gd name="T43" fmla="*/ 402 h 55473"/>
                <a:gd name="T44" fmla="*/ 25696 w 124382"/>
                <a:gd name="T45" fmla="*/ 0 h 55473"/>
                <a:gd name="T46" fmla="*/ 15846 w 124382"/>
                <a:gd name="T47" fmla="*/ 896 h 55473"/>
                <a:gd name="T48" fmla="*/ 5390 w 124382"/>
                <a:gd name="T49" fmla="*/ 4792 h 55473"/>
                <a:gd name="T50" fmla="*/ 160 w 124382"/>
                <a:gd name="T51" fmla="*/ 14653 h 55473"/>
                <a:gd name="T52" fmla="*/ 7409 w 124382"/>
                <a:gd name="T53" fmla="*/ 25735 h 55473"/>
                <a:gd name="T54" fmla="*/ 19845 w 124382"/>
                <a:gd name="T55" fmla="*/ 29067 h 55473"/>
                <a:gd name="T56" fmla="*/ 36329 w 124382"/>
                <a:gd name="T57" fmla="*/ 26025 h 55473"/>
                <a:gd name="T58" fmla="*/ 40120 w 124382"/>
                <a:gd name="T59" fmla="*/ 24877 h 55473"/>
                <a:gd name="T60" fmla="*/ 52645 w 124382"/>
                <a:gd name="T61" fmla="*/ 21575 h 55473"/>
                <a:gd name="T62" fmla="*/ 65320 w 124382"/>
                <a:gd name="T63" fmla="*/ 20426 h 55473"/>
                <a:gd name="T64" fmla="*/ 69163 w 124382"/>
                <a:gd name="T65" fmla="*/ 20538 h 55473"/>
                <a:gd name="T66" fmla="*/ 101068 w 124382"/>
                <a:gd name="T67" fmla="*/ 30184 h 55473"/>
                <a:gd name="T68" fmla="*/ 114641 w 124382"/>
                <a:gd name="T69" fmla="*/ 40373 h 55473"/>
                <a:gd name="T70" fmla="*/ 123468 w 124382"/>
                <a:gd name="T71" fmla="*/ 53567 h 55473"/>
                <a:gd name="T72" fmla="*/ 123842 w 124382"/>
                <a:gd name="T73" fmla="*/ 54344 h 55473"/>
                <a:gd name="T74" fmla="*/ 124380 w 124382"/>
                <a:gd name="T75" fmla="*/ 55470 h 55473"/>
                <a:gd name="T76" fmla="*/ 124380 w 124382"/>
                <a:gd name="T77" fmla="*/ 30691 h 55473"/>
                <a:gd name="T78" fmla="*/ 124301 w 124382"/>
                <a:gd name="T79" fmla="*/ 30630 h 55473"/>
                <a:gd name="T80" fmla="*/ 95782 w 124382"/>
                <a:gd name="T81" fmla="*/ 16727 h 55473"/>
                <a:gd name="T82" fmla="*/ 94996 w 124382"/>
                <a:gd name="T83" fmla="*/ 16442 h 55473"/>
                <a:gd name="T84" fmla="*/ 91289 w 124382"/>
                <a:gd name="T85" fmla="*/ 15087 h 55473"/>
                <a:gd name="T86" fmla="*/ 60557 w 124382"/>
                <a:gd name="T87" fmla="*/ 5003 h 55473"/>
                <a:gd name="T88" fmla="*/ 25913 w 124382"/>
                <a:gd name="T89" fmla="*/ 0 h 55473"/>
                <a:gd name="T90" fmla="*/ 25696 w 124382"/>
                <a:gd name="T91" fmla="*/ 0 h 55473"/>
                <a:gd name="T92" fmla="*/ 124380 w 124382"/>
                <a:gd name="T93" fmla="*/ 55470 h 55473"/>
                <a:gd name="T94" fmla="*/ 124380 w 124382"/>
                <a:gd name="T95" fmla="*/ 55473 h 55473"/>
                <a:gd name="T96" fmla="*/ 124381 w 124382"/>
                <a:gd name="T97" fmla="*/ 55473 h 55473"/>
                <a:gd name="T98" fmla="*/ 124380 w 124382"/>
                <a:gd name="T99" fmla="*/ 55470 h 55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lnTo>
                    <a:pt x="25918" y="402"/>
                  </a:ln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lnTo>
                    <a:pt x="25696" y="0"/>
                  </a:lnTo>
                  <a:close/>
                  <a:moveTo>
                    <a:pt x="124380" y="55470"/>
                  </a:moveTo>
                  <a:lnTo>
                    <a:pt x="124380" y="55473"/>
                  </a:lnTo>
                  <a:lnTo>
                    <a:pt x="124381" y="55473"/>
                  </a:lnTo>
                  <a:lnTo>
                    <a:pt x="124380" y="5547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1098;p34">
              <a:extLst>
                <a:ext uri="{FF2B5EF4-FFF2-40B4-BE49-F238E27FC236}">
                  <a16:creationId xmlns:a16="http://schemas.microsoft.com/office/drawing/2014/main" id="{1F588CF6-EFA1-4225-BE23-D34E02E31C2F}"/>
                </a:ext>
              </a:extLst>
            </p:cNvPr>
            <p:cNvSpPr>
              <a:spLocks/>
            </p:cNvSpPr>
            <p:nvPr/>
          </p:nvSpPr>
          <p:spPr bwMode="auto">
            <a:xfrm>
              <a:off x="-97184" y="3183486"/>
              <a:ext cx="4473596" cy="1988630"/>
            </a:xfrm>
            <a:custGeom>
              <a:avLst/>
              <a:gdLst>
                <a:gd name="T0" fmla="*/ 97341 w 111791"/>
                <a:gd name="T1" fmla="*/ 420 h 49694"/>
                <a:gd name="T2" fmla="*/ 101045 w 111791"/>
                <a:gd name="T3" fmla="*/ 1273 h 49694"/>
                <a:gd name="T4" fmla="*/ 110572 w 111791"/>
                <a:gd name="T5" fmla="*/ 11931 h 49694"/>
                <a:gd name="T6" fmla="*/ 109429 w 111791"/>
                <a:gd name="T7" fmla="*/ 19750 h 49694"/>
                <a:gd name="T8" fmla="*/ 101702 w 111791"/>
                <a:gd name="T9" fmla="*/ 25361 h 49694"/>
                <a:gd name="T10" fmla="*/ 91607 w 111791"/>
                <a:gd name="T11" fmla="*/ 28204 h 49694"/>
                <a:gd name="T12" fmla="*/ 86532 w 111791"/>
                <a:gd name="T13" fmla="*/ 29084 h 49694"/>
                <a:gd name="T14" fmla="*/ 66253 w 111791"/>
                <a:gd name="T15" fmla="*/ 35734 h 49694"/>
                <a:gd name="T16" fmla="*/ 54638 w 111791"/>
                <a:gd name="T17" fmla="*/ 49289 h 49694"/>
                <a:gd name="T18" fmla="*/ 3363 w 111791"/>
                <a:gd name="T19" fmla="*/ 49289 h 49694"/>
                <a:gd name="T20" fmla="*/ 402 w 111791"/>
                <a:gd name="T21" fmla="*/ 45488 h 49694"/>
                <a:gd name="T22" fmla="*/ 402 w 111791"/>
                <a:gd name="T23" fmla="*/ 27817 h 49694"/>
                <a:gd name="T24" fmla="*/ 20006 w 111791"/>
                <a:gd name="T25" fmla="*/ 31888 h 49694"/>
                <a:gd name="T26" fmla="*/ 35067 w 111791"/>
                <a:gd name="T27" fmla="*/ 32744 h 49694"/>
                <a:gd name="T28" fmla="*/ 48490 w 111791"/>
                <a:gd name="T29" fmla="*/ 32140 h 49694"/>
                <a:gd name="T30" fmla="*/ 61838 w 111791"/>
                <a:gd name="T31" fmla="*/ 30276 h 49694"/>
                <a:gd name="T32" fmla="*/ 72658 w 111791"/>
                <a:gd name="T33" fmla="*/ 26377 h 49694"/>
                <a:gd name="T34" fmla="*/ 82157 w 111791"/>
                <a:gd name="T35" fmla="*/ 14419 h 49694"/>
                <a:gd name="T36" fmla="*/ 85446 w 111791"/>
                <a:gd name="T37" fmla="*/ 9038 h 49694"/>
                <a:gd name="T38" fmla="*/ 97341 w 111791"/>
                <a:gd name="T39" fmla="*/ 420 h 49694"/>
                <a:gd name="T40" fmla="*/ 97320 w 111791"/>
                <a:gd name="T41" fmla="*/ 1 h 49694"/>
                <a:gd name="T42" fmla="*/ 85113 w 111791"/>
                <a:gd name="T43" fmla="*/ 8813 h 49694"/>
                <a:gd name="T44" fmla="*/ 81808 w 111791"/>
                <a:gd name="T45" fmla="*/ 14217 h 49694"/>
                <a:gd name="T46" fmla="*/ 72437 w 111791"/>
                <a:gd name="T47" fmla="*/ 26041 h 49694"/>
                <a:gd name="T48" fmla="*/ 61763 w 111791"/>
                <a:gd name="T49" fmla="*/ 29881 h 49694"/>
                <a:gd name="T50" fmla="*/ 48454 w 111791"/>
                <a:gd name="T51" fmla="*/ 31740 h 49694"/>
                <a:gd name="T52" fmla="*/ 35069 w 111791"/>
                <a:gd name="T53" fmla="*/ 32342 h 49694"/>
                <a:gd name="T54" fmla="*/ 20053 w 111791"/>
                <a:gd name="T55" fmla="*/ 31489 h 49694"/>
                <a:gd name="T56" fmla="*/ 259 w 111791"/>
                <a:gd name="T57" fmla="*/ 27354 h 49694"/>
                <a:gd name="T58" fmla="*/ 1 w 111791"/>
                <a:gd name="T59" fmla="*/ 27277 h 49694"/>
                <a:gd name="T60" fmla="*/ 1 w 111791"/>
                <a:gd name="T61" fmla="*/ 45491 h 49694"/>
                <a:gd name="T62" fmla="*/ 3363 w 111791"/>
                <a:gd name="T63" fmla="*/ 49694 h 49694"/>
                <a:gd name="T64" fmla="*/ 54879 w 111791"/>
                <a:gd name="T65" fmla="*/ 49694 h 49694"/>
                <a:gd name="T66" fmla="*/ 54936 w 111791"/>
                <a:gd name="T67" fmla="*/ 49585 h 49694"/>
                <a:gd name="T68" fmla="*/ 66481 w 111791"/>
                <a:gd name="T69" fmla="*/ 36064 h 49694"/>
                <a:gd name="T70" fmla="*/ 86599 w 111791"/>
                <a:gd name="T71" fmla="*/ 29479 h 49694"/>
                <a:gd name="T72" fmla="*/ 91683 w 111791"/>
                <a:gd name="T73" fmla="*/ 28597 h 49694"/>
                <a:gd name="T74" fmla="*/ 101852 w 111791"/>
                <a:gd name="T75" fmla="*/ 25732 h 49694"/>
                <a:gd name="T76" fmla="*/ 109769 w 111791"/>
                <a:gd name="T77" fmla="*/ 19968 h 49694"/>
                <a:gd name="T78" fmla="*/ 110961 w 111791"/>
                <a:gd name="T79" fmla="*/ 11820 h 49694"/>
                <a:gd name="T80" fmla="*/ 101216 w 111791"/>
                <a:gd name="T81" fmla="*/ 909 h 49694"/>
                <a:gd name="T82" fmla="*/ 97320 w 111791"/>
                <a:gd name="T83" fmla="*/ 1 h 49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1099;p34">
              <a:extLst>
                <a:ext uri="{FF2B5EF4-FFF2-40B4-BE49-F238E27FC236}">
                  <a16:creationId xmlns:a16="http://schemas.microsoft.com/office/drawing/2014/main" id="{60C69D92-0D94-424D-BE0B-2D9966634D58}"/>
                </a:ext>
              </a:extLst>
            </p:cNvPr>
            <p:cNvSpPr>
              <a:spLocks/>
            </p:cNvSpPr>
            <p:nvPr/>
          </p:nvSpPr>
          <p:spPr bwMode="auto">
            <a:xfrm>
              <a:off x="2768223" y="4443454"/>
              <a:ext cx="4335456" cy="728679"/>
            </a:xfrm>
            <a:custGeom>
              <a:avLst/>
              <a:gdLst>
                <a:gd name="T0" fmla="*/ 42576 w 108339"/>
                <a:gd name="T1" fmla="*/ 3656 h 18209"/>
                <a:gd name="T2" fmla="*/ 71177 w 108339"/>
                <a:gd name="T3" fmla="*/ 8977 h 18209"/>
                <a:gd name="T4" fmla="*/ 83983 w 108339"/>
                <a:gd name="T5" fmla="*/ 7841 h 18209"/>
                <a:gd name="T6" fmla="*/ 90288 w 108339"/>
                <a:gd name="T7" fmla="*/ 6616 h 18209"/>
                <a:gd name="T8" fmla="*/ 102405 w 108339"/>
                <a:gd name="T9" fmla="*/ 8765 h 18209"/>
                <a:gd name="T10" fmla="*/ 2840 w 108339"/>
                <a:gd name="T11" fmla="*/ 17804 h 18209"/>
                <a:gd name="T12" fmla="*/ 2950 w 108339"/>
                <a:gd name="T13" fmla="*/ 7464 h 18209"/>
                <a:gd name="T14" fmla="*/ 10713 w 108339"/>
                <a:gd name="T15" fmla="*/ 6586 h 18209"/>
                <a:gd name="T16" fmla="*/ 23031 w 108339"/>
                <a:gd name="T17" fmla="*/ 9648 h 18209"/>
                <a:gd name="T18" fmla="*/ 28520 w 108339"/>
                <a:gd name="T19" fmla="*/ 10866 h 18209"/>
                <a:gd name="T20" fmla="*/ 33317 w 108339"/>
                <a:gd name="T21" fmla="*/ 12223 h 18209"/>
                <a:gd name="T22" fmla="*/ 38421 w 108339"/>
                <a:gd name="T23" fmla="*/ 13111 h 18209"/>
                <a:gd name="T24" fmla="*/ 42130 w 108339"/>
                <a:gd name="T25" fmla="*/ 11480 h 18209"/>
                <a:gd name="T26" fmla="*/ 27373 w 108339"/>
                <a:gd name="T27" fmla="*/ 6755 h 18209"/>
                <a:gd name="T28" fmla="*/ 19861 w 108339"/>
                <a:gd name="T29" fmla="*/ 6045 h 18209"/>
                <a:gd name="T30" fmla="*/ 17637 w 108339"/>
                <a:gd name="T31" fmla="*/ 4599 h 18209"/>
                <a:gd name="T32" fmla="*/ 19370 w 108339"/>
                <a:gd name="T33" fmla="*/ 2730 h 18209"/>
                <a:gd name="T34" fmla="*/ 27698 w 108339"/>
                <a:gd name="T35" fmla="*/ 402 h 18209"/>
                <a:gd name="T36" fmla="*/ 26793 w 108339"/>
                <a:gd name="T37" fmla="*/ 18 h 18209"/>
                <a:gd name="T38" fmla="*/ 19057 w 108339"/>
                <a:gd name="T39" fmla="*/ 2461 h 18209"/>
                <a:gd name="T40" fmla="*/ 17550 w 108339"/>
                <a:gd name="T41" fmla="*/ 5452 h 18209"/>
                <a:gd name="T42" fmla="*/ 20009 w 108339"/>
                <a:gd name="T43" fmla="*/ 6488 h 18209"/>
                <a:gd name="T44" fmla="*/ 32089 w 108339"/>
                <a:gd name="T45" fmla="*/ 7401 h 18209"/>
                <a:gd name="T46" fmla="*/ 41803 w 108339"/>
                <a:gd name="T47" fmla="*/ 11810 h 18209"/>
                <a:gd name="T48" fmla="*/ 33571 w 108339"/>
                <a:gd name="T49" fmla="*/ 11872 h 18209"/>
                <a:gd name="T50" fmla="*/ 30871 w 108339"/>
                <a:gd name="T51" fmla="*/ 11114 h 18209"/>
                <a:gd name="T52" fmla="*/ 25708 w 108339"/>
                <a:gd name="T53" fmla="*/ 9823 h 18209"/>
                <a:gd name="T54" fmla="*/ 19261 w 108339"/>
                <a:gd name="T55" fmla="*/ 8202 h 18209"/>
                <a:gd name="T56" fmla="*/ 7263 w 108339"/>
                <a:gd name="T57" fmla="*/ 5850 h 18209"/>
                <a:gd name="T58" fmla="*/ 798 w 108339"/>
                <a:gd name="T59" fmla="*/ 15131 h 18209"/>
                <a:gd name="T60" fmla="*/ 2666 w 108339"/>
                <a:gd name="T61" fmla="*/ 18209 h 18209"/>
                <a:gd name="T62" fmla="*/ 107713 w 108339"/>
                <a:gd name="T63" fmla="*/ 18040 h 18209"/>
                <a:gd name="T64" fmla="*/ 93901 w 108339"/>
                <a:gd name="T65" fmla="*/ 5972 h 18209"/>
                <a:gd name="T66" fmla="*/ 86166 w 108339"/>
                <a:gd name="T67" fmla="*/ 6979 h 18209"/>
                <a:gd name="T68" fmla="*/ 75687 w 108339"/>
                <a:gd name="T69" fmla="*/ 8443 h 18209"/>
                <a:gd name="T70" fmla="*/ 57928 w 108339"/>
                <a:gd name="T71" fmla="*/ 7448 h 18209"/>
                <a:gd name="T72" fmla="*/ 27716 w 108339"/>
                <a:gd name="T73" fmla="*/ 0 h 18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1100;p34">
              <a:extLst>
                <a:ext uri="{FF2B5EF4-FFF2-40B4-BE49-F238E27FC236}">
                  <a16:creationId xmlns:a16="http://schemas.microsoft.com/office/drawing/2014/main" id="{0BDF168A-6A47-4FD0-A27E-7A3606903E52}"/>
                </a:ext>
              </a:extLst>
            </p:cNvPr>
            <p:cNvSpPr>
              <a:spLocks/>
            </p:cNvSpPr>
            <p:nvPr/>
          </p:nvSpPr>
          <p:spPr bwMode="auto">
            <a:xfrm>
              <a:off x="4932235" y="3608718"/>
              <a:ext cx="4348422" cy="1563444"/>
            </a:xfrm>
            <a:custGeom>
              <a:avLst/>
              <a:gdLst>
                <a:gd name="T0" fmla="*/ 47194 w 108663"/>
                <a:gd name="T1" fmla="*/ 409 h 39069"/>
                <a:gd name="T2" fmla="*/ 92718 w 108663"/>
                <a:gd name="T3" fmla="*/ 21653 h 39069"/>
                <a:gd name="T4" fmla="*/ 108257 w 108663"/>
                <a:gd name="T5" fmla="*/ 35034 h 39069"/>
                <a:gd name="T6" fmla="*/ 95006 w 108663"/>
                <a:gd name="T7" fmla="*/ 38663 h 39069"/>
                <a:gd name="T8" fmla="*/ 89268 w 108663"/>
                <a:gd name="T9" fmla="*/ 30076 h 39069"/>
                <a:gd name="T10" fmla="*/ 82109 w 108663"/>
                <a:gd name="T11" fmla="*/ 20589 h 39069"/>
                <a:gd name="T12" fmla="*/ 79779 w 108663"/>
                <a:gd name="T13" fmla="*/ 20494 h 39069"/>
                <a:gd name="T14" fmla="*/ 80550 w 108663"/>
                <a:gd name="T15" fmla="*/ 25925 h 39069"/>
                <a:gd name="T16" fmla="*/ 83661 w 108663"/>
                <a:gd name="T17" fmla="*/ 31345 h 39069"/>
                <a:gd name="T18" fmla="*/ 76327 w 108663"/>
                <a:gd name="T19" fmla="*/ 38663 h 39069"/>
                <a:gd name="T20" fmla="*/ 62597 w 108663"/>
                <a:gd name="T21" fmla="*/ 20130 h 39069"/>
                <a:gd name="T22" fmla="*/ 43437 w 108663"/>
                <a:gd name="T23" fmla="*/ 17407 h 39069"/>
                <a:gd name="T24" fmla="*/ 28604 w 108663"/>
                <a:gd name="T25" fmla="*/ 18985 h 39069"/>
                <a:gd name="T26" fmla="*/ 15020 w 108663"/>
                <a:gd name="T27" fmla="*/ 22506 h 39069"/>
                <a:gd name="T28" fmla="*/ 2908 w 108663"/>
                <a:gd name="T29" fmla="*/ 20201 h 39069"/>
                <a:gd name="T30" fmla="*/ 4417 w 108663"/>
                <a:gd name="T31" fmla="*/ 10728 h 39069"/>
                <a:gd name="T32" fmla="*/ 46151 w 108663"/>
                <a:gd name="T33" fmla="*/ 403 h 39069"/>
                <a:gd name="T34" fmla="*/ 14376 w 108663"/>
                <a:gd name="T35" fmla="*/ 5582 h 39069"/>
                <a:gd name="T36" fmla="*/ 720 w 108663"/>
                <a:gd name="T37" fmla="*/ 14790 h 39069"/>
                <a:gd name="T38" fmla="*/ 10464 w 108663"/>
                <a:gd name="T39" fmla="*/ 23326 h 39069"/>
                <a:gd name="T40" fmla="*/ 25483 w 108663"/>
                <a:gd name="T41" fmla="*/ 20314 h 39069"/>
                <a:gd name="T42" fmla="*/ 38171 w 108663"/>
                <a:gd name="T43" fmla="*/ 17957 h 39069"/>
                <a:gd name="T44" fmla="*/ 50034 w 108663"/>
                <a:gd name="T45" fmla="*/ 18072 h 39069"/>
                <a:gd name="T46" fmla="*/ 72035 w 108663"/>
                <a:gd name="T47" fmla="*/ 26564 h 39069"/>
                <a:gd name="T48" fmla="*/ 75885 w 108663"/>
                <a:gd name="T49" fmla="*/ 39069 h 39069"/>
                <a:gd name="T50" fmla="*/ 86083 w 108663"/>
                <a:gd name="T51" fmla="*/ 38849 h 39069"/>
                <a:gd name="T52" fmla="*/ 81192 w 108663"/>
                <a:gd name="T53" fmla="*/ 26094 h 39069"/>
                <a:gd name="T54" fmla="*/ 79180 w 108663"/>
                <a:gd name="T55" fmla="*/ 21893 h 39069"/>
                <a:gd name="T56" fmla="*/ 80793 w 108663"/>
                <a:gd name="T57" fmla="*/ 20684 h 39069"/>
                <a:gd name="T58" fmla="*/ 85716 w 108663"/>
                <a:gd name="T59" fmla="*/ 24991 h 39069"/>
                <a:gd name="T60" fmla="*/ 92868 w 108663"/>
                <a:gd name="T61" fmla="*/ 36611 h 39069"/>
                <a:gd name="T62" fmla="*/ 94819 w 108663"/>
                <a:gd name="T63" fmla="*/ 39068 h 39069"/>
                <a:gd name="T64" fmla="*/ 108661 w 108663"/>
                <a:gd name="T65" fmla="*/ 34947 h 39069"/>
                <a:gd name="T66" fmla="*/ 108584 w 108663"/>
                <a:gd name="T67" fmla="*/ 34784 h 39069"/>
                <a:gd name="T68" fmla="*/ 92987 w 108663"/>
                <a:gd name="T69" fmla="*/ 21357 h 39069"/>
                <a:gd name="T70" fmla="*/ 47197 w 108663"/>
                <a:gd name="T71" fmla="*/ 6 h 3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1101;p34">
              <a:extLst>
                <a:ext uri="{FF2B5EF4-FFF2-40B4-BE49-F238E27FC236}">
                  <a16:creationId xmlns:a16="http://schemas.microsoft.com/office/drawing/2014/main" id="{0DB5A60F-D1A2-45D0-BB80-F7A50C838829}"/>
                </a:ext>
              </a:extLst>
            </p:cNvPr>
            <p:cNvSpPr>
              <a:spLocks/>
            </p:cNvSpPr>
            <p:nvPr/>
          </p:nvSpPr>
          <p:spPr bwMode="auto">
            <a:xfrm>
              <a:off x="5065015" y="-2406714"/>
              <a:ext cx="4355665" cy="807744"/>
            </a:xfrm>
            <a:custGeom>
              <a:avLst/>
              <a:gdLst>
                <a:gd name="T0" fmla="*/ 108443 w 108844"/>
                <a:gd name="T1" fmla="*/ 4208 h 28164"/>
                <a:gd name="T2" fmla="*/ 106485 w 108844"/>
                <a:gd name="T3" fmla="*/ 9426 h 28164"/>
                <a:gd name="T4" fmla="*/ 74438 w 108844"/>
                <a:gd name="T5" fmla="*/ 11967 h 28164"/>
                <a:gd name="T6" fmla="*/ 43750 w 108844"/>
                <a:gd name="T7" fmla="*/ 16739 h 28164"/>
                <a:gd name="T8" fmla="*/ 26315 w 108844"/>
                <a:gd name="T9" fmla="*/ 23179 h 28164"/>
                <a:gd name="T10" fmla="*/ 13680 w 108844"/>
                <a:gd name="T11" fmla="*/ 27761 h 28164"/>
                <a:gd name="T12" fmla="*/ 2304 w 108844"/>
                <a:gd name="T13" fmla="*/ 9148 h 28164"/>
                <a:gd name="T14" fmla="*/ 27536 w 108844"/>
                <a:gd name="T15" fmla="*/ 3991 h 28164"/>
                <a:gd name="T16" fmla="*/ 49562 w 108844"/>
                <a:gd name="T17" fmla="*/ 1411 h 28164"/>
                <a:gd name="T18" fmla="*/ 51989 w 108844"/>
                <a:gd name="T19" fmla="*/ 410 h 28164"/>
                <a:gd name="T20" fmla="*/ 72138 w 108844"/>
                <a:gd name="T21" fmla="*/ 1986 h 28164"/>
                <a:gd name="T22" fmla="*/ 64605 w 108844"/>
                <a:gd name="T23" fmla="*/ 4082 h 28164"/>
                <a:gd name="T24" fmla="*/ 43304 w 108844"/>
                <a:gd name="T25" fmla="*/ 6603 h 28164"/>
                <a:gd name="T26" fmla="*/ 13835 w 108844"/>
                <a:gd name="T27" fmla="*/ 18561 h 28164"/>
                <a:gd name="T28" fmla="*/ 20097 w 108844"/>
                <a:gd name="T29" fmla="*/ 22533 h 28164"/>
                <a:gd name="T30" fmla="*/ 29427 w 108844"/>
                <a:gd name="T31" fmla="*/ 18998 h 28164"/>
                <a:gd name="T32" fmla="*/ 44864 w 108844"/>
                <a:gd name="T33" fmla="*/ 13661 h 28164"/>
                <a:gd name="T34" fmla="*/ 67486 w 108844"/>
                <a:gd name="T35" fmla="*/ 10209 h 28164"/>
                <a:gd name="T36" fmla="*/ 86995 w 108844"/>
                <a:gd name="T37" fmla="*/ 4937 h 28164"/>
                <a:gd name="T38" fmla="*/ 105484 w 108844"/>
                <a:gd name="T39" fmla="*/ 409 h 28164"/>
                <a:gd name="T40" fmla="*/ 90877 w 108844"/>
                <a:gd name="T41" fmla="*/ 105 h 28164"/>
                <a:gd name="T42" fmla="*/ 78166 w 108844"/>
                <a:gd name="T43" fmla="*/ 7749 h 28164"/>
                <a:gd name="T44" fmla="*/ 57994 w 108844"/>
                <a:gd name="T45" fmla="*/ 11189 h 28164"/>
                <a:gd name="T46" fmla="*/ 34011 w 108844"/>
                <a:gd name="T47" fmla="*/ 16192 h 28164"/>
                <a:gd name="T48" fmla="*/ 26252 w 108844"/>
                <a:gd name="T49" fmla="*/ 20278 h 28164"/>
                <a:gd name="T50" fmla="*/ 18884 w 108844"/>
                <a:gd name="T51" fmla="*/ 22019 h 28164"/>
                <a:gd name="T52" fmla="*/ 18725 w 108844"/>
                <a:gd name="T53" fmla="*/ 11302 h 28164"/>
                <a:gd name="T54" fmla="*/ 52770 w 108844"/>
                <a:gd name="T55" fmla="*/ 6766 h 28164"/>
                <a:gd name="T56" fmla="*/ 70258 w 108844"/>
                <a:gd name="T57" fmla="*/ 2889 h 28164"/>
                <a:gd name="T58" fmla="*/ 78725 w 108844"/>
                <a:gd name="T59" fmla="*/ 393 h 28164"/>
                <a:gd name="T60" fmla="*/ 51891 w 108844"/>
                <a:gd name="T61" fmla="*/ 3 h 28164"/>
                <a:gd name="T62" fmla="*/ 49430 w 108844"/>
                <a:gd name="T63" fmla="*/ 1026 h 28164"/>
                <a:gd name="T64" fmla="*/ 27530 w 108844"/>
                <a:gd name="T65" fmla="*/ 3587 h 28164"/>
                <a:gd name="T66" fmla="*/ 1994 w 108844"/>
                <a:gd name="T67" fmla="*/ 8889 h 28164"/>
                <a:gd name="T68" fmla="*/ 13647 w 108844"/>
                <a:gd name="T69" fmla="*/ 28164 h 28164"/>
                <a:gd name="T70" fmla="*/ 26511 w 108844"/>
                <a:gd name="T71" fmla="*/ 23520 h 28164"/>
                <a:gd name="T72" fmla="*/ 43838 w 108844"/>
                <a:gd name="T73" fmla="*/ 17121 h 28164"/>
                <a:gd name="T74" fmla="*/ 74484 w 108844"/>
                <a:gd name="T75" fmla="*/ 12357 h 28164"/>
                <a:gd name="T76" fmla="*/ 106514 w 108844"/>
                <a:gd name="T77" fmla="*/ 9822 h 28164"/>
                <a:gd name="T78" fmla="*/ 108843 w 108844"/>
                <a:gd name="T79" fmla="*/ 9842 h 28164"/>
                <a:gd name="T80" fmla="*/ 105482 w 108844"/>
                <a:gd name="T81" fmla="*/ 0 h 28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lnTo>
                    <a:pt x="105484" y="409"/>
                  </a:ln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lnTo>
                    <a:pt x="90934"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828617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5036E0-568A-4E80-876B-1C1F22BD7EF2}"/>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3DF1FF6-AB71-4BCD-9EE6-B9D7B1B6372C}" type="datetimeFigureOut">
              <a:rPr lang="en-US"/>
              <a:pPr>
                <a:defRPr/>
              </a:pPr>
              <a:t>24/6/2024</a:t>
            </a:fld>
            <a:endParaRPr lang="en-US"/>
          </a:p>
        </p:txBody>
      </p:sp>
      <p:sp>
        <p:nvSpPr>
          <p:cNvPr id="5" name="Footer Placeholder 4">
            <a:extLst>
              <a:ext uri="{FF2B5EF4-FFF2-40B4-BE49-F238E27FC236}">
                <a16:creationId xmlns:a16="http://schemas.microsoft.com/office/drawing/2014/main" id="{93C96F58-BC36-444C-B302-2AA4782D11F0}"/>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0D3DE0BF-F946-47D2-8E53-9C0C30CEBA31}"/>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EC4A61D6-316E-4909-86E1-CE2731B6ED50}" type="slidenum">
              <a:rPr lang="en-US"/>
              <a:pPr>
                <a:defRPr/>
              </a:pPr>
              <a:t>‹#›</a:t>
            </a:fld>
            <a:endParaRPr lang="en-US"/>
          </a:p>
        </p:txBody>
      </p:sp>
    </p:spTree>
    <p:extLst>
      <p:ext uri="{BB962C8B-B14F-4D97-AF65-F5344CB8AC3E}">
        <p14:creationId xmlns:p14="http://schemas.microsoft.com/office/powerpoint/2010/main" val="3218642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4" name="Google Shape;15;p3">
            <a:extLst>
              <a:ext uri="{FF2B5EF4-FFF2-40B4-BE49-F238E27FC236}">
                <a16:creationId xmlns:a16="http://schemas.microsoft.com/office/drawing/2014/main" id="{71C65D5C-3BB6-4A90-872E-5D6D15BEF7EC}"/>
              </a:ext>
            </a:extLst>
          </p:cNvPr>
          <p:cNvGrpSpPr>
            <a:grpSpLocks/>
          </p:cNvGrpSpPr>
          <p:nvPr/>
        </p:nvGrpSpPr>
        <p:grpSpPr bwMode="auto">
          <a:xfrm flipH="1">
            <a:off x="-1517650" y="-1354138"/>
            <a:ext cx="14414500" cy="8420101"/>
            <a:chOff x="-569956" y="-1015976"/>
            <a:chExt cx="10811633" cy="6315058"/>
          </a:xfrm>
        </p:grpSpPr>
        <p:sp>
          <p:nvSpPr>
            <p:cNvPr id="5" name="Google Shape;16;p3">
              <a:extLst>
                <a:ext uri="{FF2B5EF4-FFF2-40B4-BE49-F238E27FC236}">
                  <a16:creationId xmlns:a16="http://schemas.microsoft.com/office/drawing/2014/main" id="{89998428-7A19-4813-B2FE-15820698E8AB}"/>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7;p3">
              <a:extLst>
                <a:ext uri="{FF2B5EF4-FFF2-40B4-BE49-F238E27FC236}">
                  <a16:creationId xmlns:a16="http://schemas.microsoft.com/office/drawing/2014/main" id="{1767EF5B-4AE3-4CD2-874A-8C2D2A7AE1FB}"/>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8;p3">
              <a:extLst>
                <a:ext uri="{FF2B5EF4-FFF2-40B4-BE49-F238E27FC236}">
                  <a16:creationId xmlns:a16="http://schemas.microsoft.com/office/drawing/2014/main" id="{053E3881-7B26-455D-82DC-C518E5981164}"/>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9" name="Google Shape;19;p3"/>
          <p:cNvSpPr txBox="1">
            <a:spLocks noGrp="1"/>
          </p:cNvSpPr>
          <p:nvPr>
            <p:ph type="title"/>
          </p:nvPr>
        </p:nvSpPr>
        <p:spPr>
          <a:xfrm>
            <a:off x="950967" y="2975400"/>
            <a:ext cx="5833200" cy="2128400"/>
          </a:xfrm>
          <a:prstGeom prst="rect">
            <a:avLst/>
          </a:prstGeom>
        </p:spPr>
        <p:txBody>
          <a:bodyPr spcFirstLastPara="1" anchor="b">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p:nvPr>
        </p:nvSpPr>
        <p:spPr>
          <a:xfrm>
            <a:off x="3092500" y="1754200"/>
            <a:ext cx="1550000" cy="1221200"/>
          </a:xfrm>
          <a:prstGeom prst="rect">
            <a:avLst/>
          </a:prstGeom>
          <a:noFill/>
        </p:spPr>
        <p:txBody>
          <a:bodyPr spcFirstLastPara="1" anchor="ctr">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47395020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grpSp>
        <p:nvGrpSpPr>
          <p:cNvPr id="4" name="Google Shape;22;p4">
            <a:extLst>
              <a:ext uri="{FF2B5EF4-FFF2-40B4-BE49-F238E27FC236}">
                <a16:creationId xmlns:a16="http://schemas.microsoft.com/office/drawing/2014/main" id="{E5154034-AC87-43D9-BD4F-F4C217F1E5F7}"/>
              </a:ext>
            </a:extLst>
          </p:cNvPr>
          <p:cNvGrpSpPr>
            <a:grpSpLocks/>
          </p:cNvGrpSpPr>
          <p:nvPr/>
        </p:nvGrpSpPr>
        <p:grpSpPr bwMode="auto">
          <a:xfrm>
            <a:off x="-898525" y="-1773238"/>
            <a:ext cx="13989050" cy="9037638"/>
            <a:chOff x="-673656" y="-1330398"/>
            <a:chExt cx="10491302" cy="6778689"/>
          </a:xfrm>
        </p:grpSpPr>
        <p:sp>
          <p:nvSpPr>
            <p:cNvPr id="5" name="Google Shape;23;p4">
              <a:extLst>
                <a:ext uri="{FF2B5EF4-FFF2-40B4-BE49-F238E27FC236}">
                  <a16:creationId xmlns:a16="http://schemas.microsoft.com/office/drawing/2014/main" id="{905D49D5-5A60-4BD9-8C5F-D3F042EAEA91}"/>
                </a:ext>
              </a:extLst>
            </p:cNvPr>
            <p:cNvSpPr>
              <a:spLocks/>
            </p:cNvSpPr>
            <p:nvPr/>
          </p:nvSpPr>
          <p:spPr bwMode="auto">
            <a:xfrm flipH="1">
              <a:off x="-552786"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4;p4">
              <a:extLst>
                <a:ext uri="{FF2B5EF4-FFF2-40B4-BE49-F238E27FC236}">
                  <a16:creationId xmlns:a16="http://schemas.microsoft.com/office/drawing/2014/main" id="{E9686EC0-82A7-4AD1-86A7-A38B0A1C4F0D}"/>
                </a:ext>
              </a:extLst>
            </p:cNvPr>
            <p:cNvSpPr>
              <a:spLocks/>
            </p:cNvSpPr>
            <p:nvPr/>
          </p:nvSpPr>
          <p:spPr bwMode="auto">
            <a:xfrm>
              <a:off x="-241026"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5;p4">
              <a:extLst>
                <a:ext uri="{FF2B5EF4-FFF2-40B4-BE49-F238E27FC236}">
                  <a16:creationId xmlns:a16="http://schemas.microsoft.com/office/drawing/2014/main" id="{6FC9D22C-868E-4201-BA61-C64E402F1DE6}"/>
                </a:ext>
              </a:extLst>
            </p:cNvPr>
            <p:cNvSpPr>
              <a:spLocks/>
            </p:cNvSpPr>
            <p:nvPr/>
          </p:nvSpPr>
          <p:spPr bwMode="auto">
            <a:xfrm>
              <a:off x="-673656"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6;p4">
              <a:extLst>
                <a:ext uri="{FF2B5EF4-FFF2-40B4-BE49-F238E27FC236}">
                  <a16:creationId xmlns:a16="http://schemas.microsoft.com/office/drawing/2014/main" id="{63C32690-A411-4836-A718-621FB2CA9D97}"/>
                </a:ext>
              </a:extLst>
            </p:cNvPr>
            <p:cNvSpPr>
              <a:spLocks/>
            </p:cNvSpPr>
            <p:nvPr/>
          </p:nvSpPr>
          <p:spPr bwMode="auto">
            <a:xfrm rot="10800000" flipH="1">
              <a:off x="-419350"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7" name="Google Shape;27;p4"/>
          <p:cNvSpPr txBox="1">
            <a:spLocks noGrp="1"/>
          </p:cNvSpPr>
          <p:nvPr>
            <p:ph type="title"/>
          </p:nvPr>
        </p:nvSpPr>
        <p:spPr>
          <a:xfrm>
            <a:off x="960000" y="719333"/>
            <a:ext cx="10272000" cy="763600"/>
          </a:xfrm>
          <a:prstGeom prst="rect">
            <a:avLst/>
          </a:prstGeom>
        </p:spPr>
        <p:txBody>
          <a:bodyPr spcFirstLastPara="1">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4"/>
          <p:cNvSpPr txBox="1">
            <a:spLocks noGrp="1"/>
          </p:cNvSpPr>
          <p:nvPr>
            <p:ph type="body" idx="1"/>
          </p:nvPr>
        </p:nvSpPr>
        <p:spPr>
          <a:xfrm>
            <a:off x="960000" y="1746968"/>
            <a:ext cx="10272000" cy="2175200"/>
          </a:xfrm>
          <a:prstGeom prst="rect">
            <a:avLst/>
          </a:prstGeom>
        </p:spPr>
        <p:txBody>
          <a:bodyPr/>
          <a:lstStyle>
            <a:lvl1pPr marL="609585" lvl="0" indent="-423323" rtl="0">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35957262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883A7E-A075-4EC9-A272-20374F887E72}"/>
              </a:ext>
            </a:extLst>
          </p:cNvPr>
          <p:cNvSpPr>
            <a:spLocks noGrp="1"/>
          </p:cNvSpPr>
          <p:nvPr>
            <p:ph type="dt" sz="half" idx="10"/>
          </p:nvPr>
        </p:nvSpPr>
        <p:spPr/>
        <p:txBody>
          <a:bodyPr/>
          <a:lstStyle>
            <a:lvl1pPr>
              <a:defRPr/>
            </a:lvl1pPr>
          </a:lstStyle>
          <a:p>
            <a:pPr>
              <a:defRPr/>
            </a:pPr>
            <a:fld id="{46A538C2-05BE-4DB7-90F9-C4C5A318AEAA}" type="datetimeFigureOut">
              <a:rPr lang="en-US"/>
              <a:pPr>
                <a:defRPr/>
              </a:pPr>
              <a:t>24/6/2024</a:t>
            </a:fld>
            <a:endParaRPr lang="en-US"/>
          </a:p>
        </p:txBody>
      </p:sp>
      <p:sp>
        <p:nvSpPr>
          <p:cNvPr id="6" name="Footer Placeholder 4">
            <a:extLst>
              <a:ext uri="{FF2B5EF4-FFF2-40B4-BE49-F238E27FC236}">
                <a16:creationId xmlns:a16="http://schemas.microsoft.com/office/drawing/2014/main" id="{3D398FEF-8505-4529-825C-0C029E86DF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0D3936-261B-4F5F-9205-71721543970A}"/>
              </a:ext>
            </a:extLst>
          </p:cNvPr>
          <p:cNvSpPr>
            <a:spLocks noGrp="1"/>
          </p:cNvSpPr>
          <p:nvPr>
            <p:ph type="sldNum" sz="quarter" idx="12"/>
          </p:nvPr>
        </p:nvSpPr>
        <p:spPr/>
        <p:txBody>
          <a:bodyPr/>
          <a:lstStyle>
            <a:lvl1pPr>
              <a:defRPr/>
            </a:lvl1pPr>
          </a:lstStyle>
          <a:p>
            <a:pPr>
              <a:defRPr/>
            </a:pPr>
            <a:fld id="{C5E55BD3-54F7-497C-8138-CEFE2543458F}" type="slidenum">
              <a:rPr lang="en-US"/>
              <a:pPr>
                <a:defRPr/>
              </a:pPr>
              <a:t>‹#›</a:t>
            </a:fld>
            <a:endParaRPr lang="en-US"/>
          </a:p>
        </p:txBody>
      </p:sp>
    </p:spTree>
    <p:extLst>
      <p:ext uri="{BB962C8B-B14F-4D97-AF65-F5344CB8AC3E}">
        <p14:creationId xmlns:p14="http://schemas.microsoft.com/office/powerpoint/2010/main" val="424042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grpSp>
        <p:nvGrpSpPr>
          <p:cNvPr id="3" name="Google Shape;53;p8">
            <a:extLst>
              <a:ext uri="{FF2B5EF4-FFF2-40B4-BE49-F238E27FC236}">
                <a16:creationId xmlns:a16="http://schemas.microsoft.com/office/drawing/2014/main" id="{BCBD5D02-49AB-46CE-B1E9-12BD3366AD8B}"/>
              </a:ext>
            </a:extLst>
          </p:cNvPr>
          <p:cNvGrpSpPr>
            <a:grpSpLocks/>
          </p:cNvGrpSpPr>
          <p:nvPr/>
        </p:nvGrpSpPr>
        <p:grpSpPr bwMode="auto">
          <a:xfrm flipH="1">
            <a:off x="-736600" y="-1773238"/>
            <a:ext cx="14165263" cy="9037638"/>
            <a:chOff x="-960399" y="-1330398"/>
            <a:chExt cx="10624732" cy="6778689"/>
          </a:xfrm>
        </p:grpSpPr>
        <p:grpSp>
          <p:nvGrpSpPr>
            <p:cNvPr id="4" name="Google Shape;54;p8">
              <a:extLst>
                <a:ext uri="{FF2B5EF4-FFF2-40B4-BE49-F238E27FC236}">
                  <a16:creationId xmlns:a16="http://schemas.microsoft.com/office/drawing/2014/main" id="{597C4241-8C86-4775-BA60-169EC82D41D8}"/>
                </a:ext>
              </a:extLst>
            </p:cNvPr>
            <p:cNvGrpSpPr>
              <a:grpSpLocks/>
            </p:cNvGrpSpPr>
            <p:nvPr/>
          </p:nvGrpSpPr>
          <p:grpSpPr bwMode="auto">
            <a:xfrm>
              <a:off x="-960399" y="-1330398"/>
              <a:ext cx="10624732" cy="6739642"/>
              <a:chOff x="-960399" y="-1330398"/>
              <a:chExt cx="10624732" cy="6739642"/>
            </a:xfrm>
          </p:grpSpPr>
          <p:sp>
            <p:nvSpPr>
              <p:cNvPr id="6" name="Google Shape;55;p8">
                <a:extLst>
                  <a:ext uri="{FF2B5EF4-FFF2-40B4-BE49-F238E27FC236}">
                    <a16:creationId xmlns:a16="http://schemas.microsoft.com/office/drawing/2014/main" id="{670B832C-A6C7-4766-882F-6BE25D26BCD0}"/>
                  </a:ext>
                </a:extLst>
              </p:cNvPr>
              <p:cNvSpPr>
                <a:spLocks/>
              </p:cNvSpPr>
              <p:nvPr/>
            </p:nvSpPr>
            <p:spPr bwMode="auto">
              <a:xfrm>
                <a:off x="-357055"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56;p8">
                <a:extLst>
                  <a:ext uri="{FF2B5EF4-FFF2-40B4-BE49-F238E27FC236}">
                    <a16:creationId xmlns:a16="http://schemas.microsoft.com/office/drawing/2014/main" id="{0F2BEA21-4BED-4302-A4C0-538191E2258C}"/>
                  </a:ext>
                </a:extLst>
              </p:cNvPr>
              <p:cNvSpPr>
                <a:spLocks/>
              </p:cNvSpPr>
              <p:nvPr/>
            </p:nvSpPr>
            <p:spPr bwMode="auto">
              <a:xfrm>
                <a:off x="-527769"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7;p8">
                <a:extLst>
                  <a:ext uri="{FF2B5EF4-FFF2-40B4-BE49-F238E27FC236}">
                    <a16:creationId xmlns:a16="http://schemas.microsoft.com/office/drawing/2014/main" id="{2440A3EB-204D-4400-B51B-C4B880A46412}"/>
                  </a:ext>
                </a:extLst>
              </p:cNvPr>
              <p:cNvSpPr>
                <a:spLocks/>
              </p:cNvSpPr>
              <p:nvPr/>
            </p:nvSpPr>
            <p:spPr bwMode="auto">
              <a:xfrm>
                <a:off x="-960399"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 name="Google Shape;58;p8">
              <a:extLst>
                <a:ext uri="{FF2B5EF4-FFF2-40B4-BE49-F238E27FC236}">
                  <a16:creationId xmlns:a16="http://schemas.microsoft.com/office/drawing/2014/main" id="{13B30322-458C-4842-8CA1-5B744C8C7778}"/>
                </a:ext>
              </a:extLst>
            </p:cNvPr>
            <p:cNvSpPr>
              <a:spLocks/>
            </p:cNvSpPr>
            <p:nvPr/>
          </p:nvSpPr>
          <p:spPr bwMode="auto">
            <a:xfrm rot="10800000">
              <a:off x="2540526"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9" name="Google Shape;59;p8"/>
          <p:cNvSpPr txBox="1">
            <a:spLocks noGrp="1"/>
          </p:cNvSpPr>
          <p:nvPr>
            <p:ph type="title"/>
          </p:nvPr>
        </p:nvSpPr>
        <p:spPr>
          <a:xfrm>
            <a:off x="2358067" y="1742800"/>
            <a:ext cx="7476000" cy="3372400"/>
          </a:xfrm>
          <a:prstGeom prst="rect">
            <a:avLst/>
          </a:prstGeom>
        </p:spPr>
        <p:txBody>
          <a:bodyPr spcFirstLastPara="1" anchor="ctr">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3741013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grpSp>
        <p:nvGrpSpPr>
          <p:cNvPr id="4" name="Google Shape;61;p9">
            <a:extLst>
              <a:ext uri="{FF2B5EF4-FFF2-40B4-BE49-F238E27FC236}">
                <a16:creationId xmlns:a16="http://schemas.microsoft.com/office/drawing/2014/main" id="{D6E5D2AF-DD69-4C65-8D56-605EAF8941A7}"/>
              </a:ext>
            </a:extLst>
          </p:cNvPr>
          <p:cNvGrpSpPr>
            <a:grpSpLocks/>
          </p:cNvGrpSpPr>
          <p:nvPr/>
        </p:nvGrpSpPr>
        <p:grpSpPr bwMode="auto">
          <a:xfrm>
            <a:off x="-1111250" y="-1354138"/>
            <a:ext cx="14414500" cy="8420101"/>
            <a:chOff x="-569956" y="-1015976"/>
            <a:chExt cx="10811633" cy="6315058"/>
          </a:xfrm>
        </p:grpSpPr>
        <p:sp>
          <p:nvSpPr>
            <p:cNvPr id="5" name="Google Shape;62;p9">
              <a:extLst>
                <a:ext uri="{FF2B5EF4-FFF2-40B4-BE49-F238E27FC236}">
                  <a16:creationId xmlns:a16="http://schemas.microsoft.com/office/drawing/2014/main" id="{0E6A9B70-BEBA-470F-A5F6-D456AEBDA440}"/>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63;p9">
              <a:extLst>
                <a:ext uri="{FF2B5EF4-FFF2-40B4-BE49-F238E27FC236}">
                  <a16:creationId xmlns:a16="http://schemas.microsoft.com/office/drawing/2014/main" id="{106119A0-F254-4FB3-B483-2107951B3129}"/>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4;p9">
              <a:extLst>
                <a:ext uri="{FF2B5EF4-FFF2-40B4-BE49-F238E27FC236}">
                  <a16:creationId xmlns:a16="http://schemas.microsoft.com/office/drawing/2014/main" id="{727F4D4B-F75F-41B9-9840-713AC3C749E2}"/>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65" name="Google Shape;65;p9"/>
          <p:cNvSpPr txBox="1">
            <a:spLocks noGrp="1"/>
          </p:cNvSpPr>
          <p:nvPr>
            <p:ph type="title"/>
          </p:nvPr>
        </p:nvSpPr>
        <p:spPr>
          <a:xfrm>
            <a:off x="1303600" y="1428233"/>
            <a:ext cx="9584800" cy="2131200"/>
          </a:xfrm>
          <a:prstGeom prst="rect">
            <a:avLst/>
          </a:prstGeom>
        </p:spPr>
        <p:txBody>
          <a:bodyPr spcFirstLastPara="1" anchor="b">
            <a:noAutofit/>
          </a:bodyPr>
          <a:lstStyle>
            <a:lvl1pPr lvl="0" algn="ctr" rtl="0">
              <a:spcBef>
                <a:spcPts val="0"/>
              </a:spcBef>
              <a:spcAft>
                <a:spcPts val="0"/>
              </a:spcAft>
              <a:buSzPts val="3500"/>
              <a:buNone/>
              <a:defRPr sz="6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6" name="Google Shape;66;p9"/>
          <p:cNvSpPr txBox="1">
            <a:spLocks noGrp="1"/>
          </p:cNvSpPr>
          <p:nvPr>
            <p:ph type="subTitle" idx="1"/>
          </p:nvPr>
        </p:nvSpPr>
        <p:spPr>
          <a:xfrm>
            <a:off x="2330500" y="3559800"/>
            <a:ext cx="7531200" cy="2131200"/>
          </a:xfrm>
          <a:prstGeom prst="rect">
            <a:avLst/>
          </a:prstGeom>
        </p:spPr>
        <p:txBody>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427816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33" y="-18300"/>
            <a:ext cx="12192000" cy="6876400"/>
          </a:xfrm>
          <a:prstGeom prst="rect">
            <a:avLst/>
          </a:prstGeom>
          <a:noFill/>
          <a:ln>
            <a:noFill/>
          </a:ln>
        </p:spPr>
      </p:sp>
      <p:sp>
        <p:nvSpPr>
          <p:cNvPr id="69" name="Google Shape;69;p10"/>
          <p:cNvSpPr txBox="1">
            <a:spLocks noGrp="1"/>
          </p:cNvSpPr>
          <p:nvPr>
            <p:ph type="title"/>
          </p:nvPr>
        </p:nvSpPr>
        <p:spPr>
          <a:xfrm>
            <a:off x="960000" y="5352600"/>
            <a:ext cx="10272000" cy="763600"/>
          </a:xfrm>
          <a:prstGeom prst="rect">
            <a:avLst/>
          </a:prstGeom>
          <a:solidFill>
            <a:schemeClr val="lt1"/>
          </a:solidFill>
        </p:spPr>
        <p:txBody>
          <a:bodyPr spcFirstLastPara="1">
            <a:noAutofit/>
          </a:bodyPr>
          <a:lstStyle>
            <a:lvl1pPr lvl="0" algn="ct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65607830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0"/>
        <p:cNvGrpSpPr/>
        <p:nvPr/>
      </p:nvGrpSpPr>
      <p:grpSpPr>
        <a:xfrm>
          <a:off x="0" y="0"/>
          <a:ext cx="0" cy="0"/>
          <a:chOff x="0" y="0"/>
          <a:chExt cx="0" cy="0"/>
        </a:xfrm>
      </p:grpSpPr>
      <p:grpSp>
        <p:nvGrpSpPr>
          <p:cNvPr id="4" name="Google Shape;71;p11">
            <a:extLst>
              <a:ext uri="{FF2B5EF4-FFF2-40B4-BE49-F238E27FC236}">
                <a16:creationId xmlns:a16="http://schemas.microsoft.com/office/drawing/2014/main" id="{F1C954A7-C8CE-404B-9060-730BBF745C8C}"/>
              </a:ext>
            </a:extLst>
          </p:cNvPr>
          <p:cNvGrpSpPr>
            <a:grpSpLocks/>
          </p:cNvGrpSpPr>
          <p:nvPr/>
        </p:nvGrpSpPr>
        <p:grpSpPr bwMode="auto">
          <a:xfrm>
            <a:off x="-1111250" y="-1354138"/>
            <a:ext cx="14414500" cy="8420101"/>
            <a:chOff x="-569956" y="-1015976"/>
            <a:chExt cx="10811633" cy="6315058"/>
          </a:xfrm>
        </p:grpSpPr>
        <p:sp>
          <p:nvSpPr>
            <p:cNvPr id="5" name="Google Shape;72;p11">
              <a:extLst>
                <a:ext uri="{FF2B5EF4-FFF2-40B4-BE49-F238E27FC236}">
                  <a16:creationId xmlns:a16="http://schemas.microsoft.com/office/drawing/2014/main" id="{2E4500B7-F9BC-4B89-8924-0676817838CB}"/>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73;p11">
              <a:extLst>
                <a:ext uri="{FF2B5EF4-FFF2-40B4-BE49-F238E27FC236}">
                  <a16:creationId xmlns:a16="http://schemas.microsoft.com/office/drawing/2014/main" id="{B43A1A86-13A8-4165-AC9A-2001B952C1E1}"/>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74;p11">
              <a:extLst>
                <a:ext uri="{FF2B5EF4-FFF2-40B4-BE49-F238E27FC236}">
                  <a16:creationId xmlns:a16="http://schemas.microsoft.com/office/drawing/2014/main" id="{10ABC74F-49C7-4361-81CE-412CC22D03DF}"/>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5" name="Google Shape;75;p11"/>
          <p:cNvSpPr txBox="1">
            <a:spLocks noGrp="1"/>
          </p:cNvSpPr>
          <p:nvPr>
            <p:ph type="title"/>
          </p:nvPr>
        </p:nvSpPr>
        <p:spPr>
          <a:xfrm>
            <a:off x="1712000" y="1786433"/>
            <a:ext cx="8768000" cy="2288400"/>
          </a:xfrm>
          <a:prstGeom prst="rect">
            <a:avLst/>
          </a:prstGeom>
        </p:spPr>
        <p:txBody>
          <a:bodyPr spcFirstLastPara="1" anchor="b">
            <a:noAutofit/>
          </a:bodyPr>
          <a:lstStyle>
            <a:lvl1pPr lvl="0" algn="ctr">
              <a:spcBef>
                <a:spcPts val="0"/>
              </a:spcBef>
              <a:spcAft>
                <a:spcPts val="0"/>
              </a:spcAft>
              <a:buSzPts val="9600"/>
              <a:buNone/>
              <a:defRPr sz="8000">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rPr lang="en-US"/>
              <a:t>Click to edit Master title style</a:t>
            </a:r>
            <a:endParaRPr/>
          </a:p>
        </p:txBody>
      </p:sp>
      <p:sp>
        <p:nvSpPr>
          <p:cNvPr id="76" name="Google Shape;76;p11"/>
          <p:cNvSpPr txBox="1">
            <a:spLocks noGrp="1"/>
          </p:cNvSpPr>
          <p:nvPr>
            <p:ph type="subTitle" idx="1"/>
          </p:nvPr>
        </p:nvSpPr>
        <p:spPr>
          <a:xfrm>
            <a:off x="1712000" y="4075167"/>
            <a:ext cx="8768000" cy="662800"/>
          </a:xfrm>
          <a:prstGeom prst="rect">
            <a:avLst/>
          </a:prstGeom>
        </p:spPr>
        <p:txBody>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7499454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
        <p:cNvGrpSpPr/>
        <p:nvPr/>
      </p:nvGrpSpPr>
      <p:grpSpPr>
        <a:xfrm>
          <a:off x="0" y="0"/>
          <a:ext cx="0" cy="0"/>
          <a:chOff x="0" y="0"/>
          <a:chExt cx="0" cy="0"/>
        </a:xfrm>
      </p:grpSpPr>
      <p:grpSp>
        <p:nvGrpSpPr>
          <p:cNvPr id="11" name="Google Shape;79;p13">
            <a:extLst>
              <a:ext uri="{FF2B5EF4-FFF2-40B4-BE49-F238E27FC236}">
                <a16:creationId xmlns:a16="http://schemas.microsoft.com/office/drawing/2014/main" id="{D141C8F1-B4A0-41F9-A460-A82CC5A00FD3}"/>
              </a:ext>
            </a:extLst>
          </p:cNvPr>
          <p:cNvGrpSpPr>
            <a:grpSpLocks/>
          </p:cNvGrpSpPr>
          <p:nvPr/>
        </p:nvGrpSpPr>
        <p:grpSpPr bwMode="auto">
          <a:xfrm>
            <a:off x="-1281113" y="-1773238"/>
            <a:ext cx="14166851" cy="9037638"/>
            <a:chOff x="-960399" y="-1330398"/>
            <a:chExt cx="10624732" cy="6778689"/>
          </a:xfrm>
        </p:grpSpPr>
        <p:grpSp>
          <p:nvGrpSpPr>
            <p:cNvPr id="12" name="Google Shape;80;p13">
              <a:extLst>
                <a:ext uri="{FF2B5EF4-FFF2-40B4-BE49-F238E27FC236}">
                  <a16:creationId xmlns:a16="http://schemas.microsoft.com/office/drawing/2014/main" id="{938BA471-1113-4B1C-BE26-B68F9AA87AF6}"/>
                </a:ext>
              </a:extLst>
            </p:cNvPr>
            <p:cNvGrpSpPr>
              <a:grpSpLocks/>
            </p:cNvGrpSpPr>
            <p:nvPr/>
          </p:nvGrpSpPr>
          <p:grpSpPr bwMode="auto">
            <a:xfrm>
              <a:off x="-960399" y="-1330398"/>
              <a:ext cx="10624732" cy="6739642"/>
              <a:chOff x="-960399" y="-1330398"/>
              <a:chExt cx="10624732" cy="6739642"/>
            </a:xfrm>
          </p:grpSpPr>
          <p:sp>
            <p:nvSpPr>
              <p:cNvPr id="14" name="Google Shape;81;p13">
                <a:extLst>
                  <a:ext uri="{FF2B5EF4-FFF2-40B4-BE49-F238E27FC236}">
                    <a16:creationId xmlns:a16="http://schemas.microsoft.com/office/drawing/2014/main" id="{994375E0-F9EC-4C09-BC5C-2F6C8CD5E018}"/>
                  </a:ext>
                </a:extLst>
              </p:cNvPr>
              <p:cNvSpPr>
                <a:spLocks/>
              </p:cNvSpPr>
              <p:nvPr/>
            </p:nvSpPr>
            <p:spPr bwMode="auto">
              <a:xfrm>
                <a:off x="-357055"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82;p13">
                <a:extLst>
                  <a:ext uri="{FF2B5EF4-FFF2-40B4-BE49-F238E27FC236}">
                    <a16:creationId xmlns:a16="http://schemas.microsoft.com/office/drawing/2014/main" id="{0EAF6B87-DC15-4840-8C26-C4F4077165FC}"/>
                  </a:ext>
                </a:extLst>
              </p:cNvPr>
              <p:cNvSpPr>
                <a:spLocks/>
              </p:cNvSpPr>
              <p:nvPr/>
            </p:nvSpPr>
            <p:spPr bwMode="auto">
              <a:xfrm>
                <a:off x="-527769"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83;p13">
                <a:extLst>
                  <a:ext uri="{FF2B5EF4-FFF2-40B4-BE49-F238E27FC236}">
                    <a16:creationId xmlns:a16="http://schemas.microsoft.com/office/drawing/2014/main" id="{556B1A5B-A387-488B-91EC-1BD4A2345A55}"/>
                  </a:ext>
                </a:extLst>
              </p:cNvPr>
              <p:cNvSpPr>
                <a:spLocks/>
              </p:cNvSpPr>
              <p:nvPr/>
            </p:nvSpPr>
            <p:spPr bwMode="auto">
              <a:xfrm>
                <a:off x="-960399"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 name="Google Shape;84;p13">
              <a:extLst>
                <a:ext uri="{FF2B5EF4-FFF2-40B4-BE49-F238E27FC236}">
                  <a16:creationId xmlns:a16="http://schemas.microsoft.com/office/drawing/2014/main" id="{CD5BC3F6-3B60-4BED-9722-898C347E4C18}"/>
                </a:ext>
              </a:extLst>
            </p:cNvPr>
            <p:cNvSpPr>
              <a:spLocks/>
            </p:cNvSpPr>
            <p:nvPr/>
          </p:nvSpPr>
          <p:spPr bwMode="auto">
            <a:xfrm rot="10800000">
              <a:off x="1867401"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5" name="Google Shape;85;p13"/>
          <p:cNvSpPr txBox="1">
            <a:spLocks noGrp="1"/>
          </p:cNvSpPr>
          <p:nvPr>
            <p:ph type="title"/>
          </p:nvPr>
        </p:nvSpPr>
        <p:spPr>
          <a:xfrm>
            <a:off x="960000" y="719333"/>
            <a:ext cx="102720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title" idx="2"/>
          </p:nvPr>
        </p:nvSpPr>
        <p:spPr>
          <a:xfrm>
            <a:off x="1823800" y="2369503"/>
            <a:ext cx="979600" cy="646400"/>
          </a:xfrm>
          <a:prstGeom prst="rect">
            <a:avLst/>
          </a:prstGeom>
          <a:noFill/>
        </p:spPr>
        <p:txBody>
          <a:bodyPr spcFirstLastPara="1" anchor="b">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87" name="Google Shape;87;p13"/>
          <p:cNvSpPr txBox="1">
            <a:spLocks noGrp="1"/>
          </p:cNvSpPr>
          <p:nvPr>
            <p:ph type="subTitle" idx="1"/>
          </p:nvPr>
        </p:nvSpPr>
        <p:spPr>
          <a:xfrm>
            <a:off x="2803400" y="2369500"/>
            <a:ext cx="7564800" cy="646400"/>
          </a:xfrm>
          <a:prstGeom prst="rect">
            <a:avLst/>
          </a:prstGeom>
        </p:spPr>
        <p:txBody>
          <a:bodyPr anchor="b"/>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8" name="Google Shape;88;p13"/>
          <p:cNvSpPr txBox="1">
            <a:spLocks noGrp="1"/>
          </p:cNvSpPr>
          <p:nvPr>
            <p:ph type="title" idx="3"/>
          </p:nvPr>
        </p:nvSpPr>
        <p:spPr>
          <a:xfrm>
            <a:off x="1823800" y="3156903"/>
            <a:ext cx="979600" cy="646400"/>
          </a:xfrm>
          <a:prstGeom prst="rect">
            <a:avLst/>
          </a:prstGeom>
          <a:noFill/>
        </p:spPr>
        <p:txBody>
          <a:bodyPr spcFirstLastPara="1" anchor="b">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89" name="Google Shape;89;p13"/>
          <p:cNvSpPr txBox="1">
            <a:spLocks noGrp="1"/>
          </p:cNvSpPr>
          <p:nvPr>
            <p:ph type="subTitle" idx="4"/>
          </p:nvPr>
        </p:nvSpPr>
        <p:spPr>
          <a:xfrm>
            <a:off x="2803400" y="3156900"/>
            <a:ext cx="7564800" cy="646400"/>
          </a:xfrm>
          <a:prstGeom prst="rect">
            <a:avLst/>
          </a:prstGeom>
        </p:spPr>
        <p:txBody>
          <a:bodyPr anchor="b"/>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13"/>
          <p:cNvSpPr txBox="1">
            <a:spLocks noGrp="1"/>
          </p:cNvSpPr>
          <p:nvPr>
            <p:ph type="title" idx="5"/>
          </p:nvPr>
        </p:nvSpPr>
        <p:spPr>
          <a:xfrm>
            <a:off x="1823800" y="3944303"/>
            <a:ext cx="979600" cy="646400"/>
          </a:xfrm>
          <a:prstGeom prst="rect">
            <a:avLst/>
          </a:prstGeom>
          <a:noFill/>
        </p:spPr>
        <p:txBody>
          <a:bodyPr spcFirstLastPara="1" anchor="b">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91" name="Google Shape;91;p13"/>
          <p:cNvSpPr txBox="1">
            <a:spLocks noGrp="1"/>
          </p:cNvSpPr>
          <p:nvPr>
            <p:ph type="subTitle" idx="6"/>
          </p:nvPr>
        </p:nvSpPr>
        <p:spPr>
          <a:xfrm>
            <a:off x="2803400" y="3944300"/>
            <a:ext cx="7564800" cy="646400"/>
          </a:xfrm>
          <a:prstGeom prst="rect">
            <a:avLst/>
          </a:prstGeom>
        </p:spPr>
        <p:txBody>
          <a:bodyPr anchor="b"/>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2" name="Google Shape;92;p13"/>
          <p:cNvSpPr txBox="1">
            <a:spLocks noGrp="1"/>
          </p:cNvSpPr>
          <p:nvPr>
            <p:ph type="title" idx="7"/>
          </p:nvPr>
        </p:nvSpPr>
        <p:spPr>
          <a:xfrm>
            <a:off x="1823800" y="4731703"/>
            <a:ext cx="979600" cy="646400"/>
          </a:xfrm>
          <a:prstGeom prst="rect">
            <a:avLst/>
          </a:prstGeom>
          <a:noFill/>
        </p:spPr>
        <p:txBody>
          <a:bodyPr spcFirstLastPara="1" anchor="b">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93" name="Google Shape;93;p13"/>
          <p:cNvSpPr txBox="1">
            <a:spLocks noGrp="1"/>
          </p:cNvSpPr>
          <p:nvPr>
            <p:ph type="subTitle" idx="8"/>
          </p:nvPr>
        </p:nvSpPr>
        <p:spPr>
          <a:xfrm>
            <a:off x="2803400" y="4731700"/>
            <a:ext cx="7564800" cy="646400"/>
          </a:xfrm>
          <a:prstGeom prst="rect">
            <a:avLst/>
          </a:prstGeom>
        </p:spPr>
        <p:txBody>
          <a:bodyPr anchor="b"/>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6760537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4"/>
        <p:cNvGrpSpPr/>
        <p:nvPr/>
      </p:nvGrpSpPr>
      <p:grpSpPr>
        <a:xfrm>
          <a:off x="0" y="0"/>
          <a:ext cx="0" cy="0"/>
          <a:chOff x="0" y="0"/>
          <a:chExt cx="0" cy="0"/>
        </a:xfrm>
      </p:grpSpPr>
      <p:grpSp>
        <p:nvGrpSpPr>
          <p:cNvPr id="4" name="Google Shape;95;p14">
            <a:extLst>
              <a:ext uri="{FF2B5EF4-FFF2-40B4-BE49-F238E27FC236}">
                <a16:creationId xmlns:a16="http://schemas.microsoft.com/office/drawing/2014/main" id="{022FDCDD-2288-4D34-A6AB-C4798357CA7D}"/>
              </a:ext>
            </a:extLst>
          </p:cNvPr>
          <p:cNvGrpSpPr>
            <a:grpSpLocks/>
          </p:cNvGrpSpPr>
          <p:nvPr/>
        </p:nvGrpSpPr>
        <p:grpSpPr bwMode="auto">
          <a:xfrm>
            <a:off x="-1281113" y="-1773238"/>
            <a:ext cx="14166851" cy="9037638"/>
            <a:chOff x="-960399" y="-1330398"/>
            <a:chExt cx="10624732" cy="6778689"/>
          </a:xfrm>
        </p:grpSpPr>
        <p:grpSp>
          <p:nvGrpSpPr>
            <p:cNvPr id="5" name="Google Shape;96;p14">
              <a:extLst>
                <a:ext uri="{FF2B5EF4-FFF2-40B4-BE49-F238E27FC236}">
                  <a16:creationId xmlns:a16="http://schemas.microsoft.com/office/drawing/2014/main" id="{BD78FF21-45B4-4A4F-8A9D-214F66E5FC50}"/>
                </a:ext>
              </a:extLst>
            </p:cNvPr>
            <p:cNvGrpSpPr>
              <a:grpSpLocks/>
            </p:cNvGrpSpPr>
            <p:nvPr/>
          </p:nvGrpSpPr>
          <p:grpSpPr bwMode="auto">
            <a:xfrm>
              <a:off x="-960399" y="-1330398"/>
              <a:ext cx="10624732" cy="6739642"/>
              <a:chOff x="-960399" y="-1330398"/>
              <a:chExt cx="10624732" cy="6739642"/>
            </a:xfrm>
          </p:grpSpPr>
          <p:sp>
            <p:nvSpPr>
              <p:cNvPr id="7" name="Google Shape;97;p14">
                <a:extLst>
                  <a:ext uri="{FF2B5EF4-FFF2-40B4-BE49-F238E27FC236}">
                    <a16:creationId xmlns:a16="http://schemas.microsoft.com/office/drawing/2014/main" id="{214903CE-11F3-4CB8-BCB7-5ABD00AFEF0A}"/>
                  </a:ext>
                </a:extLst>
              </p:cNvPr>
              <p:cNvSpPr>
                <a:spLocks/>
              </p:cNvSpPr>
              <p:nvPr/>
            </p:nvSpPr>
            <p:spPr bwMode="auto">
              <a:xfrm>
                <a:off x="-357055"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98;p14">
                <a:extLst>
                  <a:ext uri="{FF2B5EF4-FFF2-40B4-BE49-F238E27FC236}">
                    <a16:creationId xmlns:a16="http://schemas.microsoft.com/office/drawing/2014/main" id="{EE2D90E5-4A6D-4363-8023-EBEF57B732D1}"/>
                  </a:ext>
                </a:extLst>
              </p:cNvPr>
              <p:cNvSpPr>
                <a:spLocks/>
              </p:cNvSpPr>
              <p:nvPr/>
            </p:nvSpPr>
            <p:spPr bwMode="auto">
              <a:xfrm>
                <a:off x="-527769"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99;p14">
                <a:extLst>
                  <a:ext uri="{FF2B5EF4-FFF2-40B4-BE49-F238E27FC236}">
                    <a16:creationId xmlns:a16="http://schemas.microsoft.com/office/drawing/2014/main" id="{24B130DD-50C2-457C-852F-5E3D4502F430}"/>
                  </a:ext>
                </a:extLst>
              </p:cNvPr>
              <p:cNvSpPr>
                <a:spLocks/>
              </p:cNvSpPr>
              <p:nvPr/>
            </p:nvSpPr>
            <p:spPr bwMode="auto">
              <a:xfrm>
                <a:off x="-960399"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6" name="Google Shape;100;p14">
              <a:extLst>
                <a:ext uri="{FF2B5EF4-FFF2-40B4-BE49-F238E27FC236}">
                  <a16:creationId xmlns:a16="http://schemas.microsoft.com/office/drawing/2014/main" id="{AF45E627-BAED-41B1-87A6-CD19305103DB}"/>
                </a:ext>
              </a:extLst>
            </p:cNvPr>
            <p:cNvSpPr>
              <a:spLocks/>
            </p:cNvSpPr>
            <p:nvPr/>
          </p:nvSpPr>
          <p:spPr bwMode="auto">
            <a:xfrm rot="10800000">
              <a:off x="1867401"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1" name="Google Shape;101;p14"/>
          <p:cNvSpPr txBox="1">
            <a:spLocks noGrp="1"/>
          </p:cNvSpPr>
          <p:nvPr>
            <p:ph type="title"/>
          </p:nvPr>
        </p:nvSpPr>
        <p:spPr>
          <a:xfrm>
            <a:off x="1966800" y="2823233"/>
            <a:ext cx="8258400" cy="2096000"/>
          </a:xfrm>
          <a:prstGeom prst="rect">
            <a:avLst/>
          </a:prstGeom>
        </p:spPr>
        <p:txBody>
          <a:bodyPr spcFirstLastPara="1" anchor="b">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4"/>
          <p:cNvSpPr txBox="1">
            <a:spLocks noGrp="1"/>
          </p:cNvSpPr>
          <p:nvPr>
            <p:ph type="title" idx="2"/>
          </p:nvPr>
        </p:nvSpPr>
        <p:spPr>
          <a:xfrm>
            <a:off x="5230400" y="1602040"/>
            <a:ext cx="1731200" cy="1221200"/>
          </a:xfrm>
          <a:prstGeom prst="rect">
            <a:avLst/>
          </a:prstGeom>
          <a:noFill/>
        </p:spPr>
        <p:txBody>
          <a:bodyPr spcFirstLastPara="1" anchor="ctr">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40015605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
        <p:cNvGrpSpPr/>
        <p:nvPr/>
      </p:nvGrpSpPr>
      <p:grpSpPr>
        <a:xfrm>
          <a:off x="0" y="0"/>
          <a:ext cx="0" cy="0"/>
          <a:chOff x="0" y="0"/>
          <a:chExt cx="0" cy="0"/>
        </a:xfrm>
      </p:grpSpPr>
      <p:grpSp>
        <p:nvGrpSpPr>
          <p:cNvPr id="4" name="Google Shape;104;p15">
            <a:extLst>
              <a:ext uri="{FF2B5EF4-FFF2-40B4-BE49-F238E27FC236}">
                <a16:creationId xmlns:a16="http://schemas.microsoft.com/office/drawing/2014/main" id="{D394087C-759D-4B8F-A71B-DBFE6F4EDCED}"/>
              </a:ext>
            </a:extLst>
          </p:cNvPr>
          <p:cNvGrpSpPr>
            <a:grpSpLocks/>
          </p:cNvGrpSpPr>
          <p:nvPr/>
        </p:nvGrpSpPr>
        <p:grpSpPr bwMode="auto">
          <a:xfrm>
            <a:off x="-1111250" y="-1354138"/>
            <a:ext cx="14414500" cy="8420101"/>
            <a:chOff x="-569956" y="-1015976"/>
            <a:chExt cx="10811633" cy="6315058"/>
          </a:xfrm>
        </p:grpSpPr>
        <p:sp>
          <p:nvSpPr>
            <p:cNvPr id="5" name="Google Shape;105;p15">
              <a:extLst>
                <a:ext uri="{FF2B5EF4-FFF2-40B4-BE49-F238E27FC236}">
                  <a16:creationId xmlns:a16="http://schemas.microsoft.com/office/drawing/2014/main" id="{D6BF2E65-CCAF-4879-902C-7EF069ED033D}"/>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06;p15">
              <a:extLst>
                <a:ext uri="{FF2B5EF4-FFF2-40B4-BE49-F238E27FC236}">
                  <a16:creationId xmlns:a16="http://schemas.microsoft.com/office/drawing/2014/main" id="{217C4321-C8F0-4468-B8DB-2FA4B94AEBE8}"/>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07;p15">
              <a:extLst>
                <a:ext uri="{FF2B5EF4-FFF2-40B4-BE49-F238E27FC236}">
                  <a16:creationId xmlns:a16="http://schemas.microsoft.com/office/drawing/2014/main" id="{E9539945-6C8E-4914-81D9-9EB9AF5D21E5}"/>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8" name="Google Shape;108;p15"/>
          <p:cNvSpPr txBox="1">
            <a:spLocks noGrp="1"/>
          </p:cNvSpPr>
          <p:nvPr>
            <p:ph type="title"/>
          </p:nvPr>
        </p:nvSpPr>
        <p:spPr>
          <a:xfrm>
            <a:off x="4701485" y="2475200"/>
            <a:ext cx="6528400" cy="3128800"/>
          </a:xfrm>
          <a:prstGeom prst="rect">
            <a:avLst/>
          </a:prstGeom>
        </p:spPr>
        <p:txBody>
          <a:bodyPr spcFirstLastPara="1" anchor="b">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15"/>
          <p:cNvSpPr txBox="1">
            <a:spLocks noGrp="1"/>
          </p:cNvSpPr>
          <p:nvPr>
            <p:ph type="title" idx="2"/>
          </p:nvPr>
        </p:nvSpPr>
        <p:spPr>
          <a:xfrm>
            <a:off x="7154085" y="1254000"/>
            <a:ext cx="1623200" cy="1221200"/>
          </a:xfrm>
          <a:prstGeom prst="rect">
            <a:avLst/>
          </a:prstGeom>
          <a:noFill/>
        </p:spPr>
        <p:txBody>
          <a:bodyPr spcFirstLastPara="1" anchor="ctr">
            <a:noAutofit/>
          </a:bodyPr>
          <a:lstStyle>
            <a:lvl1pPr lvl="0" algn="ctr" rtl="0">
              <a:spcBef>
                <a:spcPts val="0"/>
              </a:spcBef>
              <a:spcAft>
                <a:spcPts val="0"/>
              </a:spcAft>
              <a:buClr>
                <a:schemeClr val="accent6"/>
              </a:buClr>
              <a:buSzPts val="6000"/>
              <a:buNone/>
              <a:defRPr sz="8000">
                <a:solidFill>
                  <a:schemeClr val="accent6"/>
                </a:solidFill>
              </a:defRPr>
            </a:lvl1pPr>
            <a:lvl2pPr lvl="1" algn="ctr" rtl="0">
              <a:spcBef>
                <a:spcPts val="0"/>
              </a:spcBef>
              <a:spcAft>
                <a:spcPts val="0"/>
              </a:spcAft>
              <a:buClr>
                <a:schemeClr val="accent6"/>
              </a:buClr>
              <a:buSzPts val="6000"/>
              <a:buNone/>
              <a:defRPr sz="8000">
                <a:solidFill>
                  <a:schemeClr val="accent6"/>
                </a:solidFill>
              </a:defRPr>
            </a:lvl2pPr>
            <a:lvl3pPr lvl="2" algn="ctr" rtl="0">
              <a:spcBef>
                <a:spcPts val="0"/>
              </a:spcBef>
              <a:spcAft>
                <a:spcPts val="0"/>
              </a:spcAft>
              <a:buClr>
                <a:schemeClr val="accent6"/>
              </a:buClr>
              <a:buSzPts val="6000"/>
              <a:buNone/>
              <a:defRPr sz="8000">
                <a:solidFill>
                  <a:schemeClr val="accent6"/>
                </a:solidFill>
              </a:defRPr>
            </a:lvl3pPr>
            <a:lvl4pPr lvl="3" algn="ctr" rtl="0">
              <a:spcBef>
                <a:spcPts val="0"/>
              </a:spcBef>
              <a:spcAft>
                <a:spcPts val="0"/>
              </a:spcAft>
              <a:buClr>
                <a:schemeClr val="accent6"/>
              </a:buClr>
              <a:buSzPts val="6000"/>
              <a:buNone/>
              <a:defRPr sz="8000">
                <a:solidFill>
                  <a:schemeClr val="accent6"/>
                </a:solidFill>
              </a:defRPr>
            </a:lvl4pPr>
            <a:lvl5pPr lvl="4" algn="ctr" rtl="0">
              <a:spcBef>
                <a:spcPts val="0"/>
              </a:spcBef>
              <a:spcAft>
                <a:spcPts val="0"/>
              </a:spcAft>
              <a:buClr>
                <a:schemeClr val="accent6"/>
              </a:buClr>
              <a:buSzPts val="6000"/>
              <a:buNone/>
              <a:defRPr sz="8000">
                <a:solidFill>
                  <a:schemeClr val="accent6"/>
                </a:solidFill>
              </a:defRPr>
            </a:lvl5pPr>
            <a:lvl6pPr lvl="5" algn="ctr" rtl="0">
              <a:spcBef>
                <a:spcPts val="0"/>
              </a:spcBef>
              <a:spcAft>
                <a:spcPts val="0"/>
              </a:spcAft>
              <a:buClr>
                <a:schemeClr val="accent6"/>
              </a:buClr>
              <a:buSzPts val="6000"/>
              <a:buNone/>
              <a:defRPr sz="8000">
                <a:solidFill>
                  <a:schemeClr val="accent6"/>
                </a:solidFill>
              </a:defRPr>
            </a:lvl6pPr>
            <a:lvl7pPr lvl="6" algn="ctr" rtl="0">
              <a:spcBef>
                <a:spcPts val="0"/>
              </a:spcBef>
              <a:spcAft>
                <a:spcPts val="0"/>
              </a:spcAft>
              <a:buClr>
                <a:schemeClr val="accent6"/>
              </a:buClr>
              <a:buSzPts val="6000"/>
              <a:buNone/>
              <a:defRPr sz="8000">
                <a:solidFill>
                  <a:schemeClr val="accent6"/>
                </a:solidFill>
              </a:defRPr>
            </a:lvl7pPr>
            <a:lvl8pPr lvl="7" algn="ctr" rtl="0">
              <a:spcBef>
                <a:spcPts val="0"/>
              </a:spcBef>
              <a:spcAft>
                <a:spcPts val="0"/>
              </a:spcAft>
              <a:buClr>
                <a:schemeClr val="accent6"/>
              </a:buClr>
              <a:buSzPts val="6000"/>
              <a:buNone/>
              <a:defRPr sz="8000">
                <a:solidFill>
                  <a:schemeClr val="accent6"/>
                </a:solidFill>
              </a:defRPr>
            </a:lvl8pPr>
            <a:lvl9pPr lvl="8" algn="ctr" rtl="0">
              <a:spcBef>
                <a:spcPts val="0"/>
              </a:spcBef>
              <a:spcAft>
                <a:spcPts val="0"/>
              </a:spcAft>
              <a:buClr>
                <a:schemeClr val="accent6"/>
              </a:buClr>
              <a:buSzPts val="6000"/>
              <a:buNone/>
              <a:defRPr sz="8000">
                <a:solidFill>
                  <a:schemeClr val="accent6"/>
                </a:solidFill>
              </a:defRPr>
            </a:lvl9pPr>
          </a:lstStyle>
          <a:p>
            <a:r>
              <a:rPr lang="en-US"/>
              <a:t>Click to edit Master title style</a:t>
            </a:r>
            <a:endParaRPr/>
          </a:p>
        </p:txBody>
      </p:sp>
    </p:spTree>
    <p:extLst>
      <p:ext uri="{BB962C8B-B14F-4D97-AF65-F5344CB8AC3E}">
        <p14:creationId xmlns:p14="http://schemas.microsoft.com/office/powerpoint/2010/main" val="315876329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0"/>
        <p:cNvGrpSpPr/>
        <p:nvPr/>
      </p:nvGrpSpPr>
      <p:grpSpPr>
        <a:xfrm>
          <a:off x="0" y="0"/>
          <a:ext cx="0" cy="0"/>
          <a:chOff x="0" y="0"/>
          <a:chExt cx="0" cy="0"/>
        </a:xfrm>
      </p:grpSpPr>
      <p:grpSp>
        <p:nvGrpSpPr>
          <p:cNvPr id="4" name="Google Shape;111;p16">
            <a:extLst>
              <a:ext uri="{FF2B5EF4-FFF2-40B4-BE49-F238E27FC236}">
                <a16:creationId xmlns:a16="http://schemas.microsoft.com/office/drawing/2014/main" id="{D0B94E06-F852-4F2E-8D20-6B7ACA603E47}"/>
              </a:ext>
            </a:extLst>
          </p:cNvPr>
          <p:cNvGrpSpPr>
            <a:grpSpLocks/>
          </p:cNvGrpSpPr>
          <p:nvPr/>
        </p:nvGrpSpPr>
        <p:grpSpPr bwMode="auto">
          <a:xfrm>
            <a:off x="-898525" y="-1773238"/>
            <a:ext cx="13989050" cy="9037638"/>
            <a:chOff x="-673656" y="-1330398"/>
            <a:chExt cx="10491302" cy="6778689"/>
          </a:xfrm>
        </p:grpSpPr>
        <p:sp>
          <p:nvSpPr>
            <p:cNvPr id="5" name="Google Shape;112;p16">
              <a:extLst>
                <a:ext uri="{FF2B5EF4-FFF2-40B4-BE49-F238E27FC236}">
                  <a16:creationId xmlns:a16="http://schemas.microsoft.com/office/drawing/2014/main" id="{8A4FA24D-0407-4A7D-8FDC-EC8F0DEFACB8}"/>
                </a:ext>
              </a:extLst>
            </p:cNvPr>
            <p:cNvSpPr>
              <a:spLocks/>
            </p:cNvSpPr>
            <p:nvPr/>
          </p:nvSpPr>
          <p:spPr bwMode="auto">
            <a:xfrm flipH="1">
              <a:off x="-552786"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13;p16">
              <a:extLst>
                <a:ext uri="{FF2B5EF4-FFF2-40B4-BE49-F238E27FC236}">
                  <a16:creationId xmlns:a16="http://schemas.microsoft.com/office/drawing/2014/main" id="{D7B0448A-87C0-4578-BB95-A431839F2AF1}"/>
                </a:ext>
              </a:extLst>
            </p:cNvPr>
            <p:cNvSpPr>
              <a:spLocks/>
            </p:cNvSpPr>
            <p:nvPr/>
          </p:nvSpPr>
          <p:spPr bwMode="auto">
            <a:xfrm>
              <a:off x="-241026"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14;p16">
              <a:extLst>
                <a:ext uri="{FF2B5EF4-FFF2-40B4-BE49-F238E27FC236}">
                  <a16:creationId xmlns:a16="http://schemas.microsoft.com/office/drawing/2014/main" id="{E4615F16-8855-4E3F-9CBC-959ACAF2AAA9}"/>
                </a:ext>
              </a:extLst>
            </p:cNvPr>
            <p:cNvSpPr>
              <a:spLocks/>
            </p:cNvSpPr>
            <p:nvPr/>
          </p:nvSpPr>
          <p:spPr bwMode="auto">
            <a:xfrm>
              <a:off x="-673656"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15;p16">
              <a:extLst>
                <a:ext uri="{FF2B5EF4-FFF2-40B4-BE49-F238E27FC236}">
                  <a16:creationId xmlns:a16="http://schemas.microsoft.com/office/drawing/2014/main" id="{96582313-D74C-475D-9790-B7E635ECE42D}"/>
                </a:ext>
              </a:extLst>
            </p:cNvPr>
            <p:cNvSpPr>
              <a:spLocks/>
            </p:cNvSpPr>
            <p:nvPr/>
          </p:nvSpPr>
          <p:spPr bwMode="auto">
            <a:xfrm rot="10800000" flipH="1">
              <a:off x="-419350"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16" name="Google Shape;116;p16"/>
          <p:cNvSpPr txBox="1">
            <a:spLocks noGrp="1"/>
          </p:cNvSpPr>
          <p:nvPr>
            <p:ph type="title"/>
          </p:nvPr>
        </p:nvSpPr>
        <p:spPr>
          <a:xfrm>
            <a:off x="950967" y="1805500"/>
            <a:ext cx="10290000" cy="2252000"/>
          </a:xfrm>
          <a:prstGeom prst="rect">
            <a:avLst/>
          </a:prstGeom>
        </p:spPr>
        <p:txBody>
          <a:bodyPr spcFirstLastPara="1" anchor="b">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7" name="Google Shape;117;p16"/>
          <p:cNvSpPr txBox="1">
            <a:spLocks noGrp="1"/>
          </p:cNvSpPr>
          <p:nvPr>
            <p:ph type="title" idx="2"/>
          </p:nvPr>
        </p:nvSpPr>
        <p:spPr>
          <a:xfrm>
            <a:off x="9740967" y="719333"/>
            <a:ext cx="1500000" cy="1221200"/>
          </a:xfrm>
          <a:prstGeom prst="rect">
            <a:avLst/>
          </a:prstGeom>
          <a:noFill/>
        </p:spPr>
        <p:txBody>
          <a:bodyPr spcFirstLastPara="1" anchor="ctr">
            <a:noAutofit/>
          </a:bodyPr>
          <a:lstStyle>
            <a:lvl1pPr lvl="0" algn="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210958768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8"/>
        <p:cNvGrpSpPr/>
        <p:nvPr/>
      </p:nvGrpSpPr>
      <p:grpSpPr>
        <a:xfrm>
          <a:off x="0" y="0"/>
          <a:ext cx="0" cy="0"/>
          <a:chOff x="0" y="0"/>
          <a:chExt cx="0" cy="0"/>
        </a:xfrm>
      </p:grpSpPr>
      <p:grpSp>
        <p:nvGrpSpPr>
          <p:cNvPr id="4" name="Google Shape;119;p17">
            <a:extLst>
              <a:ext uri="{FF2B5EF4-FFF2-40B4-BE49-F238E27FC236}">
                <a16:creationId xmlns:a16="http://schemas.microsoft.com/office/drawing/2014/main" id="{45D2D630-8DC1-48D4-95CB-B733C97D9F06}"/>
              </a:ext>
            </a:extLst>
          </p:cNvPr>
          <p:cNvGrpSpPr>
            <a:grpSpLocks/>
          </p:cNvGrpSpPr>
          <p:nvPr/>
        </p:nvGrpSpPr>
        <p:grpSpPr bwMode="auto">
          <a:xfrm>
            <a:off x="-898525" y="-1773238"/>
            <a:ext cx="13989050" cy="9037638"/>
            <a:chOff x="-673656" y="-1330398"/>
            <a:chExt cx="10491302" cy="6778689"/>
          </a:xfrm>
        </p:grpSpPr>
        <p:sp>
          <p:nvSpPr>
            <p:cNvPr id="5" name="Google Shape;120;p17">
              <a:extLst>
                <a:ext uri="{FF2B5EF4-FFF2-40B4-BE49-F238E27FC236}">
                  <a16:creationId xmlns:a16="http://schemas.microsoft.com/office/drawing/2014/main" id="{6387FB58-5BED-44D7-8604-35D90AAA3C4C}"/>
                </a:ext>
              </a:extLst>
            </p:cNvPr>
            <p:cNvSpPr>
              <a:spLocks/>
            </p:cNvSpPr>
            <p:nvPr/>
          </p:nvSpPr>
          <p:spPr bwMode="auto">
            <a:xfrm flipH="1">
              <a:off x="-552786"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21;p17">
              <a:extLst>
                <a:ext uri="{FF2B5EF4-FFF2-40B4-BE49-F238E27FC236}">
                  <a16:creationId xmlns:a16="http://schemas.microsoft.com/office/drawing/2014/main" id="{71BD2871-5A78-44B0-B80C-68DC88B0D85D}"/>
                </a:ext>
              </a:extLst>
            </p:cNvPr>
            <p:cNvSpPr>
              <a:spLocks/>
            </p:cNvSpPr>
            <p:nvPr/>
          </p:nvSpPr>
          <p:spPr bwMode="auto">
            <a:xfrm>
              <a:off x="-241026"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22;p17">
              <a:extLst>
                <a:ext uri="{FF2B5EF4-FFF2-40B4-BE49-F238E27FC236}">
                  <a16:creationId xmlns:a16="http://schemas.microsoft.com/office/drawing/2014/main" id="{FEF256F6-328F-41E9-B1C8-549B041CD1B7}"/>
                </a:ext>
              </a:extLst>
            </p:cNvPr>
            <p:cNvSpPr>
              <a:spLocks/>
            </p:cNvSpPr>
            <p:nvPr/>
          </p:nvSpPr>
          <p:spPr bwMode="auto">
            <a:xfrm>
              <a:off x="-673656"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23;p17">
              <a:extLst>
                <a:ext uri="{FF2B5EF4-FFF2-40B4-BE49-F238E27FC236}">
                  <a16:creationId xmlns:a16="http://schemas.microsoft.com/office/drawing/2014/main" id="{A89884BB-7733-4D15-AF33-A9FBC2E80040}"/>
                </a:ext>
              </a:extLst>
            </p:cNvPr>
            <p:cNvSpPr>
              <a:spLocks/>
            </p:cNvSpPr>
            <p:nvPr/>
          </p:nvSpPr>
          <p:spPr bwMode="auto">
            <a:xfrm rot="10800000" flipH="1">
              <a:off x="-419350"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24" name="Google Shape;124;p17"/>
          <p:cNvSpPr txBox="1">
            <a:spLocks noGrp="1"/>
          </p:cNvSpPr>
          <p:nvPr>
            <p:ph type="title"/>
          </p:nvPr>
        </p:nvSpPr>
        <p:spPr>
          <a:xfrm>
            <a:off x="3857100" y="3861800"/>
            <a:ext cx="4478000" cy="694400"/>
          </a:xfrm>
          <a:prstGeom prst="rect">
            <a:avLst/>
          </a:prstGeom>
        </p:spPr>
        <p:txBody>
          <a:bodyPr spcFirstLastPara="1">
            <a:noAutofit/>
          </a:bodyPr>
          <a:lstStyle>
            <a:lvl1pPr lvl="0" algn="ctr" rtl="0">
              <a:lnSpc>
                <a:spcPct val="115000"/>
              </a:lnSpc>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5" name="Google Shape;125;p17"/>
          <p:cNvSpPr txBox="1">
            <a:spLocks noGrp="1"/>
          </p:cNvSpPr>
          <p:nvPr>
            <p:ph type="subTitle" idx="1"/>
          </p:nvPr>
        </p:nvSpPr>
        <p:spPr>
          <a:xfrm>
            <a:off x="1635233" y="2215400"/>
            <a:ext cx="8921600" cy="1756400"/>
          </a:xfrm>
          <a:prstGeom prst="rect">
            <a:avLst/>
          </a:prstGeom>
        </p:spPr>
        <p:txBody>
          <a:bodyPr anchor="b"/>
          <a:lstStyle>
            <a:lvl1pPr lvl="0" algn="ct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07131278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
        <p:cNvGrpSpPr/>
        <p:nvPr/>
      </p:nvGrpSpPr>
      <p:grpSpPr>
        <a:xfrm>
          <a:off x="0" y="0"/>
          <a:ext cx="0" cy="0"/>
          <a:chOff x="0" y="0"/>
          <a:chExt cx="0" cy="0"/>
        </a:xfrm>
      </p:grpSpPr>
      <p:grpSp>
        <p:nvGrpSpPr>
          <p:cNvPr id="4" name="Google Shape;127;p18">
            <a:extLst>
              <a:ext uri="{FF2B5EF4-FFF2-40B4-BE49-F238E27FC236}">
                <a16:creationId xmlns:a16="http://schemas.microsoft.com/office/drawing/2014/main" id="{CD78CB52-28F6-43D0-8A49-1E255AF8EAFA}"/>
              </a:ext>
            </a:extLst>
          </p:cNvPr>
          <p:cNvGrpSpPr>
            <a:grpSpLocks/>
          </p:cNvGrpSpPr>
          <p:nvPr/>
        </p:nvGrpSpPr>
        <p:grpSpPr bwMode="auto">
          <a:xfrm flipH="1">
            <a:off x="-1517650" y="-1354138"/>
            <a:ext cx="14414500" cy="8420101"/>
            <a:chOff x="-569956" y="-1015976"/>
            <a:chExt cx="10811633" cy="6315058"/>
          </a:xfrm>
        </p:grpSpPr>
        <p:sp>
          <p:nvSpPr>
            <p:cNvPr id="5" name="Google Shape;128;p18">
              <a:extLst>
                <a:ext uri="{FF2B5EF4-FFF2-40B4-BE49-F238E27FC236}">
                  <a16:creationId xmlns:a16="http://schemas.microsoft.com/office/drawing/2014/main" id="{DC320DDD-1044-4A3D-9CD1-D1D76FD9565D}"/>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29;p18">
              <a:extLst>
                <a:ext uri="{FF2B5EF4-FFF2-40B4-BE49-F238E27FC236}">
                  <a16:creationId xmlns:a16="http://schemas.microsoft.com/office/drawing/2014/main" id="{70F1A60F-421B-4679-97AE-A8856B67F128}"/>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30;p18">
              <a:extLst>
                <a:ext uri="{FF2B5EF4-FFF2-40B4-BE49-F238E27FC236}">
                  <a16:creationId xmlns:a16="http://schemas.microsoft.com/office/drawing/2014/main" id="{4B6DCF71-792D-4D91-AF6F-9E993C4BE3E3}"/>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1" name="Google Shape;131;p18"/>
          <p:cNvSpPr txBox="1">
            <a:spLocks noGrp="1"/>
          </p:cNvSpPr>
          <p:nvPr>
            <p:ph type="subTitle" idx="1"/>
          </p:nvPr>
        </p:nvSpPr>
        <p:spPr>
          <a:xfrm>
            <a:off x="1948700" y="2647067"/>
            <a:ext cx="8294800" cy="3268400"/>
          </a:xfrm>
          <a:prstGeom prst="rect">
            <a:avLst/>
          </a:prstGeom>
        </p:spPr>
        <p:txBody>
          <a:bodyPr/>
          <a:lstStyle>
            <a:lvl1pPr lvl="0" rtl="0">
              <a:spcBef>
                <a:spcPts val="0"/>
              </a:spcBef>
              <a:spcAft>
                <a:spcPts val="0"/>
              </a:spcAft>
              <a:buSzPts val="1400"/>
              <a:buAutoNum type="arabicPeriod"/>
              <a:defRPr/>
            </a:lvl1pPr>
            <a:lvl2pPr lvl="1" algn="ctr" rtl="0">
              <a:lnSpc>
                <a:spcPct val="100000"/>
              </a:lnSpc>
              <a:spcBef>
                <a:spcPts val="1333"/>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132" name="Google Shape;132;p18"/>
          <p:cNvSpPr txBox="1">
            <a:spLocks noGrp="1"/>
          </p:cNvSpPr>
          <p:nvPr>
            <p:ph type="title"/>
          </p:nvPr>
        </p:nvSpPr>
        <p:spPr>
          <a:xfrm>
            <a:off x="960000" y="719333"/>
            <a:ext cx="10272000" cy="1591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498871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BD2730A-E553-45CD-99F2-A09B2E7AF535}"/>
              </a:ext>
            </a:extLst>
          </p:cNvPr>
          <p:cNvSpPr>
            <a:spLocks noGrp="1"/>
          </p:cNvSpPr>
          <p:nvPr>
            <p:ph type="dt" sz="half" idx="10"/>
          </p:nvPr>
        </p:nvSpPr>
        <p:spPr/>
        <p:txBody>
          <a:bodyPr/>
          <a:lstStyle>
            <a:lvl1pPr>
              <a:defRPr/>
            </a:lvl1pPr>
          </a:lstStyle>
          <a:p>
            <a:pPr>
              <a:defRPr/>
            </a:pPr>
            <a:fld id="{B79923B6-70C5-42E1-B019-5DA355622E87}" type="datetimeFigureOut">
              <a:rPr lang="en-US"/>
              <a:pPr>
                <a:defRPr/>
              </a:pPr>
              <a:t>24/6/2024</a:t>
            </a:fld>
            <a:endParaRPr lang="en-US"/>
          </a:p>
        </p:txBody>
      </p:sp>
      <p:sp>
        <p:nvSpPr>
          <p:cNvPr id="8" name="Footer Placeholder 4">
            <a:extLst>
              <a:ext uri="{FF2B5EF4-FFF2-40B4-BE49-F238E27FC236}">
                <a16:creationId xmlns:a16="http://schemas.microsoft.com/office/drawing/2014/main" id="{EE861EC3-FAB3-4BB2-BBB1-86397A7011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7BB652-DC0E-409C-8133-EDAD424A9F05}"/>
              </a:ext>
            </a:extLst>
          </p:cNvPr>
          <p:cNvSpPr>
            <a:spLocks noGrp="1"/>
          </p:cNvSpPr>
          <p:nvPr>
            <p:ph type="sldNum" sz="quarter" idx="12"/>
          </p:nvPr>
        </p:nvSpPr>
        <p:spPr/>
        <p:txBody>
          <a:bodyPr/>
          <a:lstStyle>
            <a:lvl1pPr>
              <a:defRPr/>
            </a:lvl1pPr>
          </a:lstStyle>
          <a:p>
            <a:pPr>
              <a:defRPr/>
            </a:pPr>
            <a:fld id="{502C6C16-8C78-4164-BCCB-67F3FB4378E7}" type="slidenum">
              <a:rPr lang="en-US"/>
              <a:pPr>
                <a:defRPr/>
              </a:pPr>
              <a:t>‹#›</a:t>
            </a:fld>
            <a:endParaRPr lang="en-US"/>
          </a:p>
        </p:txBody>
      </p:sp>
    </p:spTree>
    <p:extLst>
      <p:ext uri="{BB962C8B-B14F-4D97-AF65-F5344CB8AC3E}">
        <p14:creationId xmlns:p14="http://schemas.microsoft.com/office/powerpoint/2010/main" val="1445792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
        <p:cNvGrpSpPr/>
        <p:nvPr/>
      </p:nvGrpSpPr>
      <p:grpSpPr>
        <a:xfrm>
          <a:off x="0" y="0"/>
          <a:ext cx="0" cy="0"/>
          <a:chOff x="0" y="0"/>
          <a:chExt cx="0" cy="0"/>
        </a:xfrm>
      </p:grpSpPr>
      <p:grpSp>
        <p:nvGrpSpPr>
          <p:cNvPr id="4" name="Google Shape;134;p19">
            <a:extLst>
              <a:ext uri="{FF2B5EF4-FFF2-40B4-BE49-F238E27FC236}">
                <a16:creationId xmlns:a16="http://schemas.microsoft.com/office/drawing/2014/main" id="{1848EBDA-5235-4E6A-AF02-C0FF4449325A}"/>
              </a:ext>
            </a:extLst>
          </p:cNvPr>
          <p:cNvGrpSpPr>
            <a:grpSpLocks/>
          </p:cNvGrpSpPr>
          <p:nvPr/>
        </p:nvGrpSpPr>
        <p:grpSpPr bwMode="auto">
          <a:xfrm flipH="1">
            <a:off x="-1517650" y="-1354138"/>
            <a:ext cx="14414500" cy="8420101"/>
            <a:chOff x="-569956" y="-1015976"/>
            <a:chExt cx="10811633" cy="6315058"/>
          </a:xfrm>
        </p:grpSpPr>
        <p:sp>
          <p:nvSpPr>
            <p:cNvPr id="5" name="Google Shape;135;p19">
              <a:extLst>
                <a:ext uri="{FF2B5EF4-FFF2-40B4-BE49-F238E27FC236}">
                  <a16:creationId xmlns:a16="http://schemas.microsoft.com/office/drawing/2014/main" id="{74B3A30A-ED07-466E-BC00-6C7151EE0D91}"/>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136;p19">
              <a:extLst>
                <a:ext uri="{FF2B5EF4-FFF2-40B4-BE49-F238E27FC236}">
                  <a16:creationId xmlns:a16="http://schemas.microsoft.com/office/drawing/2014/main" id="{49C1BE33-4F18-41DB-A1E2-CC2E43EF719C}"/>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37;p19">
              <a:extLst>
                <a:ext uri="{FF2B5EF4-FFF2-40B4-BE49-F238E27FC236}">
                  <a16:creationId xmlns:a16="http://schemas.microsoft.com/office/drawing/2014/main" id="{119C9186-A4F0-4396-AED3-8A5E5C6CC52E}"/>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38" name="Google Shape;138;p19"/>
          <p:cNvSpPr txBox="1">
            <a:spLocks noGrp="1"/>
          </p:cNvSpPr>
          <p:nvPr>
            <p:ph type="subTitle" idx="1"/>
          </p:nvPr>
        </p:nvSpPr>
        <p:spPr>
          <a:xfrm>
            <a:off x="5676451" y="2012800"/>
            <a:ext cx="5357600" cy="4126000"/>
          </a:xfrm>
          <a:prstGeom prst="rect">
            <a:avLst/>
          </a:prstGeom>
        </p:spPr>
        <p:txBody>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9"/>
          <p:cNvSpPr txBox="1">
            <a:spLocks noGrp="1"/>
          </p:cNvSpPr>
          <p:nvPr>
            <p:ph type="title"/>
          </p:nvPr>
        </p:nvSpPr>
        <p:spPr>
          <a:xfrm>
            <a:off x="960000" y="719333"/>
            <a:ext cx="102720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85645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grpSp>
        <p:nvGrpSpPr>
          <p:cNvPr id="6" name="Google Shape;141;p20">
            <a:extLst>
              <a:ext uri="{FF2B5EF4-FFF2-40B4-BE49-F238E27FC236}">
                <a16:creationId xmlns:a16="http://schemas.microsoft.com/office/drawing/2014/main" id="{77940167-2666-4D94-A4A2-9EF745CB1E6A}"/>
              </a:ext>
            </a:extLst>
          </p:cNvPr>
          <p:cNvGrpSpPr>
            <a:grpSpLocks/>
          </p:cNvGrpSpPr>
          <p:nvPr/>
        </p:nvGrpSpPr>
        <p:grpSpPr bwMode="auto">
          <a:xfrm>
            <a:off x="-1281113" y="-1773238"/>
            <a:ext cx="14166851" cy="9037638"/>
            <a:chOff x="-960399" y="-1330398"/>
            <a:chExt cx="10624732" cy="6778689"/>
          </a:xfrm>
        </p:grpSpPr>
        <p:grpSp>
          <p:nvGrpSpPr>
            <p:cNvPr id="7" name="Google Shape;142;p20">
              <a:extLst>
                <a:ext uri="{FF2B5EF4-FFF2-40B4-BE49-F238E27FC236}">
                  <a16:creationId xmlns:a16="http://schemas.microsoft.com/office/drawing/2014/main" id="{68DEAA09-A5E9-45ED-B540-5D4D08265C4E}"/>
                </a:ext>
              </a:extLst>
            </p:cNvPr>
            <p:cNvGrpSpPr>
              <a:grpSpLocks/>
            </p:cNvGrpSpPr>
            <p:nvPr/>
          </p:nvGrpSpPr>
          <p:grpSpPr bwMode="auto">
            <a:xfrm>
              <a:off x="-960399" y="-1330398"/>
              <a:ext cx="10624732" cy="6739642"/>
              <a:chOff x="-960399" y="-1330398"/>
              <a:chExt cx="10624732" cy="6739642"/>
            </a:xfrm>
          </p:grpSpPr>
          <p:sp>
            <p:nvSpPr>
              <p:cNvPr id="9" name="Google Shape;143;p20">
                <a:extLst>
                  <a:ext uri="{FF2B5EF4-FFF2-40B4-BE49-F238E27FC236}">
                    <a16:creationId xmlns:a16="http://schemas.microsoft.com/office/drawing/2014/main" id="{D6014EB7-9304-4A72-B6F1-E4F8520A8679}"/>
                  </a:ext>
                </a:extLst>
              </p:cNvPr>
              <p:cNvSpPr>
                <a:spLocks/>
              </p:cNvSpPr>
              <p:nvPr/>
            </p:nvSpPr>
            <p:spPr bwMode="auto">
              <a:xfrm>
                <a:off x="-357055" y="3488036"/>
                <a:ext cx="10021388" cy="1921209"/>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44;p20">
                <a:extLst>
                  <a:ext uri="{FF2B5EF4-FFF2-40B4-BE49-F238E27FC236}">
                    <a16:creationId xmlns:a16="http://schemas.microsoft.com/office/drawing/2014/main" id="{54317A42-FD59-47CF-97B3-374866FC55D7}"/>
                  </a:ext>
                </a:extLst>
              </p:cNvPr>
              <p:cNvSpPr>
                <a:spLocks/>
              </p:cNvSpPr>
              <p:nvPr/>
            </p:nvSpPr>
            <p:spPr bwMode="auto">
              <a:xfrm>
                <a:off x="-527769" y="-1330398"/>
                <a:ext cx="10058672" cy="2296722"/>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45;p20">
                <a:extLst>
                  <a:ext uri="{FF2B5EF4-FFF2-40B4-BE49-F238E27FC236}">
                    <a16:creationId xmlns:a16="http://schemas.microsoft.com/office/drawing/2014/main" id="{47BF8A13-D5B0-452A-A102-0A12999AE089}"/>
                  </a:ext>
                </a:extLst>
              </p:cNvPr>
              <p:cNvSpPr>
                <a:spLocks/>
              </p:cNvSpPr>
              <p:nvPr/>
            </p:nvSpPr>
            <p:spPr bwMode="auto">
              <a:xfrm>
                <a:off x="-960399" y="-119723"/>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8" name="Google Shape;146;p20">
              <a:extLst>
                <a:ext uri="{FF2B5EF4-FFF2-40B4-BE49-F238E27FC236}">
                  <a16:creationId xmlns:a16="http://schemas.microsoft.com/office/drawing/2014/main" id="{A2434617-612E-4994-A664-CB7FA30A8CBF}"/>
                </a:ext>
              </a:extLst>
            </p:cNvPr>
            <p:cNvSpPr>
              <a:spLocks/>
            </p:cNvSpPr>
            <p:nvPr/>
          </p:nvSpPr>
          <p:spPr bwMode="auto">
            <a:xfrm rot="10800000">
              <a:off x="1867401" y="4846352"/>
              <a:ext cx="6990371" cy="601940"/>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7" name="Google Shape;147;p20"/>
          <p:cNvSpPr txBox="1">
            <a:spLocks noGrp="1"/>
          </p:cNvSpPr>
          <p:nvPr>
            <p:ph type="title"/>
          </p:nvPr>
        </p:nvSpPr>
        <p:spPr>
          <a:xfrm>
            <a:off x="960000" y="719333"/>
            <a:ext cx="10272000" cy="16528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0"/>
          <p:cNvSpPr txBox="1">
            <a:spLocks noGrp="1"/>
          </p:cNvSpPr>
          <p:nvPr>
            <p:ph type="subTitle" idx="1"/>
          </p:nvPr>
        </p:nvSpPr>
        <p:spPr>
          <a:xfrm>
            <a:off x="950967" y="2731267"/>
            <a:ext cx="6014800" cy="1463200"/>
          </a:xfrm>
          <a:prstGeom prst="rect">
            <a:avLst/>
          </a:prstGeom>
        </p:spPr>
        <p:txBody>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0"/>
          <p:cNvSpPr txBox="1">
            <a:spLocks noGrp="1"/>
          </p:cNvSpPr>
          <p:nvPr>
            <p:ph type="subTitle" idx="2"/>
          </p:nvPr>
        </p:nvSpPr>
        <p:spPr>
          <a:xfrm>
            <a:off x="950967" y="4397667"/>
            <a:ext cx="6014800" cy="1463200"/>
          </a:xfrm>
          <a:prstGeom prst="rect">
            <a:avLst/>
          </a:prstGeom>
        </p:spPr>
        <p:txBody>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0"/>
          <p:cNvSpPr txBox="1">
            <a:spLocks noGrp="1"/>
          </p:cNvSpPr>
          <p:nvPr>
            <p:ph type="subTitle" idx="3"/>
          </p:nvPr>
        </p:nvSpPr>
        <p:spPr>
          <a:xfrm>
            <a:off x="6965767" y="2731267"/>
            <a:ext cx="4266400" cy="3129600"/>
          </a:xfrm>
          <a:prstGeom prst="rect">
            <a:avLst/>
          </a:prstGeom>
        </p:spPr>
        <p:txBody>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508722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62"/>
        <p:cNvGrpSpPr/>
        <p:nvPr/>
      </p:nvGrpSpPr>
      <p:grpSpPr>
        <a:xfrm>
          <a:off x="0" y="0"/>
          <a:ext cx="0" cy="0"/>
          <a:chOff x="0" y="0"/>
          <a:chExt cx="0" cy="0"/>
        </a:xfrm>
      </p:grpSpPr>
      <p:grpSp>
        <p:nvGrpSpPr>
          <p:cNvPr id="5" name="Google Shape;163;p22">
            <a:extLst>
              <a:ext uri="{FF2B5EF4-FFF2-40B4-BE49-F238E27FC236}">
                <a16:creationId xmlns:a16="http://schemas.microsoft.com/office/drawing/2014/main" id="{452E9AF7-967A-476B-9E42-4216674C9634}"/>
              </a:ext>
            </a:extLst>
          </p:cNvPr>
          <p:cNvGrpSpPr>
            <a:grpSpLocks/>
          </p:cNvGrpSpPr>
          <p:nvPr/>
        </p:nvGrpSpPr>
        <p:grpSpPr bwMode="auto">
          <a:xfrm flipH="1">
            <a:off x="-1517650" y="-1354138"/>
            <a:ext cx="14414500" cy="8420101"/>
            <a:chOff x="-569956" y="-1015976"/>
            <a:chExt cx="10811633" cy="6315058"/>
          </a:xfrm>
        </p:grpSpPr>
        <p:sp>
          <p:nvSpPr>
            <p:cNvPr id="6" name="Google Shape;164;p22">
              <a:extLst>
                <a:ext uri="{FF2B5EF4-FFF2-40B4-BE49-F238E27FC236}">
                  <a16:creationId xmlns:a16="http://schemas.microsoft.com/office/drawing/2014/main" id="{14BC31D5-DFD5-4AD9-A4F7-D08583061101}"/>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65;p22">
              <a:extLst>
                <a:ext uri="{FF2B5EF4-FFF2-40B4-BE49-F238E27FC236}">
                  <a16:creationId xmlns:a16="http://schemas.microsoft.com/office/drawing/2014/main" id="{BE266536-3C45-45B8-915D-4CBB33D97885}"/>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66;p22">
              <a:extLst>
                <a:ext uri="{FF2B5EF4-FFF2-40B4-BE49-F238E27FC236}">
                  <a16:creationId xmlns:a16="http://schemas.microsoft.com/office/drawing/2014/main" id="{DDB164F7-A7C4-4E9B-A010-CF5B7DA8677D}"/>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7" name="Google Shape;167;p22"/>
          <p:cNvSpPr txBox="1">
            <a:spLocks noGrp="1"/>
          </p:cNvSpPr>
          <p:nvPr>
            <p:ph type="title"/>
          </p:nvPr>
        </p:nvSpPr>
        <p:spPr>
          <a:xfrm>
            <a:off x="960000" y="719333"/>
            <a:ext cx="10272000" cy="16528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2"/>
          <p:cNvSpPr txBox="1">
            <a:spLocks noGrp="1"/>
          </p:cNvSpPr>
          <p:nvPr>
            <p:ph type="subTitle" idx="1"/>
          </p:nvPr>
        </p:nvSpPr>
        <p:spPr>
          <a:xfrm>
            <a:off x="1277133" y="2347767"/>
            <a:ext cx="9637600" cy="1133600"/>
          </a:xfrm>
          <a:prstGeom prst="rect">
            <a:avLst/>
          </a:prstGeom>
        </p:spPr>
        <p:txBody>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2"/>
          <p:cNvSpPr txBox="1">
            <a:spLocks noGrp="1"/>
          </p:cNvSpPr>
          <p:nvPr>
            <p:ph type="subTitle" idx="2"/>
          </p:nvPr>
        </p:nvSpPr>
        <p:spPr>
          <a:xfrm>
            <a:off x="1277133" y="3527593"/>
            <a:ext cx="9637600" cy="1466400"/>
          </a:xfrm>
          <a:prstGeom prst="rect">
            <a:avLst/>
          </a:prstGeom>
        </p:spPr>
        <p:txBody>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9154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
        <p:cNvGrpSpPr/>
        <p:nvPr/>
      </p:nvGrpSpPr>
      <p:grpSpPr>
        <a:xfrm>
          <a:off x="0" y="0"/>
          <a:ext cx="0" cy="0"/>
          <a:chOff x="0" y="0"/>
          <a:chExt cx="0" cy="0"/>
        </a:xfrm>
      </p:grpSpPr>
      <p:sp>
        <p:nvSpPr>
          <p:cNvPr id="10" name="Google Shape;179;p23">
            <a:extLst>
              <a:ext uri="{FF2B5EF4-FFF2-40B4-BE49-F238E27FC236}">
                <a16:creationId xmlns:a16="http://schemas.microsoft.com/office/drawing/2014/main" id="{9FF0D9E0-D422-4688-B194-513B2344ABB7}"/>
              </a:ext>
            </a:extLst>
          </p:cNvPr>
          <p:cNvSpPr>
            <a:spLocks/>
          </p:cNvSpPr>
          <p:nvPr/>
        </p:nvSpPr>
        <p:spPr bwMode="auto">
          <a:xfrm flipH="1">
            <a:off x="-736600" y="4651375"/>
            <a:ext cx="13361988" cy="2560638"/>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1" name="Google Shape;180;p23">
            <a:extLst>
              <a:ext uri="{FF2B5EF4-FFF2-40B4-BE49-F238E27FC236}">
                <a16:creationId xmlns:a16="http://schemas.microsoft.com/office/drawing/2014/main" id="{095EBA30-A893-42EC-A76E-AE1E2120375A}"/>
              </a:ext>
            </a:extLst>
          </p:cNvPr>
          <p:cNvSpPr>
            <a:spLocks/>
          </p:cNvSpPr>
          <p:nvPr/>
        </p:nvSpPr>
        <p:spPr bwMode="auto">
          <a:xfrm>
            <a:off x="-320675" y="-1773238"/>
            <a:ext cx="13411200" cy="3062288"/>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2" name="Google Shape;181;p23">
            <a:extLst>
              <a:ext uri="{FF2B5EF4-FFF2-40B4-BE49-F238E27FC236}">
                <a16:creationId xmlns:a16="http://schemas.microsoft.com/office/drawing/2014/main" id="{14B68319-BBFB-4618-A28D-05B6650F7CA4}"/>
              </a:ext>
            </a:extLst>
          </p:cNvPr>
          <p:cNvSpPr>
            <a:spLocks/>
          </p:cNvSpPr>
          <p:nvPr/>
        </p:nvSpPr>
        <p:spPr bwMode="auto">
          <a:xfrm>
            <a:off x="-898525" y="-160338"/>
            <a:ext cx="9320213" cy="803276"/>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3" name="Google Shape;182;p23">
            <a:extLst>
              <a:ext uri="{FF2B5EF4-FFF2-40B4-BE49-F238E27FC236}">
                <a16:creationId xmlns:a16="http://schemas.microsoft.com/office/drawing/2014/main" id="{B89822FA-4879-43DF-8AF0-FA78344862D1}"/>
              </a:ext>
            </a:extLst>
          </p:cNvPr>
          <p:cNvSpPr>
            <a:spLocks/>
          </p:cNvSpPr>
          <p:nvPr/>
        </p:nvSpPr>
        <p:spPr bwMode="auto">
          <a:xfrm rot="10800000" flipH="1">
            <a:off x="-558800" y="6461125"/>
            <a:ext cx="9320213" cy="803275"/>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71" name="Google Shape;171;p23"/>
          <p:cNvSpPr txBox="1">
            <a:spLocks noGrp="1"/>
          </p:cNvSpPr>
          <p:nvPr>
            <p:ph type="title"/>
          </p:nvPr>
        </p:nvSpPr>
        <p:spPr>
          <a:xfrm>
            <a:off x="960000" y="719333"/>
            <a:ext cx="10272000" cy="15848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3"/>
          <p:cNvSpPr txBox="1">
            <a:spLocks noGrp="1"/>
          </p:cNvSpPr>
          <p:nvPr>
            <p:ph type="subTitle" idx="1"/>
          </p:nvPr>
        </p:nvSpPr>
        <p:spPr>
          <a:xfrm>
            <a:off x="1870733" y="2507200"/>
            <a:ext cx="8450400" cy="444400"/>
          </a:xfrm>
          <a:prstGeom prst="rect">
            <a:avLst/>
          </a:prstGeom>
        </p:spPr>
        <p:txBody>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subTitle" idx="2"/>
          </p:nvPr>
        </p:nvSpPr>
        <p:spPr>
          <a:xfrm>
            <a:off x="7990809" y="4326957"/>
            <a:ext cx="3241200" cy="1490800"/>
          </a:xfrm>
          <a:prstGeom prst="rect">
            <a:avLst/>
          </a:prstGeom>
        </p:spPr>
        <p:txBody>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subTitle" idx="3"/>
          </p:nvPr>
        </p:nvSpPr>
        <p:spPr>
          <a:xfrm>
            <a:off x="935867" y="4326733"/>
            <a:ext cx="3241200" cy="1490800"/>
          </a:xfrm>
          <a:prstGeom prst="rect">
            <a:avLst/>
          </a:prstGeom>
        </p:spPr>
        <p:txBody>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subTitle" idx="4"/>
          </p:nvPr>
        </p:nvSpPr>
        <p:spPr>
          <a:xfrm>
            <a:off x="4463337" y="4326733"/>
            <a:ext cx="3241200" cy="1490800"/>
          </a:xfrm>
          <a:prstGeom prst="rect">
            <a:avLst/>
          </a:prstGeom>
        </p:spPr>
        <p:txBody>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subTitle" idx="5"/>
          </p:nvPr>
        </p:nvSpPr>
        <p:spPr>
          <a:xfrm>
            <a:off x="935867" y="3154800"/>
            <a:ext cx="3241200" cy="1273200"/>
          </a:xfrm>
          <a:prstGeom prst="rect">
            <a:avLst/>
          </a:prstGeom>
        </p:spPr>
        <p:txBody>
          <a:bodyPr anchor="b"/>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 name="Google Shape;177;p23"/>
          <p:cNvSpPr txBox="1">
            <a:spLocks noGrp="1"/>
          </p:cNvSpPr>
          <p:nvPr>
            <p:ph type="subTitle" idx="6"/>
          </p:nvPr>
        </p:nvSpPr>
        <p:spPr>
          <a:xfrm>
            <a:off x="7990808" y="3154800"/>
            <a:ext cx="3241200" cy="1273200"/>
          </a:xfrm>
          <a:prstGeom prst="rect">
            <a:avLst/>
          </a:prstGeom>
        </p:spPr>
        <p:txBody>
          <a:bodyPr anchor="b"/>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8" name="Google Shape;178;p23"/>
          <p:cNvSpPr txBox="1">
            <a:spLocks noGrp="1"/>
          </p:cNvSpPr>
          <p:nvPr>
            <p:ph type="subTitle" idx="7"/>
          </p:nvPr>
        </p:nvSpPr>
        <p:spPr>
          <a:xfrm>
            <a:off x="4463337" y="3154800"/>
            <a:ext cx="3241200" cy="1273200"/>
          </a:xfrm>
          <a:prstGeom prst="rect">
            <a:avLst/>
          </a:prstGeom>
        </p:spPr>
        <p:txBody>
          <a:bodyPr anchor="b"/>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2118950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3"/>
        <p:cNvGrpSpPr/>
        <p:nvPr/>
      </p:nvGrpSpPr>
      <p:grpSpPr>
        <a:xfrm>
          <a:off x="0" y="0"/>
          <a:ext cx="0" cy="0"/>
          <a:chOff x="0" y="0"/>
          <a:chExt cx="0" cy="0"/>
        </a:xfrm>
      </p:grpSpPr>
      <p:sp>
        <p:nvSpPr>
          <p:cNvPr id="9" name="Google Shape;184;p24">
            <a:extLst>
              <a:ext uri="{FF2B5EF4-FFF2-40B4-BE49-F238E27FC236}">
                <a16:creationId xmlns:a16="http://schemas.microsoft.com/office/drawing/2014/main" id="{B1FF9C64-EE01-466E-B85B-855FA9501493}"/>
              </a:ext>
            </a:extLst>
          </p:cNvPr>
          <p:cNvSpPr>
            <a:spLocks/>
          </p:cNvSpPr>
          <p:nvPr/>
        </p:nvSpPr>
        <p:spPr bwMode="auto">
          <a:xfrm flipH="1">
            <a:off x="-736600" y="4651375"/>
            <a:ext cx="13361988" cy="2560638"/>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0" name="Google Shape;185;p24">
            <a:extLst>
              <a:ext uri="{FF2B5EF4-FFF2-40B4-BE49-F238E27FC236}">
                <a16:creationId xmlns:a16="http://schemas.microsoft.com/office/drawing/2014/main" id="{ACC8C4AA-EEA9-4E55-9B88-911A8B24407D}"/>
              </a:ext>
            </a:extLst>
          </p:cNvPr>
          <p:cNvSpPr>
            <a:spLocks/>
          </p:cNvSpPr>
          <p:nvPr/>
        </p:nvSpPr>
        <p:spPr bwMode="auto">
          <a:xfrm>
            <a:off x="-320675" y="-1773238"/>
            <a:ext cx="13411200" cy="3062288"/>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1" name="Google Shape;186;p24">
            <a:extLst>
              <a:ext uri="{FF2B5EF4-FFF2-40B4-BE49-F238E27FC236}">
                <a16:creationId xmlns:a16="http://schemas.microsoft.com/office/drawing/2014/main" id="{CA073B07-E906-477D-86DE-2B560971F3AA}"/>
              </a:ext>
            </a:extLst>
          </p:cNvPr>
          <p:cNvSpPr>
            <a:spLocks/>
          </p:cNvSpPr>
          <p:nvPr/>
        </p:nvSpPr>
        <p:spPr bwMode="auto">
          <a:xfrm>
            <a:off x="-898525" y="-160338"/>
            <a:ext cx="9320213" cy="803276"/>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2" name="Google Shape;187;p24">
            <a:extLst>
              <a:ext uri="{FF2B5EF4-FFF2-40B4-BE49-F238E27FC236}">
                <a16:creationId xmlns:a16="http://schemas.microsoft.com/office/drawing/2014/main" id="{6472B7FB-1C5E-48E6-B252-E5E5BA4F64B1}"/>
              </a:ext>
            </a:extLst>
          </p:cNvPr>
          <p:cNvSpPr>
            <a:spLocks/>
          </p:cNvSpPr>
          <p:nvPr/>
        </p:nvSpPr>
        <p:spPr bwMode="auto">
          <a:xfrm rot="10800000" flipH="1">
            <a:off x="-558800" y="6461125"/>
            <a:ext cx="9320213" cy="803275"/>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88" name="Google Shape;188;p24"/>
          <p:cNvSpPr txBox="1">
            <a:spLocks noGrp="1"/>
          </p:cNvSpPr>
          <p:nvPr>
            <p:ph type="title"/>
          </p:nvPr>
        </p:nvSpPr>
        <p:spPr>
          <a:xfrm>
            <a:off x="1585767" y="4715817"/>
            <a:ext cx="990800" cy="869600"/>
          </a:xfrm>
          <a:prstGeom prst="rect">
            <a:avLst/>
          </a:prstGeom>
          <a:noFill/>
        </p:spPr>
        <p:txBody>
          <a:bodyPr spcFirstLastPara="1" anchor="ctr">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
        <p:nvSpPr>
          <p:cNvPr id="189" name="Google Shape;189;p24"/>
          <p:cNvSpPr txBox="1">
            <a:spLocks noGrp="1"/>
          </p:cNvSpPr>
          <p:nvPr>
            <p:ph type="subTitle" idx="1"/>
          </p:nvPr>
        </p:nvSpPr>
        <p:spPr>
          <a:xfrm>
            <a:off x="2576567" y="4715817"/>
            <a:ext cx="4278000" cy="869600"/>
          </a:xfrm>
          <a:prstGeom prst="rect">
            <a:avLst/>
          </a:prstGeom>
        </p:spPr>
        <p:txBody>
          <a:bodyPr anchor="b"/>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0" name="Google Shape;190;p24"/>
          <p:cNvSpPr txBox="1">
            <a:spLocks noGrp="1"/>
          </p:cNvSpPr>
          <p:nvPr>
            <p:ph type="title" idx="2"/>
          </p:nvPr>
        </p:nvSpPr>
        <p:spPr>
          <a:xfrm>
            <a:off x="960000" y="719333"/>
            <a:ext cx="10272000" cy="1584800"/>
          </a:xfrm>
          <a:prstGeom prst="rect">
            <a:avLst/>
          </a:prstGeom>
        </p:spPr>
        <p:txBody>
          <a:bodyPr spcFirstLastPara="1">
            <a:noAutofit/>
          </a:bodyPr>
          <a:lstStyle>
            <a:lvl1pPr lvl="0" algn="ct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24"/>
          <p:cNvSpPr txBox="1">
            <a:spLocks noGrp="1"/>
          </p:cNvSpPr>
          <p:nvPr>
            <p:ph type="title" idx="3"/>
          </p:nvPr>
        </p:nvSpPr>
        <p:spPr>
          <a:xfrm>
            <a:off x="1585767" y="3786484"/>
            <a:ext cx="990800" cy="869600"/>
          </a:xfrm>
          <a:prstGeom prst="rect">
            <a:avLst/>
          </a:prstGeom>
          <a:noFill/>
        </p:spPr>
        <p:txBody>
          <a:bodyPr spcFirstLastPara="1" anchor="ctr">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
        <p:nvSpPr>
          <p:cNvPr id="192" name="Google Shape;192;p24"/>
          <p:cNvSpPr txBox="1">
            <a:spLocks noGrp="1"/>
          </p:cNvSpPr>
          <p:nvPr>
            <p:ph type="subTitle" idx="4"/>
          </p:nvPr>
        </p:nvSpPr>
        <p:spPr>
          <a:xfrm>
            <a:off x="2576567" y="3786484"/>
            <a:ext cx="4278000" cy="869600"/>
          </a:xfrm>
          <a:prstGeom prst="rect">
            <a:avLst/>
          </a:prstGeom>
        </p:spPr>
        <p:txBody>
          <a:bodyPr anchor="b"/>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3" name="Google Shape;193;p24"/>
          <p:cNvSpPr txBox="1">
            <a:spLocks noGrp="1"/>
          </p:cNvSpPr>
          <p:nvPr>
            <p:ph type="title" idx="5"/>
          </p:nvPr>
        </p:nvSpPr>
        <p:spPr>
          <a:xfrm>
            <a:off x="1585767" y="2857151"/>
            <a:ext cx="990800" cy="869600"/>
          </a:xfrm>
          <a:prstGeom prst="rect">
            <a:avLst/>
          </a:prstGeom>
          <a:noFill/>
        </p:spPr>
        <p:txBody>
          <a:bodyPr spcFirstLastPara="1" anchor="ctr">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lang="en-US"/>
              <a:t>Click to edit Master title style</a:t>
            </a:r>
            <a:endParaRPr/>
          </a:p>
        </p:txBody>
      </p:sp>
      <p:sp>
        <p:nvSpPr>
          <p:cNvPr id="194" name="Google Shape;194;p24"/>
          <p:cNvSpPr txBox="1">
            <a:spLocks noGrp="1"/>
          </p:cNvSpPr>
          <p:nvPr>
            <p:ph type="subTitle" idx="6"/>
          </p:nvPr>
        </p:nvSpPr>
        <p:spPr>
          <a:xfrm>
            <a:off x="2576567" y="2857151"/>
            <a:ext cx="4278000" cy="869600"/>
          </a:xfrm>
          <a:prstGeom prst="rect">
            <a:avLst/>
          </a:prstGeom>
        </p:spPr>
        <p:txBody>
          <a:bodyPr anchor="b"/>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53287169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2845171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3"/>
        <p:cNvGrpSpPr/>
        <p:nvPr/>
      </p:nvGrpSpPr>
      <p:grpSpPr>
        <a:xfrm>
          <a:off x="0" y="0"/>
          <a:ext cx="0" cy="0"/>
          <a:chOff x="0" y="0"/>
          <a:chExt cx="0" cy="0"/>
        </a:xfrm>
      </p:grpSpPr>
      <p:sp>
        <p:nvSpPr>
          <p:cNvPr id="2" name="Google Shape;204;p26">
            <a:extLst>
              <a:ext uri="{FF2B5EF4-FFF2-40B4-BE49-F238E27FC236}">
                <a16:creationId xmlns:a16="http://schemas.microsoft.com/office/drawing/2014/main" id="{749AC1AA-E7E6-4F3F-9C58-44B5BDEE794E}"/>
              </a:ext>
            </a:extLst>
          </p:cNvPr>
          <p:cNvSpPr>
            <a:spLocks/>
          </p:cNvSpPr>
          <p:nvPr/>
        </p:nvSpPr>
        <p:spPr bwMode="auto">
          <a:xfrm flipH="1">
            <a:off x="-736600" y="4651375"/>
            <a:ext cx="13361988" cy="2560638"/>
          </a:xfrm>
          <a:custGeom>
            <a:avLst/>
            <a:gdLst>
              <a:gd name="T0" fmla="*/ 334138 w 341357"/>
              <a:gd name="T1" fmla="*/ 0 h 61405"/>
              <a:gd name="T2" fmla="*/ 313737 w 341357"/>
              <a:gd name="T3" fmla="*/ 13217 h 61405"/>
              <a:gd name="T4" fmla="*/ 284965 w 341357"/>
              <a:gd name="T5" fmla="*/ 24980 h 61405"/>
              <a:gd name="T6" fmla="*/ 253085 w 341357"/>
              <a:gd name="T7" fmla="*/ 32732 h 61405"/>
              <a:gd name="T8" fmla="*/ 212817 w 341357"/>
              <a:gd name="T9" fmla="*/ 36241 h 61405"/>
              <a:gd name="T10" fmla="*/ 147754 w 341357"/>
              <a:gd name="T11" fmla="*/ 38029 h 61405"/>
              <a:gd name="T12" fmla="*/ 21237 w 341357"/>
              <a:gd name="T13" fmla="*/ 42891 h 61405"/>
              <a:gd name="T14" fmla="*/ 10627 w 341357"/>
              <a:gd name="T15" fmla="*/ 45214 h 61405"/>
              <a:gd name="T16" fmla="*/ 4010 w 341357"/>
              <a:gd name="T17" fmla="*/ 61404 h 61405"/>
              <a:gd name="T18" fmla="*/ 25314 w 341357"/>
              <a:gd name="T19" fmla="*/ 53000 h 61405"/>
              <a:gd name="T20" fmla="*/ 59148 w 341357"/>
              <a:gd name="T21" fmla="*/ 49792 h 61405"/>
              <a:gd name="T22" fmla="*/ 101973 w 341357"/>
              <a:gd name="T23" fmla="*/ 49091 h 61405"/>
              <a:gd name="T24" fmla="*/ 178035 w 341357"/>
              <a:gd name="T25" fmla="*/ 49623 h 61405"/>
              <a:gd name="T26" fmla="*/ 194120 w 341357"/>
              <a:gd name="T27" fmla="*/ 49541 h 61405"/>
              <a:gd name="T28" fmla="*/ 321022 w 341357"/>
              <a:gd name="T29" fmla="*/ 35656 h 61405"/>
              <a:gd name="T30" fmla="*/ 330295 w 341357"/>
              <a:gd name="T31" fmla="*/ 31947 h 61405"/>
              <a:gd name="T32" fmla="*/ 333386 w 341357"/>
              <a:gd name="T33" fmla="*/ 27920 h 61405"/>
              <a:gd name="T34" fmla="*/ 334138 w 341357"/>
              <a:gd name="T35" fmla="*/ 0 h 6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205;p26">
            <a:extLst>
              <a:ext uri="{FF2B5EF4-FFF2-40B4-BE49-F238E27FC236}">
                <a16:creationId xmlns:a16="http://schemas.microsoft.com/office/drawing/2014/main" id="{A199A5F4-9B9D-4F18-B03E-FD97F48B4759}"/>
              </a:ext>
            </a:extLst>
          </p:cNvPr>
          <p:cNvSpPr>
            <a:spLocks/>
          </p:cNvSpPr>
          <p:nvPr/>
        </p:nvSpPr>
        <p:spPr bwMode="auto">
          <a:xfrm>
            <a:off x="-320675" y="-1773238"/>
            <a:ext cx="13411200" cy="3062288"/>
          </a:xfrm>
          <a:custGeom>
            <a:avLst/>
            <a:gdLst>
              <a:gd name="T0" fmla="*/ 336111 w 342627"/>
              <a:gd name="T1" fmla="*/ 1 h 73407"/>
              <a:gd name="T2" fmla="*/ 330830 w 342627"/>
              <a:gd name="T3" fmla="*/ 2045 h 73407"/>
              <a:gd name="T4" fmla="*/ 318399 w 342627"/>
              <a:gd name="T5" fmla="*/ 11736 h 73407"/>
              <a:gd name="T6" fmla="*/ 163327 w 342627"/>
              <a:gd name="T7" fmla="*/ 48895 h 73407"/>
              <a:gd name="T8" fmla="*/ 89959 w 342627"/>
              <a:gd name="T9" fmla="*/ 51602 h 73407"/>
              <a:gd name="T10" fmla="*/ 21254 w 342627"/>
              <a:gd name="T11" fmla="*/ 60458 h 73407"/>
              <a:gd name="T12" fmla="*/ 251 w 342627"/>
              <a:gd name="T13" fmla="*/ 73407 h 73407"/>
              <a:gd name="T14" fmla="*/ 62507 w 342627"/>
              <a:gd name="T15" fmla="*/ 66857 h 73407"/>
              <a:gd name="T16" fmla="*/ 149008 w 342627"/>
              <a:gd name="T17" fmla="*/ 63047 h 73407"/>
              <a:gd name="T18" fmla="*/ 218682 w 342627"/>
              <a:gd name="T19" fmla="*/ 60174 h 73407"/>
              <a:gd name="T20" fmla="*/ 319017 w 342627"/>
              <a:gd name="T21" fmla="*/ 39656 h 73407"/>
              <a:gd name="T22" fmla="*/ 333353 w 342627"/>
              <a:gd name="T23" fmla="*/ 32270 h 73407"/>
              <a:gd name="T24" fmla="*/ 337363 w 342627"/>
              <a:gd name="T25" fmla="*/ 24334 h 73407"/>
              <a:gd name="T26" fmla="*/ 339068 w 342627"/>
              <a:gd name="T27" fmla="*/ 13724 h 73407"/>
              <a:gd name="T28" fmla="*/ 339702 w 342627"/>
              <a:gd name="T29" fmla="*/ 1861 h 73407"/>
              <a:gd name="T30" fmla="*/ 336111 w 342627"/>
              <a:gd name="T31" fmla="*/ 1 h 7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206;p26">
            <a:extLst>
              <a:ext uri="{FF2B5EF4-FFF2-40B4-BE49-F238E27FC236}">
                <a16:creationId xmlns:a16="http://schemas.microsoft.com/office/drawing/2014/main" id="{17B453B9-E6F7-4B43-95CC-24D5BBEB812B}"/>
              </a:ext>
            </a:extLst>
          </p:cNvPr>
          <p:cNvSpPr>
            <a:spLocks/>
          </p:cNvSpPr>
          <p:nvPr/>
        </p:nvSpPr>
        <p:spPr bwMode="auto">
          <a:xfrm>
            <a:off x="-898525" y="-160338"/>
            <a:ext cx="9320213" cy="803276"/>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5" name="Google Shape;207;p26">
            <a:extLst>
              <a:ext uri="{FF2B5EF4-FFF2-40B4-BE49-F238E27FC236}">
                <a16:creationId xmlns:a16="http://schemas.microsoft.com/office/drawing/2014/main" id="{F7FC676D-BDF7-4181-B9B4-F5C52456A8D0}"/>
              </a:ext>
            </a:extLst>
          </p:cNvPr>
          <p:cNvSpPr>
            <a:spLocks/>
          </p:cNvSpPr>
          <p:nvPr/>
        </p:nvSpPr>
        <p:spPr bwMode="auto">
          <a:xfrm rot="10800000" flipH="1">
            <a:off x="-558800" y="6461125"/>
            <a:ext cx="9320213" cy="803275"/>
          </a:xfrm>
          <a:custGeom>
            <a:avLst/>
            <a:gdLst>
              <a:gd name="T0" fmla="*/ 187989 w 187989"/>
              <a:gd name="T1" fmla="*/ 1 h 15189"/>
              <a:gd name="T2" fmla="*/ 135713 w 187989"/>
              <a:gd name="T3" fmla="*/ 2218 h 15189"/>
              <a:gd name="T4" fmla="*/ 73307 w 187989"/>
              <a:gd name="T5" fmla="*/ 1578 h 15189"/>
              <a:gd name="T6" fmla="*/ 69191 w 187989"/>
              <a:gd name="T7" fmla="*/ 1588 h 15189"/>
              <a:gd name="T8" fmla="*/ 64725 w 187989"/>
              <a:gd name="T9" fmla="*/ 1598 h 15189"/>
              <a:gd name="T10" fmla="*/ 54516 w 187989"/>
              <a:gd name="T11" fmla="*/ 1586 h 15189"/>
              <a:gd name="T12" fmla="*/ 14787 w 187989"/>
              <a:gd name="T13" fmla="*/ 3459 h 15189"/>
              <a:gd name="T14" fmla="*/ 4712 w 187989"/>
              <a:gd name="T15" fmla="*/ 15189 h 15189"/>
              <a:gd name="T16" fmla="*/ 4712 w 187989"/>
              <a:gd name="T17" fmla="*/ 15189 h 15189"/>
              <a:gd name="T18" fmla="*/ 97127 w 187989"/>
              <a:gd name="T19" fmla="*/ 6266 h 15189"/>
              <a:gd name="T20" fmla="*/ 187989 w 187989"/>
              <a:gd name="T21" fmla="*/ 1 h 15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cubicBezTo>
                  <a:pt x="32699" y="7987"/>
                  <a:pt x="63794" y="7336"/>
                  <a:pt x="97127" y="6266"/>
                </a:cubicBezTo>
                <a:cubicBezTo>
                  <a:pt x="127905" y="5297"/>
                  <a:pt x="158398" y="3175"/>
                  <a:pt x="187989"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Tree>
    <p:extLst>
      <p:ext uri="{BB962C8B-B14F-4D97-AF65-F5344CB8AC3E}">
        <p14:creationId xmlns:p14="http://schemas.microsoft.com/office/powerpoint/2010/main" val="65576323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8"/>
        <p:cNvGrpSpPr/>
        <p:nvPr/>
      </p:nvGrpSpPr>
      <p:grpSpPr>
        <a:xfrm>
          <a:off x="0" y="0"/>
          <a:ext cx="0" cy="0"/>
          <a:chOff x="0" y="0"/>
          <a:chExt cx="0" cy="0"/>
        </a:xfrm>
      </p:grpSpPr>
      <p:grpSp>
        <p:nvGrpSpPr>
          <p:cNvPr id="2" name="Google Shape;209;p27">
            <a:extLst>
              <a:ext uri="{FF2B5EF4-FFF2-40B4-BE49-F238E27FC236}">
                <a16:creationId xmlns:a16="http://schemas.microsoft.com/office/drawing/2014/main" id="{9E513992-78BC-433F-83A5-B8CFABDA9C0C}"/>
              </a:ext>
            </a:extLst>
          </p:cNvPr>
          <p:cNvGrpSpPr>
            <a:grpSpLocks/>
          </p:cNvGrpSpPr>
          <p:nvPr/>
        </p:nvGrpSpPr>
        <p:grpSpPr bwMode="auto">
          <a:xfrm>
            <a:off x="-1111250" y="-1354138"/>
            <a:ext cx="14414500" cy="8420101"/>
            <a:chOff x="-569956" y="-1015976"/>
            <a:chExt cx="10811633" cy="6315058"/>
          </a:xfrm>
        </p:grpSpPr>
        <p:sp>
          <p:nvSpPr>
            <p:cNvPr id="3" name="Google Shape;210;p27">
              <a:extLst>
                <a:ext uri="{FF2B5EF4-FFF2-40B4-BE49-F238E27FC236}">
                  <a16:creationId xmlns:a16="http://schemas.microsoft.com/office/drawing/2014/main" id="{21F418E2-7FF8-437F-B000-AE461C4C2C48}"/>
                </a:ext>
              </a:extLst>
            </p:cNvPr>
            <p:cNvSpPr>
              <a:spLocks/>
            </p:cNvSpPr>
            <p:nvPr/>
          </p:nvSpPr>
          <p:spPr bwMode="auto">
            <a:xfrm>
              <a:off x="-559651" y="3756512"/>
              <a:ext cx="10801329" cy="1342046"/>
            </a:xfrm>
            <a:custGeom>
              <a:avLst/>
              <a:gdLst>
                <a:gd name="T0" fmla="*/ 341783 w 367924"/>
                <a:gd name="T1" fmla="*/ 1 h 42894"/>
                <a:gd name="T2" fmla="*/ 317463 w 367924"/>
                <a:gd name="T3" fmla="*/ 10488 h 42894"/>
                <a:gd name="T4" fmla="*/ 285065 w 367924"/>
                <a:gd name="T5" fmla="*/ 20931 h 42894"/>
                <a:gd name="T6" fmla="*/ 240186 w 367924"/>
                <a:gd name="T7" fmla="*/ 28149 h 42894"/>
                <a:gd name="T8" fmla="*/ 202882 w 367924"/>
                <a:gd name="T9" fmla="*/ 29665 h 42894"/>
                <a:gd name="T10" fmla="*/ 128840 w 367924"/>
                <a:gd name="T11" fmla="*/ 25977 h 42894"/>
                <a:gd name="T12" fmla="*/ 29247 w 367924"/>
                <a:gd name="T13" fmla="*/ 20118 h 42894"/>
                <a:gd name="T14" fmla="*/ 17828 w 367924"/>
                <a:gd name="T15" fmla="*/ 20246 h 42894"/>
                <a:gd name="T16" fmla="*/ 5297 w 367924"/>
                <a:gd name="T17" fmla="*/ 21833 h 42894"/>
                <a:gd name="T18" fmla="*/ 0 w 367924"/>
                <a:gd name="T19" fmla="*/ 29703 h 42894"/>
                <a:gd name="T20" fmla="*/ 27503 w 367924"/>
                <a:gd name="T21" fmla="*/ 28463 h 42894"/>
                <a:gd name="T22" fmla="*/ 113686 w 367924"/>
                <a:gd name="T23" fmla="*/ 35083 h 42894"/>
                <a:gd name="T24" fmla="*/ 194472 w 367924"/>
                <a:gd name="T25" fmla="*/ 41733 h 42894"/>
                <a:gd name="T26" fmla="*/ 235611 w 367924"/>
                <a:gd name="T27" fmla="*/ 42893 h 42894"/>
                <a:gd name="T28" fmla="*/ 285400 w 367924"/>
                <a:gd name="T29" fmla="*/ 40446 h 42894"/>
                <a:gd name="T30" fmla="*/ 353804 w 367924"/>
                <a:gd name="T31" fmla="*/ 19995 h 42894"/>
                <a:gd name="T32" fmla="*/ 353804 w 367924"/>
                <a:gd name="T33" fmla="*/ 19995 h 42894"/>
                <a:gd name="T34" fmla="*/ 253414 w 367924"/>
                <a:gd name="T35" fmla="*/ 33648 h 42894"/>
                <a:gd name="T36" fmla="*/ 249493 w 367924"/>
                <a:gd name="T37" fmla="*/ 33629 h 42894"/>
                <a:gd name="T38" fmla="*/ 309109 w 367924"/>
                <a:gd name="T39" fmla="*/ 23754 h 42894"/>
                <a:gd name="T40" fmla="*/ 342760 w 367924"/>
                <a:gd name="T41" fmla="*/ 45 h 42894"/>
                <a:gd name="T42" fmla="*/ 341783 w 367924"/>
                <a:gd name="T43" fmla="*/ 1 h 4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 name="Google Shape;211;p27">
              <a:extLst>
                <a:ext uri="{FF2B5EF4-FFF2-40B4-BE49-F238E27FC236}">
                  <a16:creationId xmlns:a16="http://schemas.microsoft.com/office/drawing/2014/main" id="{DFCC4CC9-27FD-4AC0-989E-08F50C3832CA}"/>
                </a:ext>
              </a:extLst>
            </p:cNvPr>
            <p:cNvSpPr>
              <a:spLocks/>
            </p:cNvSpPr>
            <p:nvPr/>
          </p:nvSpPr>
          <p:spPr bwMode="auto">
            <a:xfrm>
              <a:off x="-402207" y="4811185"/>
              <a:ext cx="5682232" cy="487897"/>
            </a:xfrm>
            <a:custGeom>
              <a:avLst/>
              <a:gdLst>
                <a:gd name="T0" fmla="*/ 15263 w 193553"/>
                <a:gd name="T1" fmla="*/ 1 h 15594"/>
                <a:gd name="T2" fmla="*/ 1 w 193553"/>
                <a:gd name="T3" fmla="*/ 6436 h 15594"/>
                <a:gd name="T4" fmla="*/ 28938 w 193553"/>
                <a:gd name="T5" fmla="*/ 5158 h 15594"/>
                <a:gd name="T6" fmla="*/ 96977 w 193553"/>
                <a:gd name="T7" fmla="*/ 9510 h 15594"/>
                <a:gd name="T8" fmla="*/ 181053 w 193553"/>
                <a:gd name="T9" fmla="*/ 15593 h 15594"/>
                <a:gd name="T10" fmla="*/ 193553 w 193553"/>
                <a:gd name="T11" fmla="*/ 15375 h 15594"/>
                <a:gd name="T12" fmla="*/ 193553 w 193553"/>
                <a:gd name="T13" fmla="*/ 15375 h 15594"/>
                <a:gd name="T14" fmla="*/ 189686 w 193553"/>
                <a:gd name="T15" fmla="*/ 15405 h 15594"/>
                <a:gd name="T16" fmla="*/ 108323 w 193553"/>
                <a:gd name="T17" fmla="*/ 7104 h 15594"/>
                <a:gd name="T18" fmla="*/ 31045 w 193553"/>
                <a:gd name="T19" fmla="*/ 187 h 15594"/>
                <a:gd name="T20" fmla="*/ 15263 w 193553"/>
                <a:gd name="T21" fmla="*/ 1 h 1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212;p27">
              <a:extLst>
                <a:ext uri="{FF2B5EF4-FFF2-40B4-BE49-F238E27FC236}">
                  <a16:creationId xmlns:a16="http://schemas.microsoft.com/office/drawing/2014/main" id="{CEB700DC-5142-4FF3-876A-313376BD89BE}"/>
                </a:ext>
              </a:extLst>
            </p:cNvPr>
            <p:cNvSpPr>
              <a:spLocks/>
            </p:cNvSpPr>
            <p:nvPr/>
          </p:nvSpPr>
          <p:spPr bwMode="auto">
            <a:xfrm>
              <a:off x="-569956" y="-1015976"/>
              <a:ext cx="10377994" cy="2326100"/>
            </a:xfrm>
            <a:custGeom>
              <a:avLst/>
              <a:gdLst>
                <a:gd name="T0" fmla="*/ 305088 w 353504"/>
                <a:gd name="T1" fmla="*/ 1 h 74346"/>
                <a:gd name="T2" fmla="*/ 278883 w 353504"/>
                <a:gd name="T3" fmla="*/ 4287 h 74346"/>
                <a:gd name="T4" fmla="*/ 198365 w 353504"/>
                <a:gd name="T5" fmla="*/ 19759 h 74346"/>
                <a:gd name="T6" fmla="*/ 126384 w 353504"/>
                <a:gd name="T7" fmla="*/ 22817 h 74346"/>
                <a:gd name="T8" fmla="*/ 57896 w 353504"/>
                <a:gd name="T9" fmla="*/ 26526 h 74346"/>
                <a:gd name="T10" fmla="*/ 18981 w 353504"/>
                <a:gd name="T11" fmla="*/ 32056 h 74346"/>
                <a:gd name="T12" fmla="*/ 2975 w 353504"/>
                <a:gd name="T13" fmla="*/ 45256 h 74346"/>
                <a:gd name="T14" fmla="*/ 55924 w 353504"/>
                <a:gd name="T15" fmla="*/ 36868 h 74346"/>
                <a:gd name="T16" fmla="*/ 114655 w 353504"/>
                <a:gd name="T17" fmla="*/ 35866 h 74346"/>
                <a:gd name="T18" fmla="*/ 235942 w 353504"/>
                <a:gd name="T19" fmla="*/ 26793 h 74346"/>
                <a:gd name="T20" fmla="*/ 235942 w 353504"/>
                <a:gd name="T21" fmla="*/ 26793 h 74346"/>
                <a:gd name="T22" fmla="*/ 13735 w 353504"/>
                <a:gd name="T23" fmla="*/ 56367 h 74346"/>
                <a:gd name="T24" fmla="*/ 8288 w 353504"/>
                <a:gd name="T25" fmla="*/ 74346 h 74346"/>
                <a:gd name="T26" fmla="*/ 55790 w 353504"/>
                <a:gd name="T27" fmla="*/ 63234 h 74346"/>
                <a:gd name="T28" fmla="*/ 81572 w 353504"/>
                <a:gd name="T29" fmla="*/ 61597 h 74346"/>
                <a:gd name="T30" fmla="*/ 169860 w 353504"/>
                <a:gd name="T31" fmla="*/ 57904 h 74346"/>
                <a:gd name="T32" fmla="*/ 227421 w 353504"/>
                <a:gd name="T33" fmla="*/ 54412 h 74346"/>
                <a:gd name="T34" fmla="*/ 318650 w 353504"/>
                <a:gd name="T35" fmla="*/ 33978 h 74346"/>
                <a:gd name="T36" fmla="*/ 348809 w 353504"/>
                <a:gd name="T37" fmla="*/ 18823 h 74346"/>
                <a:gd name="T38" fmla="*/ 326102 w 353504"/>
                <a:gd name="T39" fmla="*/ 3368 h 74346"/>
                <a:gd name="T40" fmla="*/ 306135 w 353504"/>
                <a:gd name="T41" fmla="*/ 9 h 74346"/>
                <a:gd name="T42" fmla="*/ 305088 w 353504"/>
                <a:gd name="T43" fmla="*/ 1 h 74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4487671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B0316-4D58-4CFD-90F1-E6FEBE2833CF}"/>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53E08AF-37AE-4733-AF94-7D2AE00066FD}" type="datetimeFigureOut">
              <a:rPr lang="en-US"/>
              <a:pPr>
                <a:defRPr/>
              </a:pPr>
              <a:t>24/6/2024</a:t>
            </a:fld>
            <a:endParaRPr lang="en-US" dirty="0"/>
          </a:p>
        </p:txBody>
      </p:sp>
      <p:sp>
        <p:nvSpPr>
          <p:cNvPr id="5" name="Footer Placeholder 4">
            <a:extLst>
              <a:ext uri="{FF2B5EF4-FFF2-40B4-BE49-F238E27FC236}">
                <a16:creationId xmlns:a16="http://schemas.microsoft.com/office/drawing/2014/main" id="{F9B1B2C5-63E6-432C-ADA8-F9B37CB5145A}"/>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dirty="0">
                <a:latin typeface="+mn-lt"/>
              </a:defRPr>
            </a:lvl1pPr>
          </a:lstStyle>
          <a:p>
            <a:pPr>
              <a:defRPr/>
            </a:pPr>
            <a:endParaRPr lang="en-US"/>
          </a:p>
        </p:txBody>
      </p:sp>
      <p:sp>
        <p:nvSpPr>
          <p:cNvPr id="6" name="Slide Number Placeholder 5">
            <a:extLst>
              <a:ext uri="{FF2B5EF4-FFF2-40B4-BE49-F238E27FC236}">
                <a16:creationId xmlns:a16="http://schemas.microsoft.com/office/drawing/2014/main" id="{04AC1C3B-F127-49F7-8789-09CB852D9FDB}"/>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E9704299-6DEE-4ED0-95B2-62F755035F4A}" type="slidenum">
              <a:rPr lang="en-US"/>
              <a:pPr>
                <a:defRPr/>
              </a:pPr>
              <a:t>‹#›</a:t>
            </a:fld>
            <a:endParaRPr lang="en-US" dirty="0"/>
          </a:p>
        </p:txBody>
      </p:sp>
    </p:spTree>
    <p:extLst>
      <p:ext uri="{BB962C8B-B14F-4D97-AF65-F5344CB8AC3E}">
        <p14:creationId xmlns:p14="http://schemas.microsoft.com/office/powerpoint/2010/main" val="1364990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4BA86DC3-E10D-4035-8A6A-4634BC5830E2}"/>
              </a:ext>
            </a:extLst>
          </p:cNvPr>
          <p:cNvGrpSpPr>
            <a:grpSpLocks/>
          </p:cNvGrpSpPr>
          <p:nvPr/>
        </p:nvGrpSpPr>
        <p:grpSpPr bwMode="auto">
          <a:xfrm>
            <a:off x="-12700" y="-11113"/>
            <a:ext cx="12192000" cy="6880226"/>
            <a:chOff x="-8950" y="0"/>
            <a:chExt cx="9144000" cy="5143551"/>
          </a:xfrm>
        </p:grpSpPr>
        <p:sp>
          <p:nvSpPr>
            <p:cNvPr id="5" name="Google Shape;12;p2">
              <a:extLst>
                <a:ext uri="{FF2B5EF4-FFF2-40B4-BE49-F238E27FC236}">
                  <a16:creationId xmlns:a16="http://schemas.microsoft.com/office/drawing/2014/main" id="{70B9990A-E5C9-45D4-9949-A19D745845E7}"/>
                </a:ext>
              </a:extLst>
            </p:cNvPr>
            <p:cNvSpPr/>
            <p:nvPr/>
          </p:nvSpPr>
          <p:spPr>
            <a:xfrm>
              <a:off x="-8950" y="0"/>
              <a:ext cx="9144000" cy="5143551"/>
            </a:xfrm>
            <a:prstGeom prst="rect">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6" name="Google Shape;13;p2">
              <a:extLst>
                <a:ext uri="{FF2B5EF4-FFF2-40B4-BE49-F238E27FC236}">
                  <a16:creationId xmlns:a16="http://schemas.microsoft.com/office/drawing/2014/main" id="{B0215ACD-3273-4C0B-AEEF-E31906BA20AD}"/>
                </a:ext>
              </a:extLst>
            </p:cNvPr>
            <p:cNvSpPr/>
            <p:nvPr/>
          </p:nvSpPr>
          <p:spPr>
            <a:xfrm>
              <a:off x="-8950" y="1285295"/>
              <a:ext cx="9144000" cy="1286481"/>
            </a:xfrm>
            <a:prstGeom prst="rect">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7" name="Google Shape;14;p2">
              <a:extLst>
                <a:ext uri="{FF2B5EF4-FFF2-40B4-BE49-F238E27FC236}">
                  <a16:creationId xmlns:a16="http://schemas.microsoft.com/office/drawing/2014/main" id="{B419AEC7-D6DF-4BBA-9263-8B06B9F94D44}"/>
                </a:ext>
              </a:extLst>
            </p:cNvPr>
            <p:cNvSpPr/>
            <p:nvPr/>
          </p:nvSpPr>
          <p:spPr>
            <a:xfrm>
              <a:off x="-8950" y="2571776"/>
              <a:ext cx="9144000" cy="1286481"/>
            </a:xfrm>
            <a:prstGeom prst="rect">
              <a:avLst/>
            </a:prstGeom>
            <a:solidFill>
              <a:schemeClr val="accent6"/>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8" name="Google Shape;15;p2">
              <a:extLst>
                <a:ext uri="{FF2B5EF4-FFF2-40B4-BE49-F238E27FC236}">
                  <a16:creationId xmlns:a16="http://schemas.microsoft.com/office/drawing/2014/main" id="{C0EA68F5-8AC7-4309-BEFB-0A9421362AC4}"/>
                </a:ext>
              </a:extLst>
            </p:cNvPr>
            <p:cNvSpPr/>
            <p:nvPr/>
          </p:nvSpPr>
          <p:spPr>
            <a:xfrm>
              <a:off x="-8950" y="3857070"/>
              <a:ext cx="9144000" cy="1286481"/>
            </a:xfrm>
            <a:prstGeom prst="rect">
              <a:avLst/>
            </a:prstGeom>
            <a:solidFill>
              <a:schemeClr val="accent5"/>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sp>
        <p:nvSpPr>
          <p:cNvPr id="9" name="Google Shape;9;p2"/>
          <p:cNvSpPr txBox="1">
            <a:spLocks noGrp="1"/>
          </p:cNvSpPr>
          <p:nvPr>
            <p:ph type="ctrTitle"/>
          </p:nvPr>
        </p:nvSpPr>
        <p:spPr>
          <a:xfrm rot="-193354">
            <a:off x="3422696" y="2347659"/>
            <a:ext cx="5443408" cy="2199476"/>
          </a:xfrm>
          <a:prstGeom prst="rect">
            <a:avLst/>
          </a:prstGeom>
        </p:spPr>
        <p:txBody>
          <a:bodyPr spcFirstLastPara="1" anchor="b">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77039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9B451A9-023F-475A-B772-A5A59B448592}"/>
              </a:ext>
            </a:extLst>
          </p:cNvPr>
          <p:cNvSpPr>
            <a:spLocks noGrp="1"/>
          </p:cNvSpPr>
          <p:nvPr>
            <p:ph type="dt" sz="half" idx="10"/>
          </p:nvPr>
        </p:nvSpPr>
        <p:spPr/>
        <p:txBody>
          <a:bodyPr/>
          <a:lstStyle>
            <a:lvl1pPr>
              <a:defRPr/>
            </a:lvl1pPr>
          </a:lstStyle>
          <a:p>
            <a:pPr>
              <a:defRPr/>
            </a:pPr>
            <a:fld id="{CC717FE8-0FB5-4056-939F-A7C0FC2D82A1}" type="datetimeFigureOut">
              <a:rPr lang="en-US"/>
              <a:pPr>
                <a:defRPr/>
              </a:pPr>
              <a:t>24/6/2024</a:t>
            </a:fld>
            <a:endParaRPr lang="en-US"/>
          </a:p>
        </p:txBody>
      </p:sp>
      <p:sp>
        <p:nvSpPr>
          <p:cNvPr id="4" name="Footer Placeholder 4">
            <a:extLst>
              <a:ext uri="{FF2B5EF4-FFF2-40B4-BE49-F238E27FC236}">
                <a16:creationId xmlns:a16="http://schemas.microsoft.com/office/drawing/2014/main" id="{67A284AD-6BB8-4BCA-AB2D-4F5550162B5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7B41E8-A9A4-4B9A-87CF-FD4FCB3413AB}"/>
              </a:ext>
            </a:extLst>
          </p:cNvPr>
          <p:cNvSpPr>
            <a:spLocks noGrp="1"/>
          </p:cNvSpPr>
          <p:nvPr>
            <p:ph type="sldNum" sz="quarter" idx="12"/>
          </p:nvPr>
        </p:nvSpPr>
        <p:spPr/>
        <p:txBody>
          <a:bodyPr/>
          <a:lstStyle>
            <a:lvl1pPr>
              <a:defRPr/>
            </a:lvl1pPr>
          </a:lstStyle>
          <a:p>
            <a:pPr>
              <a:defRPr/>
            </a:pPr>
            <a:fld id="{3AF1A315-B3B9-4126-99AC-FF05846962D1}" type="slidenum">
              <a:rPr lang="en-US"/>
              <a:pPr>
                <a:defRPr/>
              </a:pPr>
              <a:t>‹#›</a:t>
            </a:fld>
            <a:endParaRPr lang="en-US"/>
          </a:p>
        </p:txBody>
      </p:sp>
    </p:spTree>
    <p:extLst>
      <p:ext uri="{BB962C8B-B14F-4D97-AF65-F5344CB8AC3E}">
        <p14:creationId xmlns:p14="http://schemas.microsoft.com/office/powerpoint/2010/main" val="3159406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0"/>
        <p:cNvGrpSpPr/>
        <p:nvPr/>
      </p:nvGrpSpPr>
      <p:grpSpPr>
        <a:xfrm>
          <a:off x="0" y="0"/>
          <a:ext cx="0" cy="0"/>
          <a:chOff x="0" y="0"/>
          <a:chExt cx="0" cy="0"/>
        </a:xfrm>
      </p:grpSpPr>
      <p:cxnSp>
        <p:nvCxnSpPr>
          <p:cNvPr id="7" name="Google Shape;62;p5">
            <a:extLst>
              <a:ext uri="{FF2B5EF4-FFF2-40B4-BE49-F238E27FC236}">
                <a16:creationId xmlns:a16="http://schemas.microsoft.com/office/drawing/2014/main" id="{6E71A7C9-4B87-4C17-A99D-09884E990F1A}"/>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63;p5">
            <a:extLst>
              <a:ext uri="{FF2B5EF4-FFF2-40B4-BE49-F238E27FC236}">
                <a16:creationId xmlns:a16="http://schemas.microsoft.com/office/drawing/2014/main" id="{8E1F02A5-D3E3-4AC0-8310-79C1F5284112}"/>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64;p5">
            <a:extLst>
              <a:ext uri="{FF2B5EF4-FFF2-40B4-BE49-F238E27FC236}">
                <a16:creationId xmlns:a16="http://schemas.microsoft.com/office/drawing/2014/main" id="{B3B1D56A-E46F-4FB0-9F53-B6E7C4553D42}"/>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65;p5">
            <a:extLst>
              <a:ext uri="{FF2B5EF4-FFF2-40B4-BE49-F238E27FC236}">
                <a16:creationId xmlns:a16="http://schemas.microsoft.com/office/drawing/2014/main" id="{6E98DBCF-5B47-432E-A60B-B2AD16286DC5}"/>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66;p5">
            <a:extLst>
              <a:ext uri="{FF2B5EF4-FFF2-40B4-BE49-F238E27FC236}">
                <a16:creationId xmlns:a16="http://schemas.microsoft.com/office/drawing/2014/main" id="{4A7D92BE-1F95-4F39-9337-B783A3E0E73B}"/>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67;p5">
            <a:extLst>
              <a:ext uri="{FF2B5EF4-FFF2-40B4-BE49-F238E27FC236}">
                <a16:creationId xmlns:a16="http://schemas.microsoft.com/office/drawing/2014/main" id="{FEFB5A47-B6EF-4228-A4F7-2016589E2393}"/>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68;p5">
            <a:extLst>
              <a:ext uri="{FF2B5EF4-FFF2-40B4-BE49-F238E27FC236}">
                <a16:creationId xmlns:a16="http://schemas.microsoft.com/office/drawing/2014/main" id="{52935DE9-9B63-4BBB-AB85-8531686DE00D}"/>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69;p5">
            <a:extLst>
              <a:ext uri="{FF2B5EF4-FFF2-40B4-BE49-F238E27FC236}">
                <a16:creationId xmlns:a16="http://schemas.microsoft.com/office/drawing/2014/main" id="{FC6748E0-51A9-4DD4-AF05-3BAA73EA31B0}"/>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5" name="Google Shape;70;p5">
            <a:extLst>
              <a:ext uri="{FF2B5EF4-FFF2-40B4-BE49-F238E27FC236}">
                <a16:creationId xmlns:a16="http://schemas.microsoft.com/office/drawing/2014/main" id="{D6F25C96-E3B7-47D2-966A-28391F220D65}"/>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6" name="Google Shape;73;p5">
            <a:extLst>
              <a:ext uri="{FF2B5EF4-FFF2-40B4-BE49-F238E27FC236}">
                <a16:creationId xmlns:a16="http://schemas.microsoft.com/office/drawing/2014/main" id="{C36DD9FE-97B1-4A27-B92E-CE12F797DB4A}"/>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 name="Google Shape;74;p5">
            <a:extLst>
              <a:ext uri="{FF2B5EF4-FFF2-40B4-BE49-F238E27FC236}">
                <a16:creationId xmlns:a16="http://schemas.microsoft.com/office/drawing/2014/main" id="{452E4470-9753-4DF6-BC84-6F446824607A}"/>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8" name="Google Shape;75;p5">
            <a:extLst>
              <a:ext uri="{FF2B5EF4-FFF2-40B4-BE49-F238E27FC236}">
                <a16:creationId xmlns:a16="http://schemas.microsoft.com/office/drawing/2014/main" id="{39E08890-DF8E-4BAD-921C-47DB79AEEDB4}"/>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9" name="Google Shape;76;p5">
            <a:extLst>
              <a:ext uri="{FF2B5EF4-FFF2-40B4-BE49-F238E27FC236}">
                <a16:creationId xmlns:a16="http://schemas.microsoft.com/office/drawing/2014/main" id="{D08D0001-8684-4F2C-BA7A-D24A2751ED02}"/>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61" name="Google Shape;61;p5"/>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anchor="ctr">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908434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cxnSp>
        <p:nvCxnSpPr>
          <p:cNvPr id="3" name="Google Shape;81;p6">
            <a:extLst>
              <a:ext uri="{FF2B5EF4-FFF2-40B4-BE49-F238E27FC236}">
                <a16:creationId xmlns:a16="http://schemas.microsoft.com/office/drawing/2014/main" id="{304EE1A7-0C3D-45CC-9159-251F1F05EB4B}"/>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82;p6">
            <a:extLst>
              <a:ext uri="{FF2B5EF4-FFF2-40B4-BE49-F238E27FC236}">
                <a16:creationId xmlns:a16="http://schemas.microsoft.com/office/drawing/2014/main" id="{3C1AB151-A170-410E-A9AF-7E308B434487}"/>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83;p6">
            <a:extLst>
              <a:ext uri="{FF2B5EF4-FFF2-40B4-BE49-F238E27FC236}">
                <a16:creationId xmlns:a16="http://schemas.microsoft.com/office/drawing/2014/main" id="{1D4CCE80-BC70-4DE5-A050-1705CFEC7E64}"/>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84;p6">
            <a:extLst>
              <a:ext uri="{FF2B5EF4-FFF2-40B4-BE49-F238E27FC236}">
                <a16:creationId xmlns:a16="http://schemas.microsoft.com/office/drawing/2014/main" id="{EC45FCBC-7DA1-44AC-8863-2065915873FB}"/>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85;p6">
            <a:extLst>
              <a:ext uri="{FF2B5EF4-FFF2-40B4-BE49-F238E27FC236}">
                <a16:creationId xmlns:a16="http://schemas.microsoft.com/office/drawing/2014/main" id="{EB06E23C-20B1-4572-85B2-5516AE9900E1}"/>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86;p6">
            <a:extLst>
              <a:ext uri="{FF2B5EF4-FFF2-40B4-BE49-F238E27FC236}">
                <a16:creationId xmlns:a16="http://schemas.microsoft.com/office/drawing/2014/main" id="{C20AB594-17DC-43D8-B5AE-7C0FD96A7DC3}"/>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87;p6">
            <a:extLst>
              <a:ext uri="{FF2B5EF4-FFF2-40B4-BE49-F238E27FC236}">
                <a16:creationId xmlns:a16="http://schemas.microsoft.com/office/drawing/2014/main" id="{BE0DBDE3-F36E-4349-A0CD-0C8A97261A7A}"/>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88;p6">
            <a:extLst>
              <a:ext uri="{FF2B5EF4-FFF2-40B4-BE49-F238E27FC236}">
                <a16:creationId xmlns:a16="http://schemas.microsoft.com/office/drawing/2014/main" id="{F6B8248A-8DEF-4316-9AC2-6850E7A4F2D3}"/>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89;p6">
            <a:extLst>
              <a:ext uri="{FF2B5EF4-FFF2-40B4-BE49-F238E27FC236}">
                <a16:creationId xmlns:a16="http://schemas.microsoft.com/office/drawing/2014/main" id="{F6B54E78-24CA-4BE6-AC62-83A6401A96FA}"/>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2" name="Google Shape;90;p6">
            <a:extLst>
              <a:ext uri="{FF2B5EF4-FFF2-40B4-BE49-F238E27FC236}">
                <a16:creationId xmlns:a16="http://schemas.microsoft.com/office/drawing/2014/main" id="{0FBDF961-84C5-455B-8C64-4B9400DD54FB}"/>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3" name="Google Shape;91;p6">
            <a:extLst>
              <a:ext uri="{FF2B5EF4-FFF2-40B4-BE49-F238E27FC236}">
                <a16:creationId xmlns:a16="http://schemas.microsoft.com/office/drawing/2014/main" id="{9A1751CB-E423-49C1-B3C8-6794B2F6BD43}"/>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4" name="Google Shape;92;p6">
            <a:extLst>
              <a:ext uri="{FF2B5EF4-FFF2-40B4-BE49-F238E27FC236}">
                <a16:creationId xmlns:a16="http://schemas.microsoft.com/office/drawing/2014/main" id="{90DEEFBB-7BB9-4C01-960B-6B07FB2F2292}"/>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93;p6">
            <a:extLst>
              <a:ext uri="{FF2B5EF4-FFF2-40B4-BE49-F238E27FC236}">
                <a16:creationId xmlns:a16="http://schemas.microsoft.com/office/drawing/2014/main" id="{72DA8C8A-8611-4AEA-BFBA-C6FBF04A1326}"/>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80" name="Google Shape;80;p6"/>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570069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4"/>
        <p:cNvGrpSpPr/>
        <p:nvPr/>
      </p:nvGrpSpPr>
      <p:grpSpPr>
        <a:xfrm>
          <a:off x="0" y="0"/>
          <a:ext cx="0" cy="0"/>
          <a:chOff x="0" y="0"/>
          <a:chExt cx="0" cy="0"/>
        </a:xfrm>
      </p:grpSpPr>
      <p:cxnSp>
        <p:nvCxnSpPr>
          <p:cNvPr id="4" name="Google Shape;95;p7">
            <a:extLst>
              <a:ext uri="{FF2B5EF4-FFF2-40B4-BE49-F238E27FC236}">
                <a16:creationId xmlns:a16="http://schemas.microsoft.com/office/drawing/2014/main" id="{6FFA75DD-08B5-452A-84B0-3E3C01B897E1}"/>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96;p7">
            <a:extLst>
              <a:ext uri="{FF2B5EF4-FFF2-40B4-BE49-F238E27FC236}">
                <a16:creationId xmlns:a16="http://schemas.microsoft.com/office/drawing/2014/main" id="{88C2901D-06F7-42E9-8B8A-13A6CE5A28F2}"/>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97;p7">
            <a:extLst>
              <a:ext uri="{FF2B5EF4-FFF2-40B4-BE49-F238E27FC236}">
                <a16:creationId xmlns:a16="http://schemas.microsoft.com/office/drawing/2014/main" id="{A4CACCDE-1F3D-438A-B7A5-FE74DDE03516}"/>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98;p7">
            <a:extLst>
              <a:ext uri="{FF2B5EF4-FFF2-40B4-BE49-F238E27FC236}">
                <a16:creationId xmlns:a16="http://schemas.microsoft.com/office/drawing/2014/main" id="{86869E6C-31F8-4640-B9C0-CBD87DEC4AC8}"/>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99;p7">
            <a:extLst>
              <a:ext uri="{FF2B5EF4-FFF2-40B4-BE49-F238E27FC236}">
                <a16:creationId xmlns:a16="http://schemas.microsoft.com/office/drawing/2014/main" id="{9092C54F-01BD-48B3-AA87-C968EA9EF2D6}"/>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00;p7">
            <a:extLst>
              <a:ext uri="{FF2B5EF4-FFF2-40B4-BE49-F238E27FC236}">
                <a16:creationId xmlns:a16="http://schemas.microsoft.com/office/drawing/2014/main" id="{F9636F0B-3AD4-466F-87C8-0392A8A6C12D}"/>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01;p7">
            <a:extLst>
              <a:ext uri="{FF2B5EF4-FFF2-40B4-BE49-F238E27FC236}">
                <a16:creationId xmlns:a16="http://schemas.microsoft.com/office/drawing/2014/main" id="{0C0366C8-53D7-46DF-ACD7-66EEE55D5052}"/>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02;p7">
            <a:extLst>
              <a:ext uri="{FF2B5EF4-FFF2-40B4-BE49-F238E27FC236}">
                <a16:creationId xmlns:a16="http://schemas.microsoft.com/office/drawing/2014/main" id="{F7172AD0-2DE2-4C53-9036-0BBB3687C512}"/>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03;p7">
            <a:extLst>
              <a:ext uri="{FF2B5EF4-FFF2-40B4-BE49-F238E27FC236}">
                <a16:creationId xmlns:a16="http://schemas.microsoft.com/office/drawing/2014/main" id="{B87EBB7E-172B-41E6-95F9-9BFECA768748}"/>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3" name="Google Shape;104;p7">
            <a:extLst>
              <a:ext uri="{FF2B5EF4-FFF2-40B4-BE49-F238E27FC236}">
                <a16:creationId xmlns:a16="http://schemas.microsoft.com/office/drawing/2014/main" id="{63D83F14-4463-447E-A12F-B3A1E9E9E24D}"/>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4" name="Google Shape;105;p7">
            <a:extLst>
              <a:ext uri="{FF2B5EF4-FFF2-40B4-BE49-F238E27FC236}">
                <a16:creationId xmlns:a16="http://schemas.microsoft.com/office/drawing/2014/main" id="{2F726BAD-F719-4AC1-8A5F-A298705AAD01}"/>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106;p7">
            <a:extLst>
              <a:ext uri="{FF2B5EF4-FFF2-40B4-BE49-F238E27FC236}">
                <a16:creationId xmlns:a16="http://schemas.microsoft.com/office/drawing/2014/main" id="{89348865-FF8B-4A77-B637-131FC900C5D6}"/>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6" name="Google Shape;107;p7">
            <a:extLst>
              <a:ext uri="{FF2B5EF4-FFF2-40B4-BE49-F238E27FC236}">
                <a16:creationId xmlns:a16="http://schemas.microsoft.com/office/drawing/2014/main" id="{2D290944-D7B5-492A-BD14-031A97CBA263}"/>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 name="Google Shape;110;p7">
            <a:extLst>
              <a:ext uri="{FF2B5EF4-FFF2-40B4-BE49-F238E27FC236}">
                <a16:creationId xmlns:a16="http://schemas.microsoft.com/office/drawing/2014/main" id="{39CED0D5-ECAF-4F3F-A25F-312101154ECD}"/>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42248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3" name="Google Shape;112;p8">
            <a:extLst>
              <a:ext uri="{FF2B5EF4-FFF2-40B4-BE49-F238E27FC236}">
                <a16:creationId xmlns:a16="http://schemas.microsoft.com/office/drawing/2014/main" id="{9C0EA932-5687-4271-BC5B-7C5E73B972DB}"/>
              </a:ext>
            </a:extLst>
          </p:cNvPr>
          <p:cNvGrpSpPr>
            <a:grpSpLocks/>
          </p:cNvGrpSpPr>
          <p:nvPr/>
        </p:nvGrpSpPr>
        <p:grpSpPr bwMode="auto">
          <a:xfrm>
            <a:off x="0" y="-22225"/>
            <a:ext cx="12192000" cy="6880225"/>
            <a:chOff x="0" y="-16850"/>
            <a:chExt cx="9144000" cy="5160300"/>
          </a:xfrm>
        </p:grpSpPr>
        <p:cxnSp>
          <p:nvCxnSpPr>
            <p:cNvPr id="4" name="Google Shape;113;p8">
              <a:extLst>
                <a:ext uri="{FF2B5EF4-FFF2-40B4-BE49-F238E27FC236}">
                  <a16:creationId xmlns:a16="http://schemas.microsoft.com/office/drawing/2014/main" id="{06A41DF9-B10B-435C-BA89-E61D8D2C812F}"/>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114;p8">
              <a:extLst>
                <a:ext uri="{FF2B5EF4-FFF2-40B4-BE49-F238E27FC236}">
                  <a16:creationId xmlns:a16="http://schemas.microsoft.com/office/drawing/2014/main" id="{FAA21CEE-449D-4EE4-B1B6-0A5736B4039C}"/>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15;p8">
              <a:extLst>
                <a:ext uri="{FF2B5EF4-FFF2-40B4-BE49-F238E27FC236}">
                  <a16:creationId xmlns:a16="http://schemas.microsoft.com/office/drawing/2014/main" id="{F4881D1F-AE9D-46F5-8B0D-BF45C4124701}"/>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16;p8">
              <a:extLst>
                <a:ext uri="{FF2B5EF4-FFF2-40B4-BE49-F238E27FC236}">
                  <a16:creationId xmlns:a16="http://schemas.microsoft.com/office/drawing/2014/main" id="{9436133B-69AE-469F-A6A0-3231980DB75E}"/>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17;p8">
              <a:extLst>
                <a:ext uri="{FF2B5EF4-FFF2-40B4-BE49-F238E27FC236}">
                  <a16:creationId xmlns:a16="http://schemas.microsoft.com/office/drawing/2014/main" id="{5DAB7354-7405-4E4E-8730-1B366966260F}"/>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18;p8">
              <a:extLst>
                <a:ext uri="{FF2B5EF4-FFF2-40B4-BE49-F238E27FC236}">
                  <a16:creationId xmlns:a16="http://schemas.microsoft.com/office/drawing/2014/main" id="{AD0CEAA3-526B-4142-BA69-EDC4C4881698}"/>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19;p8">
              <a:extLst>
                <a:ext uri="{FF2B5EF4-FFF2-40B4-BE49-F238E27FC236}">
                  <a16:creationId xmlns:a16="http://schemas.microsoft.com/office/drawing/2014/main" id="{6F83ADE4-0D9B-4407-9FA5-86AB37DE01E9}"/>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20;p8">
              <a:extLst>
                <a:ext uri="{FF2B5EF4-FFF2-40B4-BE49-F238E27FC236}">
                  <a16:creationId xmlns:a16="http://schemas.microsoft.com/office/drawing/2014/main" id="{8F91AB85-40D1-4BA3-82F6-EBB15CB3FCDF}"/>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121;p8">
              <a:extLst>
                <a:ext uri="{FF2B5EF4-FFF2-40B4-BE49-F238E27FC236}">
                  <a16:creationId xmlns:a16="http://schemas.microsoft.com/office/drawing/2014/main" id="{D0C555B6-8863-4D70-BA75-B6AD1D2A3ACF}"/>
                </a:ext>
              </a:extLst>
            </p:cNvPr>
            <p:cNvSpPr/>
            <p:nvPr/>
          </p:nvSpPr>
          <p:spPr>
            <a:xfrm>
              <a:off x="0" y="-16850"/>
              <a:ext cx="716756"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3" name="Google Shape;122;p8">
              <a:extLst>
                <a:ext uri="{FF2B5EF4-FFF2-40B4-BE49-F238E27FC236}">
                  <a16:creationId xmlns:a16="http://schemas.microsoft.com/office/drawing/2014/main" id="{93575A05-773F-4786-A805-1673EFB57E4A}"/>
                </a:ext>
              </a:extLst>
            </p:cNvPr>
            <p:cNvSpPr>
              <a:spLocks noChangeArrowheads="1"/>
            </p:cNvSpPr>
            <p:nvPr/>
          </p:nvSpPr>
          <p:spPr bwMode="auto">
            <a:xfrm>
              <a:off x="273607" y="7846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4" name="Google Shape;123;p8">
              <a:extLst>
                <a:ext uri="{FF2B5EF4-FFF2-40B4-BE49-F238E27FC236}">
                  <a16:creationId xmlns:a16="http://schemas.microsoft.com/office/drawing/2014/main" id="{A2BBA47D-6570-4BFF-9E02-D4D03FD3EDF9}"/>
                </a:ext>
              </a:extLst>
            </p:cNvPr>
            <p:cNvSpPr>
              <a:spLocks noChangeArrowheads="1"/>
            </p:cNvSpPr>
            <p:nvPr/>
          </p:nvSpPr>
          <p:spPr bwMode="auto">
            <a:xfrm>
              <a:off x="273607" y="18913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124;p8">
              <a:extLst>
                <a:ext uri="{FF2B5EF4-FFF2-40B4-BE49-F238E27FC236}">
                  <a16:creationId xmlns:a16="http://schemas.microsoft.com/office/drawing/2014/main" id="{CA3BD14F-906C-4AEF-AC3E-BB477A72F7DF}"/>
                </a:ext>
              </a:extLst>
            </p:cNvPr>
            <p:cNvSpPr>
              <a:spLocks noChangeArrowheads="1"/>
            </p:cNvSpPr>
            <p:nvPr/>
          </p:nvSpPr>
          <p:spPr bwMode="auto">
            <a:xfrm>
              <a:off x="273607" y="30796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6" name="Google Shape;125;p8">
              <a:extLst>
                <a:ext uri="{FF2B5EF4-FFF2-40B4-BE49-F238E27FC236}">
                  <a16:creationId xmlns:a16="http://schemas.microsoft.com/office/drawing/2014/main" id="{CE3EBE4D-5E4B-4695-A80D-C7A2F9C24B18}"/>
                </a:ext>
              </a:extLst>
            </p:cNvPr>
            <p:cNvSpPr>
              <a:spLocks noChangeArrowheads="1"/>
            </p:cNvSpPr>
            <p:nvPr/>
          </p:nvSpPr>
          <p:spPr bwMode="auto">
            <a:xfrm>
              <a:off x="273607" y="41047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anchor="ctr">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58769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5" name="Google Shape;128;p9">
            <a:extLst>
              <a:ext uri="{FF2B5EF4-FFF2-40B4-BE49-F238E27FC236}">
                <a16:creationId xmlns:a16="http://schemas.microsoft.com/office/drawing/2014/main" id="{7167DA2D-FABA-441D-B0A0-ECF1F1855BB7}"/>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29;p9">
            <a:extLst>
              <a:ext uri="{FF2B5EF4-FFF2-40B4-BE49-F238E27FC236}">
                <a16:creationId xmlns:a16="http://schemas.microsoft.com/office/drawing/2014/main" id="{E8C8569B-6090-4FD7-87C6-B6E97435E4DB}"/>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30;p9">
            <a:extLst>
              <a:ext uri="{FF2B5EF4-FFF2-40B4-BE49-F238E27FC236}">
                <a16:creationId xmlns:a16="http://schemas.microsoft.com/office/drawing/2014/main" id="{8C646D51-ADBE-4BDC-9A57-B4DD7DBF76F1}"/>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31;p9">
            <a:extLst>
              <a:ext uri="{FF2B5EF4-FFF2-40B4-BE49-F238E27FC236}">
                <a16:creationId xmlns:a16="http://schemas.microsoft.com/office/drawing/2014/main" id="{CB8B64A8-D46B-4957-A3BD-654FBEBCBC35}"/>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32;p9">
            <a:extLst>
              <a:ext uri="{FF2B5EF4-FFF2-40B4-BE49-F238E27FC236}">
                <a16:creationId xmlns:a16="http://schemas.microsoft.com/office/drawing/2014/main" id="{E7CF5EE2-C9E9-40DC-9C1E-AC926020C800}"/>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33;p9">
            <a:extLst>
              <a:ext uri="{FF2B5EF4-FFF2-40B4-BE49-F238E27FC236}">
                <a16:creationId xmlns:a16="http://schemas.microsoft.com/office/drawing/2014/main" id="{568343A6-F347-442D-9D71-61C4E8CAC043}"/>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34;p9">
            <a:extLst>
              <a:ext uri="{FF2B5EF4-FFF2-40B4-BE49-F238E27FC236}">
                <a16:creationId xmlns:a16="http://schemas.microsoft.com/office/drawing/2014/main" id="{90DA7B33-CD00-40A3-8106-B5D82E8FF14B}"/>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35;p9">
            <a:extLst>
              <a:ext uri="{FF2B5EF4-FFF2-40B4-BE49-F238E27FC236}">
                <a16:creationId xmlns:a16="http://schemas.microsoft.com/office/drawing/2014/main" id="{F63497FF-8FF1-422E-BA4E-A432E3CFCCC0}"/>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36;p9">
            <a:extLst>
              <a:ext uri="{FF2B5EF4-FFF2-40B4-BE49-F238E27FC236}">
                <a16:creationId xmlns:a16="http://schemas.microsoft.com/office/drawing/2014/main" id="{F77F0770-15AE-40B3-9FCE-B7310636BC6A}"/>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4" name="Google Shape;137;p9">
            <a:extLst>
              <a:ext uri="{FF2B5EF4-FFF2-40B4-BE49-F238E27FC236}">
                <a16:creationId xmlns:a16="http://schemas.microsoft.com/office/drawing/2014/main" id="{28635F5B-163E-477E-8FA8-F578B5928F6D}"/>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138;p9">
            <a:extLst>
              <a:ext uri="{FF2B5EF4-FFF2-40B4-BE49-F238E27FC236}">
                <a16:creationId xmlns:a16="http://schemas.microsoft.com/office/drawing/2014/main" id="{30F306DF-9E0F-4B7F-B145-BBDB49BDECE4}"/>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6" name="Google Shape;139;p9">
            <a:extLst>
              <a:ext uri="{FF2B5EF4-FFF2-40B4-BE49-F238E27FC236}">
                <a16:creationId xmlns:a16="http://schemas.microsoft.com/office/drawing/2014/main" id="{3D8D609C-F993-4C25-B132-5630D9AA767D}"/>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 name="Google Shape;140;p9">
            <a:extLst>
              <a:ext uri="{FF2B5EF4-FFF2-40B4-BE49-F238E27FC236}">
                <a16:creationId xmlns:a16="http://schemas.microsoft.com/office/drawing/2014/main" id="{FFF3A648-4AF3-4630-AEAE-6C244605249F}"/>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8" name="Google Shape;144;p9">
            <a:extLst>
              <a:ext uri="{FF2B5EF4-FFF2-40B4-BE49-F238E27FC236}">
                <a16:creationId xmlns:a16="http://schemas.microsoft.com/office/drawing/2014/main" id="{8C0CFCB3-D862-464A-AD59-E32A5631F1E3}"/>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anchor="ctr">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8138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4" name="Google Shape;163;p11">
            <a:extLst>
              <a:ext uri="{FF2B5EF4-FFF2-40B4-BE49-F238E27FC236}">
                <a16:creationId xmlns:a16="http://schemas.microsoft.com/office/drawing/2014/main" id="{D4CA34C0-C789-4563-BEB2-99E71E2B078D}"/>
              </a:ext>
            </a:extLst>
          </p:cNvPr>
          <p:cNvGrpSpPr>
            <a:grpSpLocks/>
          </p:cNvGrpSpPr>
          <p:nvPr/>
        </p:nvGrpSpPr>
        <p:grpSpPr bwMode="auto">
          <a:xfrm>
            <a:off x="0" y="-22225"/>
            <a:ext cx="12192000" cy="6880225"/>
            <a:chOff x="0" y="-16850"/>
            <a:chExt cx="9144000" cy="5160300"/>
          </a:xfrm>
        </p:grpSpPr>
        <p:cxnSp>
          <p:nvCxnSpPr>
            <p:cNvPr id="5" name="Google Shape;164;p11">
              <a:extLst>
                <a:ext uri="{FF2B5EF4-FFF2-40B4-BE49-F238E27FC236}">
                  <a16:creationId xmlns:a16="http://schemas.microsoft.com/office/drawing/2014/main" id="{8452E164-332D-4DFD-BE49-5A0E5E288D08}"/>
                </a:ext>
              </a:extLst>
            </p:cNvPr>
            <p:cNvCxnSpPr>
              <a:cxnSpLocks noChangeShapeType="1"/>
            </p:cNvCxnSpPr>
            <p:nvPr/>
          </p:nvCxnSpPr>
          <p:spPr bwMode="auto">
            <a:xfrm>
              <a:off x="716700" y="8662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165;p11">
              <a:extLst>
                <a:ext uri="{FF2B5EF4-FFF2-40B4-BE49-F238E27FC236}">
                  <a16:creationId xmlns:a16="http://schemas.microsoft.com/office/drawing/2014/main" id="{0296BE60-27B8-49F5-B9D4-D1911AB7DBA5}"/>
                </a:ext>
              </a:extLst>
            </p:cNvPr>
            <p:cNvCxnSpPr>
              <a:cxnSpLocks noChangeShapeType="1"/>
            </p:cNvCxnSpPr>
            <p:nvPr/>
          </p:nvCxnSpPr>
          <p:spPr bwMode="auto">
            <a:xfrm>
              <a:off x="716700" y="14196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166;p11">
              <a:extLst>
                <a:ext uri="{FF2B5EF4-FFF2-40B4-BE49-F238E27FC236}">
                  <a16:creationId xmlns:a16="http://schemas.microsoft.com/office/drawing/2014/main" id="{953798EF-27C0-4365-BCFF-461E15F7AD93}"/>
                </a:ext>
              </a:extLst>
            </p:cNvPr>
            <p:cNvCxnSpPr>
              <a:cxnSpLocks noChangeShapeType="1"/>
            </p:cNvCxnSpPr>
            <p:nvPr/>
          </p:nvCxnSpPr>
          <p:spPr bwMode="auto">
            <a:xfrm>
              <a:off x="716700" y="19729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167;p11">
              <a:extLst>
                <a:ext uri="{FF2B5EF4-FFF2-40B4-BE49-F238E27FC236}">
                  <a16:creationId xmlns:a16="http://schemas.microsoft.com/office/drawing/2014/main" id="{ED377016-BE75-4823-9148-08A05417EC54}"/>
                </a:ext>
              </a:extLst>
            </p:cNvPr>
            <p:cNvCxnSpPr>
              <a:cxnSpLocks noChangeShapeType="1"/>
            </p:cNvCxnSpPr>
            <p:nvPr/>
          </p:nvCxnSpPr>
          <p:spPr bwMode="auto">
            <a:xfrm>
              <a:off x="716700" y="25263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168;p11">
              <a:extLst>
                <a:ext uri="{FF2B5EF4-FFF2-40B4-BE49-F238E27FC236}">
                  <a16:creationId xmlns:a16="http://schemas.microsoft.com/office/drawing/2014/main" id="{C38650B4-B952-4B8E-9373-D78A0BAECA96}"/>
                </a:ext>
              </a:extLst>
            </p:cNvPr>
            <p:cNvCxnSpPr>
              <a:cxnSpLocks noChangeShapeType="1"/>
            </p:cNvCxnSpPr>
            <p:nvPr/>
          </p:nvCxnSpPr>
          <p:spPr bwMode="auto">
            <a:xfrm>
              <a:off x="716700" y="30796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169;p11">
              <a:extLst>
                <a:ext uri="{FF2B5EF4-FFF2-40B4-BE49-F238E27FC236}">
                  <a16:creationId xmlns:a16="http://schemas.microsoft.com/office/drawing/2014/main" id="{4E4CA2FF-7D4D-478A-B138-EC722B5A5617}"/>
                </a:ext>
              </a:extLst>
            </p:cNvPr>
            <p:cNvCxnSpPr>
              <a:cxnSpLocks noChangeShapeType="1"/>
            </p:cNvCxnSpPr>
            <p:nvPr/>
          </p:nvCxnSpPr>
          <p:spPr bwMode="auto">
            <a:xfrm>
              <a:off x="716700" y="36330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70;p11">
              <a:extLst>
                <a:ext uri="{FF2B5EF4-FFF2-40B4-BE49-F238E27FC236}">
                  <a16:creationId xmlns:a16="http://schemas.microsoft.com/office/drawing/2014/main" id="{7A5929EF-5882-482E-AF47-3944F4742F31}"/>
                </a:ext>
              </a:extLst>
            </p:cNvPr>
            <p:cNvCxnSpPr>
              <a:cxnSpLocks noChangeShapeType="1"/>
            </p:cNvCxnSpPr>
            <p:nvPr/>
          </p:nvCxnSpPr>
          <p:spPr bwMode="auto">
            <a:xfrm>
              <a:off x="716700" y="418637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71;p11">
              <a:extLst>
                <a:ext uri="{FF2B5EF4-FFF2-40B4-BE49-F238E27FC236}">
                  <a16:creationId xmlns:a16="http://schemas.microsoft.com/office/drawing/2014/main" id="{DC457E41-E936-4810-9E62-6A7F7CF3DFAB}"/>
                </a:ext>
              </a:extLst>
            </p:cNvPr>
            <p:cNvCxnSpPr>
              <a:cxnSpLocks noChangeShapeType="1"/>
            </p:cNvCxnSpPr>
            <p:nvPr/>
          </p:nvCxnSpPr>
          <p:spPr bwMode="auto">
            <a:xfrm>
              <a:off x="716700" y="4739725"/>
              <a:ext cx="8427300"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3" name="Google Shape;172;p11">
              <a:extLst>
                <a:ext uri="{FF2B5EF4-FFF2-40B4-BE49-F238E27FC236}">
                  <a16:creationId xmlns:a16="http://schemas.microsoft.com/office/drawing/2014/main" id="{E55AFC34-BD6D-4193-B1B7-D646BA6D563B}"/>
                </a:ext>
              </a:extLst>
            </p:cNvPr>
            <p:cNvSpPr/>
            <p:nvPr/>
          </p:nvSpPr>
          <p:spPr>
            <a:xfrm>
              <a:off x="0" y="-16850"/>
              <a:ext cx="716756"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4" name="Google Shape;173;p11">
              <a:extLst>
                <a:ext uri="{FF2B5EF4-FFF2-40B4-BE49-F238E27FC236}">
                  <a16:creationId xmlns:a16="http://schemas.microsoft.com/office/drawing/2014/main" id="{48395020-C15A-4E36-A944-F7209CEA36D9}"/>
                </a:ext>
              </a:extLst>
            </p:cNvPr>
            <p:cNvSpPr>
              <a:spLocks noChangeArrowheads="1"/>
            </p:cNvSpPr>
            <p:nvPr/>
          </p:nvSpPr>
          <p:spPr bwMode="auto">
            <a:xfrm>
              <a:off x="273607" y="7846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174;p11">
              <a:extLst>
                <a:ext uri="{FF2B5EF4-FFF2-40B4-BE49-F238E27FC236}">
                  <a16:creationId xmlns:a16="http://schemas.microsoft.com/office/drawing/2014/main" id="{0DC69167-659E-4CD8-AB64-6BD893E6C1FC}"/>
                </a:ext>
              </a:extLst>
            </p:cNvPr>
            <p:cNvSpPr>
              <a:spLocks noChangeArrowheads="1"/>
            </p:cNvSpPr>
            <p:nvPr/>
          </p:nvSpPr>
          <p:spPr bwMode="auto">
            <a:xfrm>
              <a:off x="273607" y="18913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6" name="Google Shape;175;p11">
              <a:extLst>
                <a:ext uri="{FF2B5EF4-FFF2-40B4-BE49-F238E27FC236}">
                  <a16:creationId xmlns:a16="http://schemas.microsoft.com/office/drawing/2014/main" id="{30AD59D7-38B2-45AC-8A72-99A89EBC272D}"/>
                </a:ext>
              </a:extLst>
            </p:cNvPr>
            <p:cNvSpPr>
              <a:spLocks noChangeArrowheads="1"/>
            </p:cNvSpPr>
            <p:nvPr/>
          </p:nvSpPr>
          <p:spPr bwMode="auto">
            <a:xfrm>
              <a:off x="273607" y="30796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 name="Google Shape;176;p11">
              <a:extLst>
                <a:ext uri="{FF2B5EF4-FFF2-40B4-BE49-F238E27FC236}">
                  <a16:creationId xmlns:a16="http://schemas.microsoft.com/office/drawing/2014/main" id="{22AD7437-9CEF-4326-9312-297C7830AEDF}"/>
                </a:ext>
              </a:extLst>
            </p:cNvPr>
            <p:cNvSpPr>
              <a:spLocks noChangeArrowheads="1"/>
            </p:cNvSpPr>
            <p:nvPr/>
          </p:nvSpPr>
          <p:spPr bwMode="auto">
            <a:xfrm>
              <a:off x="273607" y="4104775"/>
              <a:ext cx="163200" cy="163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grpSp>
      <p:sp>
        <p:nvSpPr>
          <p:cNvPr id="18" name="Google Shape;179;p11">
            <a:extLst>
              <a:ext uri="{FF2B5EF4-FFF2-40B4-BE49-F238E27FC236}">
                <a16:creationId xmlns:a16="http://schemas.microsoft.com/office/drawing/2014/main" id="{0A9D1775-BE0F-4A6D-95CD-852796B89F4A}"/>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77" name="Google Shape;177;p11"/>
          <p:cNvSpPr txBox="1">
            <a:spLocks noGrp="1"/>
          </p:cNvSpPr>
          <p:nvPr>
            <p:ph type="title"/>
          </p:nvPr>
        </p:nvSpPr>
        <p:spPr>
          <a:xfrm>
            <a:off x="1915600" y="1809867"/>
            <a:ext cx="9320800" cy="2618000"/>
          </a:xfrm>
          <a:prstGeom prst="rect">
            <a:avLst/>
          </a:prstGeom>
        </p:spPr>
        <p:txBody>
          <a:bodyPr spcFirstLastPara="1" anchor="b">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rPr lang="en-US"/>
              <a:t>Click to edit Master title style</a:t>
            </a:r>
            <a:endParaRP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273346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0" name="Google Shape;182;p13">
            <a:extLst>
              <a:ext uri="{FF2B5EF4-FFF2-40B4-BE49-F238E27FC236}">
                <a16:creationId xmlns:a16="http://schemas.microsoft.com/office/drawing/2014/main" id="{D08B56CC-139E-4155-95CC-FDCF4CC36575}"/>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183;p13">
            <a:extLst>
              <a:ext uri="{FF2B5EF4-FFF2-40B4-BE49-F238E27FC236}">
                <a16:creationId xmlns:a16="http://schemas.microsoft.com/office/drawing/2014/main" id="{131E6BFD-A162-4FE0-8D10-D069F99EAE40}"/>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184;p13">
            <a:extLst>
              <a:ext uri="{FF2B5EF4-FFF2-40B4-BE49-F238E27FC236}">
                <a16:creationId xmlns:a16="http://schemas.microsoft.com/office/drawing/2014/main" id="{862CD679-45EF-48A5-8AEB-985AAAFF1D3E}"/>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185;p13">
            <a:extLst>
              <a:ext uri="{FF2B5EF4-FFF2-40B4-BE49-F238E27FC236}">
                <a16:creationId xmlns:a16="http://schemas.microsoft.com/office/drawing/2014/main" id="{80933426-9FE9-4DFF-96A8-337119B3036A}"/>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186;p13">
            <a:extLst>
              <a:ext uri="{FF2B5EF4-FFF2-40B4-BE49-F238E27FC236}">
                <a16:creationId xmlns:a16="http://schemas.microsoft.com/office/drawing/2014/main" id="{EDD476F9-E3DD-4CB7-8794-CF9DCFBA257A}"/>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5" name="Google Shape;187;p13">
            <a:extLst>
              <a:ext uri="{FF2B5EF4-FFF2-40B4-BE49-F238E27FC236}">
                <a16:creationId xmlns:a16="http://schemas.microsoft.com/office/drawing/2014/main" id="{D85217A3-3CF0-446A-AAF3-AA1185908C3A}"/>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6" name="Google Shape;188;p13">
            <a:extLst>
              <a:ext uri="{FF2B5EF4-FFF2-40B4-BE49-F238E27FC236}">
                <a16:creationId xmlns:a16="http://schemas.microsoft.com/office/drawing/2014/main" id="{F856B6BE-DA17-4057-A208-E289E9D2D6BB}"/>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7" name="Google Shape;189;p13">
            <a:extLst>
              <a:ext uri="{FF2B5EF4-FFF2-40B4-BE49-F238E27FC236}">
                <a16:creationId xmlns:a16="http://schemas.microsoft.com/office/drawing/2014/main" id="{CBC71D99-15FA-4D25-ABA2-B522A8849D46}"/>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8" name="Google Shape;190;p13">
            <a:extLst>
              <a:ext uri="{FF2B5EF4-FFF2-40B4-BE49-F238E27FC236}">
                <a16:creationId xmlns:a16="http://schemas.microsoft.com/office/drawing/2014/main" id="{23F83493-EB7A-49CC-8E96-F3E6091F9C7B}"/>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9" name="Google Shape;191;p13">
            <a:extLst>
              <a:ext uri="{FF2B5EF4-FFF2-40B4-BE49-F238E27FC236}">
                <a16:creationId xmlns:a16="http://schemas.microsoft.com/office/drawing/2014/main" id="{9B84D84E-020B-4A52-AFA7-A581CEE74DD0}"/>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0" name="Google Shape;192;p13">
            <a:extLst>
              <a:ext uri="{FF2B5EF4-FFF2-40B4-BE49-F238E27FC236}">
                <a16:creationId xmlns:a16="http://schemas.microsoft.com/office/drawing/2014/main" id="{0D252C2D-7C90-472B-9322-2936648E8DD3}"/>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1" name="Google Shape;193;p13">
            <a:extLst>
              <a:ext uri="{FF2B5EF4-FFF2-40B4-BE49-F238E27FC236}">
                <a16:creationId xmlns:a16="http://schemas.microsoft.com/office/drawing/2014/main" id="{6ADA527E-FE7C-41BD-A01F-58AB610431C9}"/>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2" name="Google Shape;194;p13">
            <a:extLst>
              <a:ext uri="{FF2B5EF4-FFF2-40B4-BE49-F238E27FC236}">
                <a16:creationId xmlns:a16="http://schemas.microsoft.com/office/drawing/2014/main" id="{DA401ACD-5694-43C4-AD81-CAFBCF32250F}"/>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grpSp>
        <p:nvGrpSpPr>
          <p:cNvPr id="23" name="Google Shape;195;p13">
            <a:extLst>
              <a:ext uri="{FF2B5EF4-FFF2-40B4-BE49-F238E27FC236}">
                <a16:creationId xmlns:a16="http://schemas.microsoft.com/office/drawing/2014/main" id="{2280F511-18C6-4189-9A70-4C049AAC9C3D}"/>
              </a:ext>
            </a:extLst>
          </p:cNvPr>
          <p:cNvGrpSpPr>
            <a:grpSpLocks/>
          </p:cNvGrpSpPr>
          <p:nvPr/>
        </p:nvGrpSpPr>
        <p:grpSpPr bwMode="auto">
          <a:xfrm>
            <a:off x="11107738" y="-19050"/>
            <a:ext cx="539750" cy="2411413"/>
            <a:chOff x="8574475" y="-14051"/>
            <a:chExt cx="404657" cy="1808340"/>
          </a:xfrm>
        </p:grpSpPr>
        <p:sp>
          <p:nvSpPr>
            <p:cNvPr id="24" name="Google Shape;196;p13">
              <a:extLst>
                <a:ext uri="{FF2B5EF4-FFF2-40B4-BE49-F238E27FC236}">
                  <a16:creationId xmlns:a16="http://schemas.microsoft.com/office/drawing/2014/main" id="{46FDA97D-3351-47D7-82C1-31B498E2AB62}"/>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4"/>
            </a:solidFill>
            <a:ln>
              <a:noFill/>
            </a:ln>
            <a:effectLst>
              <a:outerShdw blurRad="28575" dist="19050" dir="19320000" algn="bl" rotWithShape="0">
                <a:srgbClr val="000000">
                  <a:alpha val="21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5" name="Google Shape;197;p13">
              <a:extLst>
                <a:ext uri="{FF2B5EF4-FFF2-40B4-BE49-F238E27FC236}">
                  <a16:creationId xmlns:a16="http://schemas.microsoft.com/office/drawing/2014/main" id="{FF62FEAF-6510-49DF-87E5-0CA7E64DD60C}"/>
                </a:ext>
              </a:extLst>
            </p:cNvPr>
            <p:cNvSpPr/>
            <p:nvPr/>
          </p:nvSpPr>
          <p:spPr>
            <a:xfrm>
              <a:off x="8804177" y="-14051"/>
              <a:ext cx="174955" cy="270239"/>
            </a:xfrm>
            <a:custGeom>
              <a:avLst/>
              <a:gdLst/>
              <a:ahLst/>
              <a:cxnLst/>
              <a:rect l="l" t="t" r="r" b="b"/>
              <a:pathLst>
                <a:path w="3562" h="5509" extrusionOk="0">
                  <a:moveTo>
                    <a:pt x="1" y="0"/>
                  </a:moveTo>
                  <a:lnTo>
                    <a:pt x="3562" y="5509"/>
                  </a:lnTo>
                  <a:lnTo>
                    <a:pt x="3562" y="3826"/>
                  </a:lnTo>
                  <a:lnTo>
                    <a:pt x="1092"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6" name="Google Shape;198;p13">
              <a:extLst>
                <a:ext uri="{FF2B5EF4-FFF2-40B4-BE49-F238E27FC236}">
                  <a16:creationId xmlns:a16="http://schemas.microsoft.com/office/drawing/2014/main" id="{F2BFA618-BD56-484E-BE77-40D8D536D4A2}"/>
                </a:ext>
              </a:extLst>
            </p:cNvPr>
            <p:cNvSpPr/>
            <p:nvPr/>
          </p:nvSpPr>
          <p:spPr>
            <a:xfrm>
              <a:off x="8574475" y="1712145"/>
              <a:ext cx="32134" cy="82144"/>
            </a:xfrm>
            <a:custGeom>
              <a:avLst/>
              <a:gdLst/>
              <a:ahLst/>
              <a:cxnLst/>
              <a:rect l="l" t="t" r="r" b="b"/>
              <a:pathLst>
                <a:path w="662" h="1661" extrusionOk="0">
                  <a:moveTo>
                    <a:pt x="0" y="1"/>
                  </a:moveTo>
                  <a:lnTo>
                    <a:pt x="0" y="1660"/>
                  </a:lnTo>
                  <a:lnTo>
                    <a:pt x="662" y="1019"/>
                  </a:lnTo>
                  <a:lnTo>
                    <a:pt x="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7" name="Google Shape;199;p13">
              <a:extLst>
                <a:ext uri="{FF2B5EF4-FFF2-40B4-BE49-F238E27FC236}">
                  <a16:creationId xmlns:a16="http://schemas.microsoft.com/office/drawing/2014/main" id="{C6E12202-BD04-4D21-86AF-EE7F79AA9DD7}"/>
                </a:ext>
              </a:extLst>
            </p:cNvPr>
            <p:cNvSpPr/>
            <p:nvPr/>
          </p:nvSpPr>
          <p:spPr>
            <a:xfrm>
              <a:off x="8629223" y="-14051"/>
              <a:ext cx="349909" cy="540478"/>
            </a:xfrm>
            <a:custGeom>
              <a:avLst/>
              <a:gdLst/>
              <a:ahLst/>
              <a:cxnLst/>
              <a:rect l="l" t="t" r="r" b="b"/>
              <a:pathLst>
                <a:path w="7127" h="11022" extrusionOk="0">
                  <a:moveTo>
                    <a:pt x="1" y="0"/>
                  </a:moveTo>
                  <a:lnTo>
                    <a:pt x="7127" y="11021"/>
                  </a:lnTo>
                  <a:lnTo>
                    <a:pt x="7127" y="9338"/>
                  </a:lnTo>
                  <a:lnTo>
                    <a:pt x="1092"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8" name="Google Shape;200;p13">
              <a:extLst>
                <a:ext uri="{FF2B5EF4-FFF2-40B4-BE49-F238E27FC236}">
                  <a16:creationId xmlns:a16="http://schemas.microsoft.com/office/drawing/2014/main" id="{9ABD2ED9-10BB-4C37-BFA8-4E8F633BEC90}"/>
                </a:ext>
              </a:extLst>
            </p:cNvPr>
            <p:cNvSpPr/>
            <p:nvPr/>
          </p:nvSpPr>
          <p:spPr>
            <a:xfrm>
              <a:off x="8574475" y="89521"/>
              <a:ext cx="404657" cy="708335"/>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29" name="Google Shape;201;p13">
              <a:extLst>
                <a:ext uri="{FF2B5EF4-FFF2-40B4-BE49-F238E27FC236}">
                  <a16:creationId xmlns:a16="http://schemas.microsoft.com/office/drawing/2014/main" id="{0E938C18-FD33-46D5-8E9A-664D9C3424F9}"/>
                </a:ext>
              </a:extLst>
            </p:cNvPr>
            <p:cNvSpPr/>
            <p:nvPr/>
          </p:nvSpPr>
          <p:spPr>
            <a:xfrm>
              <a:off x="8574475" y="1171667"/>
              <a:ext cx="399896" cy="617860"/>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0" name="Google Shape;202;p13">
              <a:extLst>
                <a:ext uri="{FF2B5EF4-FFF2-40B4-BE49-F238E27FC236}">
                  <a16:creationId xmlns:a16="http://schemas.microsoft.com/office/drawing/2014/main" id="{9CF58271-1036-489D-9039-B0E39EA4D69A}"/>
                </a:ext>
              </a:extLst>
            </p:cNvPr>
            <p:cNvSpPr/>
            <p:nvPr/>
          </p:nvSpPr>
          <p:spPr>
            <a:xfrm>
              <a:off x="8574475" y="1441907"/>
              <a:ext cx="139249" cy="248810"/>
            </a:xfrm>
            <a:custGeom>
              <a:avLst/>
              <a:gdLst/>
              <a:ahLst/>
              <a:cxnLst/>
              <a:rect l="l" t="t" r="r" b="b"/>
              <a:pathLst>
                <a:path w="2848" h="5054" extrusionOk="0">
                  <a:moveTo>
                    <a:pt x="0" y="0"/>
                  </a:moveTo>
                  <a:lnTo>
                    <a:pt x="0" y="1684"/>
                  </a:lnTo>
                  <a:lnTo>
                    <a:pt x="2180" y="5053"/>
                  </a:lnTo>
                  <a:lnTo>
                    <a:pt x="2847" y="4402"/>
                  </a:lnTo>
                  <a:lnTo>
                    <a:pt x="0"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1" name="Google Shape;203;p13">
              <a:extLst>
                <a:ext uri="{FF2B5EF4-FFF2-40B4-BE49-F238E27FC236}">
                  <a16:creationId xmlns:a16="http://schemas.microsoft.com/office/drawing/2014/main" id="{9E67FC50-2ADC-4AB7-8AA2-D0DD4F0BDB5F}"/>
                </a:ext>
              </a:extLst>
            </p:cNvPr>
            <p:cNvSpPr/>
            <p:nvPr/>
          </p:nvSpPr>
          <p:spPr>
            <a:xfrm>
              <a:off x="8574475" y="901429"/>
              <a:ext cx="404657" cy="708335"/>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2" name="Google Shape;204;p13">
              <a:extLst>
                <a:ext uri="{FF2B5EF4-FFF2-40B4-BE49-F238E27FC236}">
                  <a16:creationId xmlns:a16="http://schemas.microsoft.com/office/drawing/2014/main" id="{EBF2F1CB-9C23-431B-AE35-104F3908B14A}"/>
                </a:ext>
              </a:extLst>
            </p:cNvPr>
            <p:cNvSpPr/>
            <p:nvPr/>
          </p:nvSpPr>
          <p:spPr>
            <a:xfrm>
              <a:off x="8574475" y="359760"/>
              <a:ext cx="404657" cy="708336"/>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3" name="Google Shape;205;p13">
              <a:extLst>
                <a:ext uri="{FF2B5EF4-FFF2-40B4-BE49-F238E27FC236}">
                  <a16:creationId xmlns:a16="http://schemas.microsoft.com/office/drawing/2014/main" id="{C0872932-6FA8-4DC3-8151-639BCB5AAEA3}"/>
                </a:ext>
              </a:extLst>
            </p:cNvPr>
            <p:cNvSpPr/>
            <p:nvPr/>
          </p:nvSpPr>
          <p:spPr>
            <a:xfrm>
              <a:off x="8574475" y="629999"/>
              <a:ext cx="404657" cy="708335"/>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chemeClr val="accent3"/>
            </a:solidFill>
            <a:ln>
              <a:noFill/>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34" name="Google Shape;206;p13">
            <a:extLst>
              <a:ext uri="{FF2B5EF4-FFF2-40B4-BE49-F238E27FC236}">
                <a16:creationId xmlns:a16="http://schemas.microsoft.com/office/drawing/2014/main" id="{FEF7013F-689F-4C67-8DF1-B6F6595AB7A5}"/>
              </a:ext>
            </a:extLst>
          </p:cNvPr>
          <p:cNvGrpSpPr>
            <a:grpSpLocks/>
          </p:cNvGrpSpPr>
          <p:nvPr/>
        </p:nvGrpSpPr>
        <p:grpSpPr bwMode="auto">
          <a:xfrm rot="-2208756">
            <a:off x="1470025" y="5178425"/>
            <a:ext cx="661988" cy="846138"/>
            <a:chOff x="4257150" y="439500"/>
            <a:chExt cx="496378" cy="634217"/>
          </a:xfrm>
        </p:grpSpPr>
        <p:sp>
          <p:nvSpPr>
            <p:cNvPr id="35" name="Google Shape;207;p13">
              <a:extLst>
                <a:ext uri="{FF2B5EF4-FFF2-40B4-BE49-F238E27FC236}">
                  <a16:creationId xmlns:a16="http://schemas.microsoft.com/office/drawing/2014/main" id="{36158F09-73EC-4A86-9E9F-FA34137C786C}"/>
                </a:ext>
              </a:extLst>
            </p:cNvPr>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36" name="Google Shape;208;p13">
              <a:extLst>
                <a:ext uri="{FF2B5EF4-FFF2-40B4-BE49-F238E27FC236}">
                  <a16:creationId xmlns:a16="http://schemas.microsoft.com/office/drawing/2014/main" id="{2DA4C440-7133-406D-A4FA-EC78783D711E}"/>
                </a:ext>
              </a:extLst>
            </p:cNvPr>
            <p:cNvSpPr>
              <a:spLocks/>
            </p:cNvSpPr>
            <p:nvPr/>
          </p:nvSpPr>
          <p:spPr bwMode="auto">
            <a:xfrm>
              <a:off x="4290692" y="759242"/>
              <a:ext cx="197456" cy="289058"/>
            </a:xfrm>
            <a:custGeom>
              <a:avLst/>
              <a:gdLst>
                <a:gd name="T0" fmla="*/ 5348 w 6346"/>
                <a:gd name="T1" fmla="*/ 1 h 9290"/>
                <a:gd name="T2" fmla="*/ 4597 w 6346"/>
                <a:gd name="T3" fmla="*/ 436 h 9290"/>
                <a:gd name="T4" fmla="*/ 239 w 6346"/>
                <a:gd name="T5" fmla="*/ 7982 h 9290"/>
                <a:gd name="T6" fmla="*/ 560 w 6346"/>
                <a:gd name="T7" fmla="*/ 9172 h 9290"/>
                <a:gd name="T8" fmla="*/ 996 w 6346"/>
                <a:gd name="T9" fmla="*/ 9290 h 9290"/>
                <a:gd name="T10" fmla="*/ 1750 w 6346"/>
                <a:gd name="T11" fmla="*/ 8854 h 9290"/>
                <a:gd name="T12" fmla="*/ 6105 w 6346"/>
                <a:gd name="T13" fmla="*/ 1309 h 9290"/>
                <a:gd name="T14" fmla="*/ 5784 w 6346"/>
                <a:gd name="T15" fmla="*/ 118 h 9290"/>
                <a:gd name="T16" fmla="*/ 5348 w 6346"/>
                <a:gd name="T17" fmla="*/ 1 h 9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09;p13">
              <a:extLst>
                <a:ext uri="{FF2B5EF4-FFF2-40B4-BE49-F238E27FC236}">
                  <a16:creationId xmlns:a16="http://schemas.microsoft.com/office/drawing/2014/main" id="{8C9532CD-F061-4BB5-AE09-7DFFB13F10C9}"/>
                </a:ext>
              </a:extLst>
            </p:cNvPr>
            <p:cNvSpPr>
              <a:spLocks/>
            </p:cNvSpPr>
            <p:nvPr/>
          </p:nvSpPr>
          <p:spPr bwMode="auto">
            <a:xfrm>
              <a:off x="4286149" y="464890"/>
              <a:ext cx="438348" cy="474690"/>
            </a:xfrm>
            <a:custGeom>
              <a:avLst/>
              <a:gdLst>
                <a:gd name="T0" fmla="*/ 8776 w 14088"/>
                <a:gd name="T1" fmla="*/ 0 h 15256"/>
                <a:gd name="T2" fmla="*/ 4740 w 14088"/>
                <a:gd name="T3" fmla="*/ 2330 h 15256"/>
                <a:gd name="T4" fmla="*/ 4680 w 14088"/>
                <a:gd name="T5" fmla="*/ 2442 h 15256"/>
                <a:gd name="T6" fmla="*/ 4611 w 14088"/>
                <a:gd name="T7" fmla="*/ 2552 h 15256"/>
                <a:gd name="T8" fmla="*/ 725 w 14088"/>
                <a:gd name="T9" fmla="*/ 9281 h 15256"/>
                <a:gd name="T10" fmla="*/ 1694 w 14088"/>
                <a:gd name="T11" fmla="*/ 12889 h 15256"/>
                <a:gd name="T12" fmla="*/ 5186 w 14088"/>
                <a:gd name="T13" fmla="*/ 14906 h 15256"/>
                <a:gd name="T14" fmla="*/ 6494 w 14088"/>
                <a:gd name="T15" fmla="*/ 15256 h 15256"/>
                <a:gd name="T16" fmla="*/ 8790 w 14088"/>
                <a:gd name="T17" fmla="*/ 13937 h 15256"/>
                <a:gd name="T18" fmla="*/ 12676 w 14088"/>
                <a:gd name="T19" fmla="*/ 7208 h 15256"/>
                <a:gd name="T20" fmla="*/ 12735 w 14088"/>
                <a:gd name="T21" fmla="*/ 7092 h 15256"/>
                <a:gd name="T22" fmla="*/ 12801 w 14088"/>
                <a:gd name="T23" fmla="*/ 6986 h 15256"/>
                <a:gd name="T24" fmla="*/ 11099 w 14088"/>
                <a:gd name="T25" fmla="*/ 624 h 15256"/>
                <a:gd name="T26" fmla="*/ 8776 w 14088"/>
                <a:gd name="T27" fmla="*/ 0 h 15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10;p13">
              <a:extLst>
                <a:ext uri="{FF2B5EF4-FFF2-40B4-BE49-F238E27FC236}">
                  <a16:creationId xmlns:a16="http://schemas.microsoft.com/office/drawing/2014/main" id="{9CD79519-22D4-40B4-81E0-D4AC2A20270B}"/>
                </a:ext>
              </a:extLst>
            </p:cNvPr>
            <p:cNvSpPr>
              <a:spLocks/>
            </p:cNvSpPr>
            <p:nvPr/>
          </p:nvSpPr>
          <p:spPr bwMode="auto">
            <a:xfrm>
              <a:off x="4337613" y="553538"/>
              <a:ext cx="194687" cy="268740"/>
            </a:xfrm>
            <a:custGeom>
              <a:avLst/>
              <a:gdLst>
                <a:gd name="T0" fmla="*/ 4970 w 6257"/>
                <a:gd name="T1" fmla="*/ 1 h 8637"/>
                <a:gd name="T2" fmla="*/ 3995 w 6257"/>
                <a:gd name="T3" fmla="*/ 565 h 8637"/>
                <a:gd name="T4" fmla="*/ 311 w 6257"/>
                <a:gd name="T5" fmla="*/ 6948 h 8637"/>
                <a:gd name="T6" fmla="*/ 725 w 6257"/>
                <a:gd name="T7" fmla="*/ 8486 h 8637"/>
                <a:gd name="T8" fmla="*/ 1286 w 6257"/>
                <a:gd name="T9" fmla="*/ 8636 h 8637"/>
                <a:gd name="T10" fmla="*/ 2263 w 6257"/>
                <a:gd name="T11" fmla="*/ 8072 h 8637"/>
                <a:gd name="T12" fmla="*/ 5946 w 6257"/>
                <a:gd name="T13" fmla="*/ 1693 h 8637"/>
                <a:gd name="T14" fmla="*/ 5532 w 6257"/>
                <a:gd name="T15" fmla="*/ 153 h 8637"/>
                <a:gd name="T16" fmla="*/ 4970 w 6257"/>
                <a:gd name="T17" fmla="*/ 1 h 8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11;p13">
              <a:extLst>
                <a:ext uri="{FF2B5EF4-FFF2-40B4-BE49-F238E27FC236}">
                  <a16:creationId xmlns:a16="http://schemas.microsoft.com/office/drawing/2014/main" id="{4BE69B0A-A006-46F5-96CD-3FD75EADBBBC}"/>
                </a:ext>
              </a:extLst>
            </p:cNvPr>
            <p:cNvSpPr>
              <a:spLocks/>
            </p:cNvSpPr>
            <p:nvPr/>
          </p:nvSpPr>
          <p:spPr bwMode="auto">
            <a:xfrm>
              <a:off x="4456161" y="621992"/>
              <a:ext cx="194780" cy="268771"/>
            </a:xfrm>
            <a:custGeom>
              <a:avLst/>
              <a:gdLst>
                <a:gd name="T0" fmla="*/ 4972 w 6260"/>
                <a:gd name="T1" fmla="*/ 0 h 8638"/>
                <a:gd name="T2" fmla="*/ 3994 w 6260"/>
                <a:gd name="T3" fmla="*/ 564 h 8638"/>
                <a:gd name="T4" fmla="*/ 310 w 6260"/>
                <a:gd name="T5" fmla="*/ 6947 h 8638"/>
                <a:gd name="T6" fmla="*/ 724 w 6260"/>
                <a:gd name="T7" fmla="*/ 8484 h 8638"/>
                <a:gd name="T8" fmla="*/ 1288 w 6260"/>
                <a:gd name="T9" fmla="*/ 8637 h 8638"/>
                <a:gd name="T10" fmla="*/ 2262 w 6260"/>
                <a:gd name="T11" fmla="*/ 8074 h 8638"/>
                <a:gd name="T12" fmla="*/ 5945 w 6260"/>
                <a:gd name="T13" fmla="*/ 1692 h 8638"/>
                <a:gd name="T14" fmla="*/ 5532 w 6260"/>
                <a:gd name="T15" fmla="*/ 151 h 8638"/>
                <a:gd name="T16" fmla="*/ 4972 w 6260"/>
                <a:gd name="T17" fmla="*/ 0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12;p13">
              <a:extLst>
                <a:ext uri="{FF2B5EF4-FFF2-40B4-BE49-F238E27FC236}">
                  <a16:creationId xmlns:a16="http://schemas.microsoft.com/office/drawing/2014/main" id="{24125EA1-65D2-44E0-ADBC-70AB60BB074B}"/>
                </a:ext>
              </a:extLst>
            </p:cNvPr>
            <p:cNvSpPr>
              <a:spLocks/>
            </p:cNvSpPr>
            <p:nvPr/>
          </p:nvSpPr>
          <p:spPr bwMode="auto">
            <a:xfrm>
              <a:off x="4417454" y="490747"/>
              <a:ext cx="254583" cy="119202"/>
            </a:xfrm>
            <a:custGeom>
              <a:avLst/>
              <a:gdLst>
                <a:gd name="T0" fmla="*/ 4028 w 8182"/>
                <a:gd name="T1" fmla="*/ 1 h 3831"/>
                <a:gd name="T2" fmla="*/ 2308 w 8182"/>
                <a:gd name="T3" fmla="*/ 451 h 3831"/>
                <a:gd name="T4" fmla="*/ 447 w 8182"/>
                <a:gd name="T5" fmla="*/ 3671 h 3831"/>
                <a:gd name="T6" fmla="*/ 708 w 8182"/>
                <a:gd name="T7" fmla="*/ 3830 h 3831"/>
                <a:gd name="T8" fmla="*/ 1429 w 8182"/>
                <a:gd name="T9" fmla="*/ 2583 h 3831"/>
                <a:gd name="T10" fmla="*/ 2408 w 8182"/>
                <a:gd name="T11" fmla="*/ 2018 h 3831"/>
                <a:gd name="T12" fmla="*/ 2966 w 8182"/>
                <a:gd name="T13" fmla="*/ 2171 h 3831"/>
                <a:gd name="T14" fmla="*/ 3407 w 8182"/>
                <a:gd name="T15" fmla="*/ 2627 h 3831"/>
                <a:gd name="T16" fmla="*/ 4468 w 8182"/>
                <a:gd name="T17" fmla="*/ 2230 h 3831"/>
                <a:gd name="T18" fmla="*/ 4620 w 8182"/>
                <a:gd name="T19" fmla="*/ 2223 h 3831"/>
                <a:gd name="T20" fmla="*/ 6141 w 8182"/>
                <a:gd name="T21" fmla="*/ 2448 h 3831"/>
                <a:gd name="T22" fmla="*/ 7553 w 8182"/>
                <a:gd name="T23" fmla="*/ 2673 h 3831"/>
                <a:gd name="T24" fmla="*/ 7973 w 8182"/>
                <a:gd name="T25" fmla="*/ 2048 h 3831"/>
                <a:gd name="T26" fmla="*/ 4028 w 8182"/>
                <a:gd name="T27" fmla="*/ 1 h 3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13;p13">
              <a:extLst>
                <a:ext uri="{FF2B5EF4-FFF2-40B4-BE49-F238E27FC236}">
                  <a16:creationId xmlns:a16="http://schemas.microsoft.com/office/drawing/2014/main" id="{C32DAFAF-BE0B-4798-9BA8-1F4BF20216E6}"/>
                </a:ext>
              </a:extLst>
            </p:cNvPr>
            <p:cNvSpPr>
              <a:spLocks/>
            </p:cNvSpPr>
            <p:nvPr/>
          </p:nvSpPr>
          <p:spPr bwMode="auto">
            <a:xfrm>
              <a:off x="4439483" y="553538"/>
              <a:ext cx="83979" cy="57843"/>
            </a:xfrm>
            <a:custGeom>
              <a:avLst/>
              <a:gdLst>
                <a:gd name="T0" fmla="*/ 1700 w 2699"/>
                <a:gd name="T1" fmla="*/ 0 h 1859"/>
                <a:gd name="T2" fmla="*/ 721 w 2699"/>
                <a:gd name="T3" fmla="*/ 565 h 1859"/>
                <a:gd name="T4" fmla="*/ 0 w 2699"/>
                <a:gd name="T5" fmla="*/ 1812 h 1859"/>
                <a:gd name="T6" fmla="*/ 281 w 2699"/>
                <a:gd name="T7" fmla="*/ 1859 h 1859"/>
                <a:gd name="T8" fmla="*/ 2699 w 2699"/>
                <a:gd name="T9" fmla="*/ 609 h 1859"/>
                <a:gd name="T10" fmla="*/ 2258 w 2699"/>
                <a:gd name="T11" fmla="*/ 153 h 1859"/>
                <a:gd name="T12" fmla="*/ 1700 w 2699"/>
                <a:gd name="T13" fmla="*/ 0 h 1859"/>
              </a:gdLst>
              <a:ahLst/>
              <a:cxnLst>
                <a:cxn ang="0">
                  <a:pos x="T0" y="T1"/>
                </a:cxn>
                <a:cxn ang="0">
                  <a:pos x="T2" y="T3"/>
                </a:cxn>
                <a:cxn ang="0">
                  <a:pos x="T4" y="T5"/>
                </a:cxn>
                <a:cxn ang="0">
                  <a:pos x="T6" y="T7"/>
                </a:cxn>
                <a:cxn ang="0">
                  <a:pos x="T8" y="T9"/>
                </a:cxn>
                <a:cxn ang="0">
                  <a:pos x="T10" y="T11"/>
                </a:cxn>
                <a:cxn ang="0">
                  <a:pos x="T12" y="T13"/>
                </a:cxn>
              </a:cxnLst>
              <a:rect l="0" t="0"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tx1">
                <a:alpha val="15294"/>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2" name="Google Shape;214;p13">
            <a:extLst>
              <a:ext uri="{FF2B5EF4-FFF2-40B4-BE49-F238E27FC236}">
                <a16:creationId xmlns:a16="http://schemas.microsoft.com/office/drawing/2014/main" id="{97F0F5EF-033B-47C2-A14F-12A800AB49F2}"/>
              </a:ext>
            </a:extLst>
          </p:cNvPr>
          <p:cNvSpPr/>
          <p:nvPr/>
        </p:nvSpPr>
        <p:spPr>
          <a:xfrm rot="639960">
            <a:off x="6249988" y="473075"/>
            <a:ext cx="538162" cy="493713"/>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anchor="ctr">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anchor="ctr">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anchor="ctr">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anchor="ctr">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34752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9" name="Google Shape;224;p14">
            <a:extLst>
              <a:ext uri="{FF2B5EF4-FFF2-40B4-BE49-F238E27FC236}">
                <a16:creationId xmlns:a16="http://schemas.microsoft.com/office/drawing/2014/main" id="{AEAFF8BE-FDD5-4FEC-8886-E66B5171FD70}"/>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26;p14">
            <a:extLst>
              <a:ext uri="{FF2B5EF4-FFF2-40B4-BE49-F238E27FC236}">
                <a16:creationId xmlns:a16="http://schemas.microsoft.com/office/drawing/2014/main" id="{39CB7F8E-066B-49C3-B52D-A3E192FF3BE4}"/>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27;p14">
            <a:extLst>
              <a:ext uri="{FF2B5EF4-FFF2-40B4-BE49-F238E27FC236}">
                <a16:creationId xmlns:a16="http://schemas.microsoft.com/office/drawing/2014/main" id="{0F8378B3-048E-4DB6-A7EE-44FA32B5011B}"/>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2" name="Google Shape;228;p14">
            <a:extLst>
              <a:ext uri="{FF2B5EF4-FFF2-40B4-BE49-F238E27FC236}">
                <a16:creationId xmlns:a16="http://schemas.microsoft.com/office/drawing/2014/main" id="{B90CC8E7-276F-4A12-8B77-AE8B300CCF75}"/>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3" name="Google Shape;229;p14">
            <a:extLst>
              <a:ext uri="{FF2B5EF4-FFF2-40B4-BE49-F238E27FC236}">
                <a16:creationId xmlns:a16="http://schemas.microsoft.com/office/drawing/2014/main" id="{09CA63C0-8E94-464F-8864-FC17324DD215}"/>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4" name="Google Shape;230;p14">
            <a:extLst>
              <a:ext uri="{FF2B5EF4-FFF2-40B4-BE49-F238E27FC236}">
                <a16:creationId xmlns:a16="http://schemas.microsoft.com/office/drawing/2014/main" id="{62890CAB-9CB0-4B9F-B7F0-1686EFBD1BC0}"/>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5" name="Google Shape;231;p14">
            <a:extLst>
              <a:ext uri="{FF2B5EF4-FFF2-40B4-BE49-F238E27FC236}">
                <a16:creationId xmlns:a16="http://schemas.microsoft.com/office/drawing/2014/main" id="{3CFDF392-007B-47E1-8D4B-D3BFF0F91CE9}"/>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6" name="Google Shape;232;p14">
            <a:extLst>
              <a:ext uri="{FF2B5EF4-FFF2-40B4-BE49-F238E27FC236}">
                <a16:creationId xmlns:a16="http://schemas.microsoft.com/office/drawing/2014/main" id="{E001972D-CDA9-4194-96CD-B8EB6E2F4F6D}"/>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7" name="Google Shape;233;p14">
            <a:extLst>
              <a:ext uri="{FF2B5EF4-FFF2-40B4-BE49-F238E27FC236}">
                <a16:creationId xmlns:a16="http://schemas.microsoft.com/office/drawing/2014/main" id="{04DA062C-6D78-426B-8D64-24E8531E76FE}"/>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8" name="Google Shape;234;p14">
            <a:extLst>
              <a:ext uri="{FF2B5EF4-FFF2-40B4-BE49-F238E27FC236}">
                <a16:creationId xmlns:a16="http://schemas.microsoft.com/office/drawing/2014/main" id="{D675A795-F63C-4A6B-95A8-8EF51B5D855F}"/>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9" name="Google Shape;235;p14">
            <a:extLst>
              <a:ext uri="{FF2B5EF4-FFF2-40B4-BE49-F238E27FC236}">
                <a16:creationId xmlns:a16="http://schemas.microsoft.com/office/drawing/2014/main" id="{271AE471-FEA8-47BA-84D1-425DE874D507}"/>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0" name="Google Shape;236;p14">
            <a:extLst>
              <a:ext uri="{FF2B5EF4-FFF2-40B4-BE49-F238E27FC236}">
                <a16:creationId xmlns:a16="http://schemas.microsoft.com/office/drawing/2014/main" id="{8ACC8AA2-071B-434F-808A-F5F158FD15FA}"/>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1" name="Google Shape;237;p14">
            <a:extLst>
              <a:ext uri="{FF2B5EF4-FFF2-40B4-BE49-F238E27FC236}">
                <a16:creationId xmlns:a16="http://schemas.microsoft.com/office/drawing/2014/main" id="{234C341B-DCD3-495A-BF41-FCFA42533BDA}"/>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2" name="Google Shape;238;p14">
            <a:extLst>
              <a:ext uri="{FF2B5EF4-FFF2-40B4-BE49-F238E27FC236}">
                <a16:creationId xmlns:a16="http://schemas.microsoft.com/office/drawing/2014/main" id="{4A56BABB-5274-45A5-ADCD-9BB007D5DFE9}"/>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225" name="Google Shape;225;p14"/>
          <p:cNvSpPr txBox="1">
            <a:spLocks noGrp="1"/>
          </p:cNvSpPr>
          <p:nvPr>
            <p:ph type="title"/>
          </p:nvPr>
        </p:nvSpPr>
        <p:spPr>
          <a:xfrm>
            <a:off x="1914400" y="460305"/>
            <a:ext cx="9323200" cy="763600"/>
          </a:xfrm>
          <a:prstGeom prst="rect">
            <a:avLst/>
          </a:prstGeom>
        </p:spPr>
        <p:txBody>
          <a:bodyPr spcFirstLastPara="1">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anchor="b">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116011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spTree>
      <p:nvGrpSpPr>
        <p:cNvPr id="1" name="Shape 245"/>
        <p:cNvGrpSpPr/>
        <p:nvPr/>
      </p:nvGrpSpPr>
      <p:grpSpPr>
        <a:xfrm>
          <a:off x="0" y="0"/>
          <a:ext cx="0" cy="0"/>
          <a:chOff x="0" y="0"/>
          <a:chExt cx="0" cy="0"/>
        </a:xfrm>
      </p:grpSpPr>
      <p:cxnSp>
        <p:nvCxnSpPr>
          <p:cNvPr id="4" name="Google Shape;246;p15">
            <a:extLst>
              <a:ext uri="{FF2B5EF4-FFF2-40B4-BE49-F238E27FC236}">
                <a16:creationId xmlns:a16="http://schemas.microsoft.com/office/drawing/2014/main" id="{F44223DD-9281-438C-8736-487A08798892}"/>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47;p15">
            <a:extLst>
              <a:ext uri="{FF2B5EF4-FFF2-40B4-BE49-F238E27FC236}">
                <a16:creationId xmlns:a16="http://schemas.microsoft.com/office/drawing/2014/main" id="{355A0F89-C9B2-4BE3-BBD0-1DB4145490E0}"/>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48;p15">
            <a:extLst>
              <a:ext uri="{FF2B5EF4-FFF2-40B4-BE49-F238E27FC236}">
                <a16:creationId xmlns:a16="http://schemas.microsoft.com/office/drawing/2014/main" id="{D8040FDC-EDFB-4D86-BD5B-5C569EB46330}"/>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49;p15">
            <a:extLst>
              <a:ext uri="{FF2B5EF4-FFF2-40B4-BE49-F238E27FC236}">
                <a16:creationId xmlns:a16="http://schemas.microsoft.com/office/drawing/2014/main" id="{9A24B83D-2186-4F1E-9F58-53A42D8B527A}"/>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50;p15">
            <a:extLst>
              <a:ext uri="{FF2B5EF4-FFF2-40B4-BE49-F238E27FC236}">
                <a16:creationId xmlns:a16="http://schemas.microsoft.com/office/drawing/2014/main" id="{AC98D642-BE16-4587-9C92-97EE55174C16}"/>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51;p15">
            <a:extLst>
              <a:ext uri="{FF2B5EF4-FFF2-40B4-BE49-F238E27FC236}">
                <a16:creationId xmlns:a16="http://schemas.microsoft.com/office/drawing/2014/main" id="{355E608E-A2BB-49CE-BF8B-188C97D70B23}"/>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52;p15">
            <a:extLst>
              <a:ext uri="{FF2B5EF4-FFF2-40B4-BE49-F238E27FC236}">
                <a16:creationId xmlns:a16="http://schemas.microsoft.com/office/drawing/2014/main" id="{BB219495-B9DC-4D7F-B1F8-E82C1A5FAC89}"/>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1" name="Google Shape;253;p15">
            <a:extLst>
              <a:ext uri="{FF2B5EF4-FFF2-40B4-BE49-F238E27FC236}">
                <a16:creationId xmlns:a16="http://schemas.microsoft.com/office/drawing/2014/main" id="{1E636247-C67E-4C53-AC78-A9CB29F1295C}"/>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2" name="Google Shape;254;p15">
            <a:extLst>
              <a:ext uri="{FF2B5EF4-FFF2-40B4-BE49-F238E27FC236}">
                <a16:creationId xmlns:a16="http://schemas.microsoft.com/office/drawing/2014/main" id="{59CC48B1-A28B-4120-82A9-C97E44DC09AF}"/>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3" name="Google Shape;255;p15">
            <a:extLst>
              <a:ext uri="{FF2B5EF4-FFF2-40B4-BE49-F238E27FC236}">
                <a16:creationId xmlns:a16="http://schemas.microsoft.com/office/drawing/2014/main" id="{4A9E9539-7F00-4FCB-B85D-1F903B9EB53D}"/>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4" name="Google Shape;256;p15">
            <a:extLst>
              <a:ext uri="{FF2B5EF4-FFF2-40B4-BE49-F238E27FC236}">
                <a16:creationId xmlns:a16="http://schemas.microsoft.com/office/drawing/2014/main" id="{E862F310-C7FC-44C3-8041-1290377A42F2}"/>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257;p15">
            <a:extLst>
              <a:ext uri="{FF2B5EF4-FFF2-40B4-BE49-F238E27FC236}">
                <a16:creationId xmlns:a16="http://schemas.microsoft.com/office/drawing/2014/main" id="{14567C52-89E0-4E39-BD72-A31C5D51FA5B}"/>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6" name="Google Shape;258;p15">
            <a:extLst>
              <a:ext uri="{FF2B5EF4-FFF2-40B4-BE49-F238E27FC236}">
                <a16:creationId xmlns:a16="http://schemas.microsoft.com/office/drawing/2014/main" id="{9285311B-6AC5-4BD4-9382-7AD4ABB9F09A}"/>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7" name="Google Shape;261;p15">
            <a:extLst>
              <a:ext uri="{FF2B5EF4-FFF2-40B4-BE49-F238E27FC236}">
                <a16:creationId xmlns:a16="http://schemas.microsoft.com/office/drawing/2014/main" id="{47858EFD-123D-41FB-9C8C-E50A76D009A3}"/>
              </a:ext>
            </a:extLst>
          </p:cNvPr>
          <p:cNvSpPr/>
          <p:nvPr/>
        </p:nvSpPr>
        <p:spPr>
          <a:xfrm rot="5400000" flipH="1">
            <a:off x="11360944" y="-124619"/>
            <a:ext cx="720725" cy="969963"/>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anchor="b">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765993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 name="Google Shape;281;p17">
            <a:extLst>
              <a:ext uri="{FF2B5EF4-FFF2-40B4-BE49-F238E27FC236}">
                <a16:creationId xmlns:a16="http://schemas.microsoft.com/office/drawing/2014/main" id="{A7A7CE4B-8749-411A-A688-1B578641FF86}"/>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3" name="Google Shape;282;p17">
            <a:extLst>
              <a:ext uri="{FF2B5EF4-FFF2-40B4-BE49-F238E27FC236}">
                <a16:creationId xmlns:a16="http://schemas.microsoft.com/office/drawing/2014/main" id="{885CEC7B-3CDA-46B5-99E5-A75AAFF18C2D}"/>
              </a:ext>
            </a:extLst>
          </p:cNvPr>
          <p:cNvCxnSpPr>
            <a:cxnSpLocks noChangeShapeType="1"/>
          </p:cNvCxnSpPr>
          <p:nvPr/>
        </p:nvCxnSpPr>
        <p:spPr bwMode="auto">
          <a:xfrm>
            <a:off x="955675" y="11557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4" name="Google Shape;283;p17">
            <a:extLst>
              <a:ext uri="{FF2B5EF4-FFF2-40B4-BE49-F238E27FC236}">
                <a16:creationId xmlns:a16="http://schemas.microsoft.com/office/drawing/2014/main" id="{2ABA483A-0FD7-466E-8AE8-1F45C7D0C9AC}"/>
              </a:ext>
            </a:extLst>
          </p:cNvPr>
          <p:cNvCxnSpPr>
            <a:cxnSpLocks noChangeShapeType="1"/>
          </p:cNvCxnSpPr>
          <p:nvPr/>
        </p:nvCxnSpPr>
        <p:spPr bwMode="auto">
          <a:xfrm>
            <a:off x="955675" y="189230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5" name="Google Shape;284;p17">
            <a:extLst>
              <a:ext uri="{FF2B5EF4-FFF2-40B4-BE49-F238E27FC236}">
                <a16:creationId xmlns:a16="http://schemas.microsoft.com/office/drawing/2014/main" id="{0D45AD9D-F555-4703-B79C-16FF9711B4F2}"/>
              </a:ext>
            </a:extLst>
          </p:cNvPr>
          <p:cNvCxnSpPr>
            <a:cxnSpLocks noChangeShapeType="1"/>
          </p:cNvCxnSpPr>
          <p:nvPr/>
        </p:nvCxnSpPr>
        <p:spPr bwMode="auto">
          <a:xfrm>
            <a:off x="955675" y="263048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6" name="Google Shape;285;p17">
            <a:extLst>
              <a:ext uri="{FF2B5EF4-FFF2-40B4-BE49-F238E27FC236}">
                <a16:creationId xmlns:a16="http://schemas.microsoft.com/office/drawing/2014/main" id="{7E99ACCD-C981-43E3-96CB-7FE3F406FCDC}"/>
              </a:ext>
            </a:extLst>
          </p:cNvPr>
          <p:cNvCxnSpPr>
            <a:cxnSpLocks noChangeShapeType="1"/>
          </p:cNvCxnSpPr>
          <p:nvPr/>
        </p:nvCxnSpPr>
        <p:spPr bwMode="auto">
          <a:xfrm>
            <a:off x="955675" y="3368675"/>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7" name="Google Shape;286;p17">
            <a:extLst>
              <a:ext uri="{FF2B5EF4-FFF2-40B4-BE49-F238E27FC236}">
                <a16:creationId xmlns:a16="http://schemas.microsoft.com/office/drawing/2014/main" id="{35594F08-3505-4A05-895F-77EC70AD9537}"/>
              </a:ext>
            </a:extLst>
          </p:cNvPr>
          <p:cNvCxnSpPr>
            <a:cxnSpLocks noChangeShapeType="1"/>
          </p:cNvCxnSpPr>
          <p:nvPr/>
        </p:nvCxnSpPr>
        <p:spPr bwMode="auto">
          <a:xfrm>
            <a:off x="955675" y="41068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8" name="Google Shape;287;p17">
            <a:extLst>
              <a:ext uri="{FF2B5EF4-FFF2-40B4-BE49-F238E27FC236}">
                <a16:creationId xmlns:a16="http://schemas.microsoft.com/office/drawing/2014/main" id="{AE25C2A7-CE26-4EAC-B759-8E6BCB6480F7}"/>
              </a:ext>
            </a:extLst>
          </p:cNvPr>
          <p:cNvCxnSpPr>
            <a:cxnSpLocks noChangeShapeType="1"/>
          </p:cNvCxnSpPr>
          <p:nvPr/>
        </p:nvCxnSpPr>
        <p:spPr bwMode="auto">
          <a:xfrm>
            <a:off x="955675" y="4843463"/>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9" name="Google Shape;288;p17">
            <a:extLst>
              <a:ext uri="{FF2B5EF4-FFF2-40B4-BE49-F238E27FC236}">
                <a16:creationId xmlns:a16="http://schemas.microsoft.com/office/drawing/2014/main" id="{BB01E1C9-0F6F-4504-B7A0-A4E6C2B3E2DF}"/>
              </a:ext>
            </a:extLst>
          </p:cNvPr>
          <p:cNvCxnSpPr>
            <a:cxnSpLocks noChangeShapeType="1"/>
          </p:cNvCxnSpPr>
          <p:nvPr/>
        </p:nvCxnSpPr>
        <p:spPr bwMode="auto">
          <a:xfrm>
            <a:off x="955675" y="5581650"/>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cxnSp>
        <p:nvCxnSpPr>
          <p:cNvPr id="10" name="Google Shape;289;p17">
            <a:extLst>
              <a:ext uri="{FF2B5EF4-FFF2-40B4-BE49-F238E27FC236}">
                <a16:creationId xmlns:a16="http://schemas.microsoft.com/office/drawing/2014/main" id="{C794EE63-FF1F-4747-9624-0B4655C38831}"/>
              </a:ext>
            </a:extLst>
          </p:cNvPr>
          <p:cNvCxnSpPr>
            <a:cxnSpLocks noChangeShapeType="1"/>
          </p:cNvCxnSpPr>
          <p:nvPr/>
        </p:nvCxnSpPr>
        <p:spPr bwMode="auto">
          <a:xfrm>
            <a:off x="955675" y="6319838"/>
            <a:ext cx="11236325" cy="0"/>
          </a:xfrm>
          <a:prstGeom prst="straightConnector1">
            <a:avLst/>
          </a:prstGeom>
          <a:noFill/>
          <a:ln w="9525">
            <a:solidFill>
              <a:srgbClr val="EAE9E5"/>
            </a:solidFill>
            <a:round/>
            <a:headEnd/>
            <a:tailEnd/>
          </a:ln>
          <a:extLst>
            <a:ext uri="{909E8E84-426E-40DD-AFC4-6F175D3DCCD1}">
              <a14:hiddenFill xmlns:a14="http://schemas.microsoft.com/office/drawing/2010/main">
                <a:noFill/>
              </a14:hiddenFill>
            </a:ext>
          </a:extLst>
        </p:spPr>
      </p:cxnSp>
      <p:sp>
        <p:nvSpPr>
          <p:cNvPr id="11" name="Google Shape;290;p17">
            <a:extLst>
              <a:ext uri="{FF2B5EF4-FFF2-40B4-BE49-F238E27FC236}">
                <a16:creationId xmlns:a16="http://schemas.microsoft.com/office/drawing/2014/main" id="{BC07E6A1-7CB8-45FF-9A35-04D4DDFCE689}"/>
              </a:ext>
            </a:extLst>
          </p:cNvPr>
          <p:cNvSpPr/>
          <p:nvPr/>
        </p:nvSpPr>
        <p:spPr>
          <a:xfrm>
            <a:off x="0" y="-22225"/>
            <a:ext cx="955675" cy="6880225"/>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eaLnBrk="1" fontAlgn="auto" hangingPunct="1">
              <a:spcBef>
                <a:spcPts val="0"/>
              </a:spcBef>
              <a:spcAft>
                <a:spcPts val="0"/>
              </a:spcAft>
              <a:defRPr/>
            </a:pPr>
            <a:endParaRPr sz="2400">
              <a:latin typeface="+mn-lt"/>
            </a:endParaRPr>
          </a:p>
        </p:txBody>
      </p:sp>
      <p:sp>
        <p:nvSpPr>
          <p:cNvPr id="12" name="Google Shape;291;p17">
            <a:extLst>
              <a:ext uri="{FF2B5EF4-FFF2-40B4-BE49-F238E27FC236}">
                <a16:creationId xmlns:a16="http://schemas.microsoft.com/office/drawing/2014/main" id="{C088B654-946D-4167-B8E3-E3CDB4413ECA}"/>
              </a:ext>
            </a:extLst>
          </p:cNvPr>
          <p:cNvSpPr>
            <a:spLocks noChangeArrowheads="1"/>
          </p:cNvSpPr>
          <p:nvPr/>
        </p:nvSpPr>
        <p:spPr bwMode="auto">
          <a:xfrm>
            <a:off x="365125" y="10461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3" name="Google Shape;292;p17">
            <a:extLst>
              <a:ext uri="{FF2B5EF4-FFF2-40B4-BE49-F238E27FC236}">
                <a16:creationId xmlns:a16="http://schemas.microsoft.com/office/drawing/2014/main" id="{E9401A74-DC2C-43A9-A5E4-5A4BD58AB7A4}"/>
              </a:ext>
            </a:extLst>
          </p:cNvPr>
          <p:cNvSpPr>
            <a:spLocks noChangeArrowheads="1"/>
          </p:cNvSpPr>
          <p:nvPr/>
        </p:nvSpPr>
        <p:spPr bwMode="auto">
          <a:xfrm>
            <a:off x="365125" y="2522538"/>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4" name="Google Shape;293;p17">
            <a:extLst>
              <a:ext uri="{FF2B5EF4-FFF2-40B4-BE49-F238E27FC236}">
                <a16:creationId xmlns:a16="http://schemas.microsoft.com/office/drawing/2014/main" id="{FBA43C7B-C74F-4D11-BD00-85B7D64BA41F}"/>
              </a:ext>
            </a:extLst>
          </p:cNvPr>
          <p:cNvSpPr>
            <a:spLocks noChangeArrowheads="1"/>
          </p:cNvSpPr>
          <p:nvPr/>
        </p:nvSpPr>
        <p:spPr bwMode="auto">
          <a:xfrm>
            <a:off x="365125" y="4106863"/>
            <a:ext cx="217488" cy="2174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
        <p:nvSpPr>
          <p:cNvPr id="15" name="Google Shape;294;p17">
            <a:extLst>
              <a:ext uri="{FF2B5EF4-FFF2-40B4-BE49-F238E27FC236}">
                <a16:creationId xmlns:a16="http://schemas.microsoft.com/office/drawing/2014/main" id="{ED236ADF-909A-4B74-9564-4DC0CA322FCB}"/>
              </a:ext>
            </a:extLst>
          </p:cNvPr>
          <p:cNvSpPr>
            <a:spLocks noChangeArrowheads="1"/>
          </p:cNvSpPr>
          <p:nvPr/>
        </p:nvSpPr>
        <p:spPr bwMode="auto">
          <a:xfrm>
            <a:off x="365125" y="5473700"/>
            <a:ext cx="217488" cy="217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sz="2400">
              <a:latin typeface="Arial" panose="020B0604020202020204" pitchFamily="34" charset="0"/>
            </a:endParaRPr>
          </a:p>
        </p:txBody>
      </p:sp>
    </p:spTree>
    <p:extLst>
      <p:ext uri="{BB962C8B-B14F-4D97-AF65-F5344CB8AC3E}">
        <p14:creationId xmlns:p14="http://schemas.microsoft.com/office/powerpoint/2010/main" val="535865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4079483-41FC-4E8F-9930-1D6ABA98798C}"/>
              </a:ext>
            </a:extLst>
          </p:cNvPr>
          <p:cNvSpPr>
            <a:spLocks noGrp="1"/>
          </p:cNvSpPr>
          <p:nvPr>
            <p:ph type="dt" sz="half" idx="10"/>
          </p:nvPr>
        </p:nvSpPr>
        <p:spPr/>
        <p:txBody>
          <a:bodyPr/>
          <a:lstStyle>
            <a:lvl1pPr>
              <a:defRPr/>
            </a:lvl1pPr>
          </a:lstStyle>
          <a:p>
            <a:pPr>
              <a:defRPr/>
            </a:pPr>
            <a:fld id="{3F79D91E-EA06-45B3-ACEF-E846F7D0BF03}" type="datetimeFigureOut">
              <a:rPr lang="en-US"/>
              <a:pPr>
                <a:defRPr/>
              </a:pPr>
              <a:t>24/6/2024</a:t>
            </a:fld>
            <a:endParaRPr lang="en-US"/>
          </a:p>
        </p:txBody>
      </p:sp>
      <p:sp>
        <p:nvSpPr>
          <p:cNvPr id="3" name="Footer Placeholder 4">
            <a:extLst>
              <a:ext uri="{FF2B5EF4-FFF2-40B4-BE49-F238E27FC236}">
                <a16:creationId xmlns:a16="http://schemas.microsoft.com/office/drawing/2014/main" id="{A8F8999C-4841-4263-8420-A58C6986E70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EE3448D-D721-43B0-9D38-E82A269D4427}"/>
              </a:ext>
            </a:extLst>
          </p:cNvPr>
          <p:cNvSpPr>
            <a:spLocks noGrp="1"/>
          </p:cNvSpPr>
          <p:nvPr>
            <p:ph type="sldNum" sz="quarter" idx="12"/>
          </p:nvPr>
        </p:nvSpPr>
        <p:spPr/>
        <p:txBody>
          <a:bodyPr/>
          <a:lstStyle>
            <a:lvl1pPr>
              <a:defRPr/>
            </a:lvl1pPr>
          </a:lstStyle>
          <a:p>
            <a:pPr>
              <a:defRPr/>
            </a:pPr>
            <a:fld id="{5EAAD2E2-0699-437A-B53E-85E3C13B04D4}" type="slidenum">
              <a:rPr lang="en-US"/>
              <a:pPr>
                <a:defRPr/>
              </a:pPr>
              <a:t>‹#›</a:t>
            </a:fld>
            <a:endParaRPr lang="en-US"/>
          </a:p>
        </p:txBody>
      </p:sp>
    </p:spTree>
    <p:extLst>
      <p:ext uri="{BB962C8B-B14F-4D97-AF65-F5344CB8AC3E}">
        <p14:creationId xmlns:p14="http://schemas.microsoft.com/office/powerpoint/2010/main" val="2058919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flipH="1">
            <a:off x="-1518157" y="-1354635"/>
            <a:ext cx="14415511" cy="8420077"/>
            <a:chOff x="-569956" y="-1015976"/>
            <a:chExt cx="10811633" cy="6315058"/>
          </a:xfrm>
        </p:grpSpPr>
        <p:sp>
          <p:nvSpPr>
            <p:cNvPr id="16" name="Google Shape;16;p3"/>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txBox="1">
            <a:spLocks noGrp="1"/>
          </p:cNvSpPr>
          <p:nvPr>
            <p:ph type="title"/>
          </p:nvPr>
        </p:nvSpPr>
        <p:spPr>
          <a:xfrm>
            <a:off x="950967" y="2975400"/>
            <a:ext cx="5833200" cy="2128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0" name="Google Shape;20;p3"/>
          <p:cNvSpPr txBox="1">
            <a:spLocks noGrp="1"/>
          </p:cNvSpPr>
          <p:nvPr>
            <p:ph type="title" idx="2" hasCustomPrompt="1"/>
          </p:nvPr>
        </p:nvSpPr>
        <p:spPr>
          <a:xfrm>
            <a:off x="3092500" y="1754200"/>
            <a:ext cx="15500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20182339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grpSp>
        <p:nvGrpSpPr>
          <p:cNvPr id="22" name="Google Shape;22;p4"/>
          <p:cNvGrpSpPr/>
          <p:nvPr/>
        </p:nvGrpSpPr>
        <p:grpSpPr>
          <a:xfrm>
            <a:off x="-898208" y="-1773863"/>
            <a:ext cx="13988403" cy="9038252"/>
            <a:chOff x="-673656" y="-1330398"/>
            <a:chExt cx="10491302" cy="6778689"/>
          </a:xfrm>
        </p:grpSpPr>
        <p:sp>
          <p:nvSpPr>
            <p:cNvPr id="23" name="Google Shape;23;p4"/>
            <p:cNvSpPr/>
            <p:nvPr/>
          </p:nvSpPr>
          <p:spPr>
            <a:xfrm flipH="1">
              <a:off x="-552786"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1026"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4"/>
            <p:cNvSpPr/>
            <p:nvPr/>
          </p:nvSpPr>
          <p:spPr>
            <a:xfrm>
              <a:off x="-673656"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4"/>
            <p:cNvSpPr/>
            <p:nvPr/>
          </p:nvSpPr>
          <p:spPr>
            <a:xfrm rot="10800000" flipH="1">
              <a:off x="-419350"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4"/>
          <p:cNvSpPr txBox="1">
            <a:spLocks noGrp="1"/>
          </p:cNvSpPr>
          <p:nvPr>
            <p:ph type="body" idx="1"/>
          </p:nvPr>
        </p:nvSpPr>
        <p:spPr>
          <a:xfrm>
            <a:off x="960000" y="1746968"/>
            <a:ext cx="10272000" cy="217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451596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2"/>
        <p:cNvGrpSpPr/>
        <p:nvPr/>
      </p:nvGrpSpPr>
      <p:grpSpPr>
        <a:xfrm>
          <a:off x="0" y="0"/>
          <a:ext cx="0" cy="0"/>
          <a:chOff x="0" y="0"/>
          <a:chExt cx="0" cy="0"/>
        </a:xfrm>
      </p:grpSpPr>
      <p:grpSp>
        <p:nvGrpSpPr>
          <p:cNvPr id="53" name="Google Shape;53;p8"/>
          <p:cNvGrpSpPr/>
          <p:nvPr/>
        </p:nvGrpSpPr>
        <p:grpSpPr>
          <a:xfrm flipH="1">
            <a:off x="-737048" y="-1773863"/>
            <a:ext cx="14166309" cy="9038252"/>
            <a:chOff x="-960399" y="-1330398"/>
            <a:chExt cx="10624732" cy="6778689"/>
          </a:xfrm>
        </p:grpSpPr>
        <p:grpSp>
          <p:nvGrpSpPr>
            <p:cNvPr id="54" name="Google Shape;54;p8"/>
            <p:cNvGrpSpPr/>
            <p:nvPr/>
          </p:nvGrpSpPr>
          <p:grpSpPr>
            <a:xfrm>
              <a:off x="-960399" y="-1330398"/>
              <a:ext cx="10624732" cy="6739642"/>
              <a:chOff x="-960399" y="-1330398"/>
              <a:chExt cx="10624732" cy="6739642"/>
            </a:xfrm>
          </p:grpSpPr>
          <p:sp>
            <p:nvSpPr>
              <p:cNvPr id="55" name="Google Shape;55;p8"/>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8"/>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8"/>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8"/>
            <p:cNvSpPr/>
            <p:nvPr/>
          </p:nvSpPr>
          <p:spPr>
            <a:xfrm rot="10800000">
              <a:off x="2540526"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2358067" y="1742800"/>
            <a:ext cx="7476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319403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0"/>
        <p:cNvGrpSpPr/>
        <p:nvPr/>
      </p:nvGrpSpPr>
      <p:grpSpPr>
        <a:xfrm>
          <a:off x="0" y="0"/>
          <a:ext cx="0" cy="0"/>
          <a:chOff x="0" y="0"/>
          <a:chExt cx="0" cy="0"/>
        </a:xfrm>
      </p:grpSpPr>
      <p:grpSp>
        <p:nvGrpSpPr>
          <p:cNvPr id="61" name="Google Shape;61;p9"/>
          <p:cNvGrpSpPr/>
          <p:nvPr/>
        </p:nvGrpSpPr>
        <p:grpSpPr>
          <a:xfrm>
            <a:off x="-1111757" y="-1354635"/>
            <a:ext cx="14415511" cy="8420077"/>
            <a:chOff x="-569956" y="-1015976"/>
            <a:chExt cx="10811633" cy="6315058"/>
          </a:xfrm>
        </p:grpSpPr>
        <p:sp>
          <p:nvSpPr>
            <p:cNvPr id="62" name="Google Shape;62;p9"/>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9"/>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9"/>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9"/>
          <p:cNvSpPr txBox="1">
            <a:spLocks noGrp="1"/>
          </p:cNvSpPr>
          <p:nvPr>
            <p:ph type="title"/>
          </p:nvPr>
        </p:nvSpPr>
        <p:spPr>
          <a:xfrm>
            <a:off x="1303600" y="1428233"/>
            <a:ext cx="9584800" cy="213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6" name="Google Shape;66;p9"/>
          <p:cNvSpPr txBox="1">
            <a:spLocks noGrp="1"/>
          </p:cNvSpPr>
          <p:nvPr>
            <p:ph type="subTitle" idx="1"/>
          </p:nvPr>
        </p:nvSpPr>
        <p:spPr>
          <a:xfrm>
            <a:off x="2330500" y="3559800"/>
            <a:ext cx="7531200" cy="213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7588651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0"/>
          <p:cNvSpPr>
            <a:spLocks noGrp="1"/>
          </p:cNvSpPr>
          <p:nvPr>
            <p:ph type="pic" idx="2"/>
          </p:nvPr>
        </p:nvSpPr>
        <p:spPr>
          <a:xfrm>
            <a:off x="-33" y="-18300"/>
            <a:ext cx="12192000" cy="6876400"/>
          </a:xfrm>
          <a:prstGeom prst="rect">
            <a:avLst/>
          </a:prstGeom>
          <a:noFill/>
          <a:ln>
            <a:noFill/>
          </a:ln>
        </p:spPr>
      </p:sp>
      <p:sp>
        <p:nvSpPr>
          <p:cNvPr id="69" name="Google Shape;69;p10"/>
          <p:cNvSpPr txBox="1">
            <a:spLocks noGrp="1"/>
          </p:cNvSpPr>
          <p:nvPr>
            <p:ph type="title"/>
          </p:nvPr>
        </p:nvSpPr>
        <p:spPr>
          <a:xfrm>
            <a:off x="960000" y="5352600"/>
            <a:ext cx="10272000" cy="7636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85953995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0"/>
        <p:cNvGrpSpPr/>
        <p:nvPr/>
      </p:nvGrpSpPr>
      <p:grpSpPr>
        <a:xfrm>
          <a:off x="0" y="0"/>
          <a:ext cx="0" cy="0"/>
          <a:chOff x="0" y="0"/>
          <a:chExt cx="0" cy="0"/>
        </a:xfrm>
      </p:grpSpPr>
      <p:grpSp>
        <p:nvGrpSpPr>
          <p:cNvPr id="71" name="Google Shape;71;p11"/>
          <p:cNvGrpSpPr/>
          <p:nvPr/>
        </p:nvGrpSpPr>
        <p:grpSpPr>
          <a:xfrm>
            <a:off x="-1111757" y="-1354635"/>
            <a:ext cx="14415511" cy="8420077"/>
            <a:chOff x="-569956" y="-1015976"/>
            <a:chExt cx="10811633" cy="6315058"/>
          </a:xfrm>
        </p:grpSpPr>
        <p:sp>
          <p:nvSpPr>
            <p:cNvPr id="72" name="Google Shape;72;p11"/>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11"/>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1"/>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11"/>
          <p:cNvSpPr txBox="1">
            <a:spLocks noGrp="1"/>
          </p:cNvSpPr>
          <p:nvPr>
            <p:ph type="title" hasCustomPrompt="1"/>
          </p:nvPr>
        </p:nvSpPr>
        <p:spPr>
          <a:xfrm>
            <a:off x="1712000" y="1786433"/>
            <a:ext cx="8768000" cy="2288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6" name="Google Shape;76;p11"/>
          <p:cNvSpPr txBox="1">
            <a:spLocks noGrp="1"/>
          </p:cNvSpPr>
          <p:nvPr>
            <p:ph type="subTitle" idx="1"/>
          </p:nvPr>
        </p:nvSpPr>
        <p:spPr>
          <a:xfrm>
            <a:off x="1712000" y="4075167"/>
            <a:ext cx="8768000" cy="6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995481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42863662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
        <p:cNvGrpSpPr/>
        <p:nvPr/>
      </p:nvGrpSpPr>
      <p:grpSpPr>
        <a:xfrm>
          <a:off x="0" y="0"/>
          <a:ext cx="0" cy="0"/>
          <a:chOff x="0" y="0"/>
          <a:chExt cx="0" cy="0"/>
        </a:xfrm>
      </p:grpSpPr>
      <p:grpSp>
        <p:nvGrpSpPr>
          <p:cNvPr id="79" name="Google Shape;79;p13"/>
          <p:cNvGrpSpPr/>
          <p:nvPr/>
        </p:nvGrpSpPr>
        <p:grpSpPr>
          <a:xfrm>
            <a:off x="-1280532" y="-1773863"/>
            <a:ext cx="14166309" cy="9038252"/>
            <a:chOff x="-960399" y="-1330398"/>
            <a:chExt cx="10624732" cy="6778689"/>
          </a:xfrm>
        </p:grpSpPr>
        <p:grpSp>
          <p:nvGrpSpPr>
            <p:cNvPr id="80" name="Google Shape;80;p13"/>
            <p:cNvGrpSpPr/>
            <p:nvPr/>
          </p:nvGrpSpPr>
          <p:grpSpPr>
            <a:xfrm>
              <a:off x="-960399" y="-1330398"/>
              <a:ext cx="10624732" cy="6739642"/>
              <a:chOff x="-960399" y="-1330398"/>
              <a:chExt cx="10624732" cy="6739642"/>
            </a:xfrm>
          </p:grpSpPr>
          <p:sp>
            <p:nvSpPr>
              <p:cNvPr id="81" name="Google Shape;81;p13"/>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3"/>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3"/>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13"/>
            <p:cNvSpPr/>
            <p:nvPr/>
          </p:nvSpPr>
          <p:spPr>
            <a:xfrm rot="10800000">
              <a:off x="1867401"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3"/>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title" idx="2" hasCustomPrompt="1"/>
          </p:nvPr>
        </p:nvSpPr>
        <p:spPr>
          <a:xfrm>
            <a:off x="1823800" y="2369503"/>
            <a:ext cx="979600" cy="646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 name="Google Shape;87;p13"/>
          <p:cNvSpPr txBox="1">
            <a:spLocks noGrp="1"/>
          </p:cNvSpPr>
          <p:nvPr>
            <p:ph type="subTitle" idx="1"/>
          </p:nvPr>
        </p:nvSpPr>
        <p:spPr>
          <a:xfrm>
            <a:off x="2803400" y="2369500"/>
            <a:ext cx="75648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88" name="Google Shape;88;p13"/>
          <p:cNvSpPr txBox="1">
            <a:spLocks noGrp="1"/>
          </p:cNvSpPr>
          <p:nvPr>
            <p:ph type="title" idx="3" hasCustomPrompt="1"/>
          </p:nvPr>
        </p:nvSpPr>
        <p:spPr>
          <a:xfrm>
            <a:off x="1823800" y="3156903"/>
            <a:ext cx="979600" cy="646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 name="Google Shape;89;p13"/>
          <p:cNvSpPr txBox="1">
            <a:spLocks noGrp="1"/>
          </p:cNvSpPr>
          <p:nvPr>
            <p:ph type="subTitle" idx="4"/>
          </p:nvPr>
        </p:nvSpPr>
        <p:spPr>
          <a:xfrm>
            <a:off x="2803400" y="3156900"/>
            <a:ext cx="75648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0" name="Google Shape;90;p13"/>
          <p:cNvSpPr txBox="1">
            <a:spLocks noGrp="1"/>
          </p:cNvSpPr>
          <p:nvPr>
            <p:ph type="title" idx="5" hasCustomPrompt="1"/>
          </p:nvPr>
        </p:nvSpPr>
        <p:spPr>
          <a:xfrm>
            <a:off x="1823800" y="3944303"/>
            <a:ext cx="979600" cy="646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6"/>
          </p:nvPr>
        </p:nvSpPr>
        <p:spPr>
          <a:xfrm>
            <a:off x="2803400" y="3944300"/>
            <a:ext cx="75648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92" name="Google Shape;92;p13"/>
          <p:cNvSpPr txBox="1">
            <a:spLocks noGrp="1"/>
          </p:cNvSpPr>
          <p:nvPr>
            <p:ph type="title" idx="7" hasCustomPrompt="1"/>
          </p:nvPr>
        </p:nvSpPr>
        <p:spPr>
          <a:xfrm>
            <a:off x="1823800" y="4731703"/>
            <a:ext cx="979600" cy="646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3" name="Google Shape;93;p13"/>
          <p:cNvSpPr txBox="1">
            <a:spLocks noGrp="1"/>
          </p:cNvSpPr>
          <p:nvPr>
            <p:ph type="subTitle" idx="8"/>
          </p:nvPr>
        </p:nvSpPr>
        <p:spPr>
          <a:xfrm>
            <a:off x="2803400" y="4731700"/>
            <a:ext cx="7564800" cy="646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3084394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4"/>
        <p:cNvGrpSpPr/>
        <p:nvPr/>
      </p:nvGrpSpPr>
      <p:grpSpPr>
        <a:xfrm>
          <a:off x="0" y="0"/>
          <a:ext cx="0" cy="0"/>
          <a:chOff x="0" y="0"/>
          <a:chExt cx="0" cy="0"/>
        </a:xfrm>
      </p:grpSpPr>
      <p:grpSp>
        <p:nvGrpSpPr>
          <p:cNvPr id="95" name="Google Shape;95;p14"/>
          <p:cNvGrpSpPr/>
          <p:nvPr/>
        </p:nvGrpSpPr>
        <p:grpSpPr>
          <a:xfrm>
            <a:off x="-1280532" y="-1773863"/>
            <a:ext cx="14166309" cy="9038252"/>
            <a:chOff x="-960399" y="-1330398"/>
            <a:chExt cx="10624732" cy="6778689"/>
          </a:xfrm>
        </p:grpSpPr>
        <p:grpSp>
          <p:nvGrpSpPr>
            <p:cNvPr id="96" name="Google Shape;96;p14"/>
            <p:cNvGrpSpPr/>
            <p:nvPr/>
          </p:nvGrpSpPr>
          <p:grpSpPr>
            <a:xfrm>
              <a:off x="-960399" y="-1330398"/>
              <a:ext cx="10624732" cy="6739642"/>
              <a:chOff x="-960399" y="-1330398"/>
              <a:chExt cx="10624732" cy="6739642"/>
            </a:xfrm>
          </p:grpSpPr>
          <p:sp>
            <p:nvSpPr>
              <p:cNvPr id="97" name="Google Shape;97;p14"/>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4"/>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4"/>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14"/>
            <p:cNvSpPr/>
            <p:nvPr/>
          </p:nvSpPr>
          <p:spPr>
            <a:xfrm rot="10800000">
              <a:off x="1867401"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14"/>
          <p:cNvSpPr txBox="1">
            <a:spLocks noGrp="1"/>
          </p:cNvSpPr>
          <p:nvPr>
            <p:ph type="title"/>
          </p:nvPr>
        </p:nvSpPr>
        <p:spPr>
          <a:xfrm>
            <a:off x="1966800" y="2823233"/>
            <a:ext cx="8258400" cy="209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 name="Google Shape;102;p14"/>
          <p:cNvSpPr txBox="1">
            <a:spLocks noGrp="1"/>
          </p:cNvSpPr>
          <p:nvPr>
            <p:ph type="title" idx="2" hasCustomPrompt="1"/>
          </p:nvPr>
        </p:nvSpPr>
        <p:spPr>
          <a:xfrm>
            <a:off x="5230400" y="1602040"/>
            <a:ext cx="17312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36096528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03"/>
        <p:cNvGrpSpPr/>
        <p:nvPr/>
      </p:nvGrpSpPr>
      <p:grpSpPr>
        <a:xfrm>
          <a:off x="0" y="0"/>
          <a:ext cx="0" cy="0"/>
          <a:chOff x="0" y="0"/>
          <a:chExt cx="0" cy="0"/>
        </a:xfrm>
      </p:grpSpPr>
      <p:grpSp>
        <p:nvGrpSpPr>
          <p:cNvPr id="104" name="Google Shape;104;p15"/>
          <p:cNvGrpSpPr/>
          <p:nvPr/>
        </p:nvGrpSpPr>
        <p:grpSpPr>
          <a:xfrm>
            <a:off x="-1111757" y="-1354635"/>
            <a:ext cx="14415511" cy="8420077"/>
            <a:chOff x="-569956" y="-1015976"/>
            <a:chExt cx="10811633" cy="6315058"/>
          </a:xfrm>
        </p:grpSpPr>
        <p:sp>
          <p:nvSpPr>
            <p:cNvPr id="105" name="Google Shape;105;p15"/>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5"/>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5"/>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15"/>
          <p:cNvSpPr txBox="1">
            <a:spLocks noGrp="1"/>
          </p:cNvSpPr>
          <p:nvPr>
            <p:ph type="title"/>
          </p:nvPr>
        </p:nvSpPr>
        <p:spPr>
          <a:xfrm>
            <a:off x="4701485" y="2475200"/>
            <a:ext cx="6528400" cy="312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15"/>
          <p:cNvSpPr txBox="1">
            <a:spLocks noGrp="1"/>
          </p:cNvSpPr>
          <p:nvPr>
            <p:ph type="title" idx="2" hasCustomPrompt="1"/>
          </p:nvPr>
        </p:nvSpPr>
        <p:spPr>
          <a:xfrm>
            <a:off x="7154085" y="1254000"/>
            <a:ext cx="1623200" cy="122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6"/>
              </a:buClr>
              <a:buSzPts val="6000"/>
              <a:buNone/>
              <a:defRPr sz="8000">
                <a:solidFill>
                  <a:schemeClr val="accent6"/>
                </a:solidFill>
              </a:defRPr>
            </a:lvl1pPr>
            <a:lvl2pPr lvl="1" algn="ctr" rtl="0">
              <a:spcBef>
                <a:spcPts val="0"/>
              </a:spcBef>
              <a:spcAft>
                <a:spcPts val="0"/>
              </a:spcAft>
              <a:buClr>
                <a:schemeClr val="accent6"/>
              </a:buClr>
              <a:buSzPts val="6000"/>
              <a:buNone/>
              <a:defRPr sz="8000">
                <a:solidFill>
                  <a:schemeClr val="accent6"/>
                </a:solidFill>
              </a:defRPr>
            </a:lvl2pPr>
            <a:lvl3pPr lvl="2" algn="ctr" rtl="0">
              <a:spcBef>
                <a:spcPts val="0"/>
              </a:spcBef>
              <a:spcAft>
                <a:spcPts val="0"/>
              </a:spcAft>
              <a:buClr>
                <a:schemeClr val="accent6"/>
              </a:buClr>
              <a:buSzPts val="6000"/>
              <a:buNone/>
              <a:defRPr sz="8000">
                <a:solidFill>
                  <a:schemeClr val="accent6"/>
                </a:solidFill>
              </a:defRPr>
            </a:lvl3pPr>
            <a:lvl4pPr lvl="3" algn="ctr" rtl="0">
              <a:spcBef>
                <a:spcPts val="0"/>
              </a:spcBef>
              <a:spcAft>
                <a:spcPts val="0"/>
              </a:spcAft>
              <a:buClr>
                <a:schemeClr val="accent6"/>
              </a:buClr>
              <a:buSzPts val="6000"/>
              <a:buNone/>
              <a:defRPr sz="8000">
                <a:solidFill>
                  <a:schemeClr val="accent6"/>
                </a:solidFill>
              </a:defRPr>
            </a:lvl4pPr>
            <a:lvl5pPr lvl="4" algn="ctr" rtl="0">
              <a:spcBef>
                <a:spcPts val="0"/>
              </a:spcBef>
              <a:spcAft>
                <a:spcPts val="0"/>
              </a:spcAft>
              <a:buClr>
                <a:schemeClr val="accent6"/>
              </a:buClr>
              <a:buSzPts val="6000"/>
              <a:buNone/>
              <a:defRPr sz="8000">
                <a:solidFill>
                  <a:schemeClr val="accent6"/>
                </a:solidFill>
              </a:defRPr>
            </a:lvl5pPr>
            <a:lvl6pPr lvl="5" algn="ctr" rtl="0">
              <a:spcBef>
                <a:spcPts val="0"/>
              </a:spcBef>
              <a:spcAft>
                <a:spcPts val="0"/>
              </a:spcAft>
              <a:buClr>
                <a:schemeClr val="accent6"/>
              </a:buClr>
              <a:buSzPts val="6000"/>
              <a:buNone/>
              <a:defRPr sz="8000">
                <a:solidFill>
                  <a:schemeClr val="accent6"/>
                </a:solidFill>
              </a:defRPr>
            </a:lvl6pPr>
            <a:lvl7pPr lvl="6" algn="ctr" rtl="0">
              <a:spcBef>
                <a:spcPts val="0"/>
              </a:spcBef>
              <a:spcAft>
                <a:spcPts val="0"/>
              </a:spcAft>
              <a:buClr>
                <a:schemeClr val="accent6"/>
              </a:buClr>
              <a:buSzPts val="6000"/>
              <a:buNone/>
              <a:defRPr sz="8000">
                <a:solidFill>
                  <a:schemeClr val="accent6"/>
                </a:solidFill>
              </a:defRPr>
            </a:lvl7pPr>
            <a:lvl8pPr lvl="7" algn="ctr" rtl="0">
              <a:spcBef>
                <a:spcPts val="0"/>
              </a:spcBef>
              <a:spcAft>
                <a:spcPts val="0"/>
              </a:spcAft>
              <a:buClr>
                <a:schemeClr val="accent6"/>
              </a:buClr>
              <a:buSzPts val="6000"/>
              <a:buNone/>
              <a:defRPr sz="8000">
                <a:solidFill>
                  <a:schemeClr val="accent6"/>
                </a:solidFill>
              </a:defRPr>
            </a:lvl8pPr>
            <a:lvl9pPr lvl="8" algn="ctr" rtl="0">
              <a:spcBef>
                <a:spcPts val="0"/>
              </a:spcBef>
              <a:spcAft>
                <a:spcPts val="0"/>
              </a:spcAft>
              <a:buClr>
                <a:schemeClr val="accent6"/>
              </a:buClr>
              <a:buSzPts val="6000"/>
              <a:buNone/>
              <a:defRPr sz="8000">
                <a:solidFill>
                  <a:schemeClr val="accent6"/>
                </a:solidFill>
              </a:defRPr>
            </a:lvl9pPr>
          </a:lstStyle>
          <a:p>
            <a:r>
              <a:t>xx%</a:t>
            </a:r>
          </a:p>
        </p:txBody>
      </p:sp>
    </p:spTree>
    <p:extLst>
      <p:ext uri="{BB962C8B-B14F-4D97-AF65-F5344CB8AC3E}">
        <p14:creationId xmlns:p14="http://schemas.microsoft.com/office/powerpoint/2010/main" val="2573115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5EC3068-279C-4138-BC73-09897C6A2583}"/>
              </a:ext>
            </a:extLst>
          </p:cNvPr>
          <p:cNvSpPr>
            <a:spLocks noGrp="1"/>
          </p:cNvSpPr>
          <p:nvPr>
            <p:ph type="dt" sz="half" idx="10"/>
          </p:nvPr>
        </p:nvSpPr>
        <p:spPr/>
        <p:txBody>
          <a:bodyPr/>
          <a:lstStyle>
            <a:lvl1pPr>
              <a:defRPr/>
            </a:lvl1pPr>
          </a:lstStyle>
          <a:p>
            <a:pPr>
              <a:defRPr/>
            </a:pPr>
            <a:fld id="{2888623F-EAB5-4425-9C17-85886F944979}" type="datetimeFigureOut">
              <a:rPr lang="en-US"/>
              <a:pPr>
                <a:defRPr/>
              </a:pPr>
              <a:t>24/6/2024</a:t>
            </a:fld>
            <a:endParaRPr lang="en-US"/>
          </a:p>
        </p:txBody>
      </p:sp>
      <p:sp>
        <p:nvSpPr>
          <p:cNvPr id="6" name="Footer Placeholder 4">
            <a:extLst>
              <a:ext uri="{FF2B5EF4-FFF2-40B4-BE49-F238E27FC236}">
                <a16:creationId xmlns:a16="http://schemas.microsoft.com/office/drawing/2014/main" id="{614D2DF5-A8DA-4388-95BD-5F776B1F10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F1FC34-9CC4-488E-A1BA-00AEB36CDB1B}"/>
              </a:ext>
            </a:extLst>
          </p:cNvPr>
          <p:cNvSpPr>
            <a:spLocks noGrp="1"/>
          </p:cNvSpPr>
          <p:nvPr>
            <p:ph type="sldNum" sz="quarter" idx="12"/>
          </p:nvPr>
        </p:nvSpPr>
        <p:spPr/>
        <p:txBody>
          <a:bodyPr/>
          <a:lstStyle>
            <a:lvl1pPr>
              <a:defRPr/>
            </a:lvl1pPr>
          </a:lstStyle>
          <a:p>
            <a:pPr>
              <a:defRPr/>
            </a:pPr>
            <a:fld id="{7E35C394-39A1-4304-8748-AD53F4C3754F}" type="slidenum">
              <a:rPr lang="en-US"/>
              <a:pPr>
                <a:defRPr/>
              </a:pPr>
              <a:t>‹#›</a:t>
            </a:fld>
            <a:endParaRPr lang="en-US"/>
          </a:p>
        </p:txBody>
      </p:sp>
    </p:spTree>
    <p:extLst>
      <p:ext uri="{BB962C8B-B14F-4D97-AF65-F5344CB8AC3E}">
        <p14:creationId xmlns:p14="http://schemas.microsoft.com/office/powerpoint/2010/main" val="30778765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10"/>
        <p:cNvGrpSpPr/>
        <p:nvPr/>
      </p:nvGrpSpPr>
      <p:grpSpPr>
        <a:xfrm>
          <a:off x="0" y="0"/>
          <a:ext cx="0" cy="0"/>
          <a:chOff x="0" y="0"/>
          <a:chExt cx="0" cy="0"/>
        </a:xfrm>
      </p:grpSpPr>
      <p:grpSp>
        <p:nvGrpSpPr>
          <p:cNvPr id="111" name="Google Shape;111;p16"/>
          <p:cNvGrpSpPr/>
          <p:nvPr/>
        </p:nvGrpSpPr>
        <p:grpSpPr>
          <a:xfrm>
            <a:off x="-898208" y="-1773863"/>
            <a:ext cx="13988403" cy="9038252"/>
            <a:chOff x="-673656" y="-1330398"/>
            <a:chExt cx="10491302" cy="6778689"/>
          </a:xfrm>
        </p:grpSpPr>
        <p:sp>
          <p:nvSpPr>
            <p:cNvPr id="112" name="Google Shape;112;p16"/>
            <p:cNvSpPr/>
            <p:nvPr/>
          </p:nvSpPr>
          <p:spPr>
            <a:xfrm flipH="1">
              <a:off x="-552786"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6"/>
            <p:cNvSpPr/>
            <p:nvPr/>
          </p:nvSpPr>
          <p:spPr>
            <a:xfrm>
              <a:off x="-241026"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6"/>
            <p:cNvSpPr/>
            <p:nvPr/>
          </p:nvSpPr>
          <p:spPr>
            <a:xfrm>
              <a:off x="-673656"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6"/>
            <p:cNvSpPr/>
            <p:nvPr/>
          </p:nvSpPr>
          <p:spPr>
            <a:xfrm rot="10800000" flipH="1">
              <a:off x="-419350"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6"/>
          <p:cNvSpPr txBox="1">
            <a:spLocks noGrp="1"/>
          </p:cNvSpPr>
          <p:nvPr>
            <p:ph type="title"/>
          </p:nvPr>
        </p:nvSpPr>
        <p:spPr>
          <a:xfrm>
            <a:off x="950967" y="1805500"/>
            <a:ext cx="10290000" cy="225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7" name="Google Shape;117;p16"/>
          <p:cNvSpPr txBox="1">
            <a:spLocks noGrp="1"/>
          </p:cNvSpPr>
          <p:nvPr>
            <p:ph type="title" idx="2" hasCustomPrompt="1"/>
          </p:nvPr>
        </p:nvSpPr>
        <p:spPr>
          <a:xfrm>
            <a:off x="9740967" y="719333"/>
            <a:ext cx="1500000" cy="1221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8000">
                <a:solidFill>
                  <a:schemeClr val="accent6"/>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Tree>
    <p:extLst>
      <p:ext uri="{BB962C8B-B14F-4D97-AF65-F5344CB8AC3E}">
        <p14:creationId xmlns:p14="http://schemas.microsoft.com/office/powerpoint/2010/main" val="4551332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8"/>
        <p:cNvGrpSpPr/>
        <p:nvPr/>
      </p:nvGrpSpPr>
      <p:grpSpPr>
        <a:xfrm>
          <a:off x="0" y="0"/>
          <a:ext cx="0" cy="0"/>
          <a:chOff x="0" y="0"/>
          <a:chExt cx="0" cy="0"/>
        </a:xfrm>
      </p:grpSpPr>
      <p:grpSp>
        <p:nvGrpSpPr>
          <p:cNvPr id="119" name="Google Shape;119;p17"/>
          <p:cNvGrpSpPr/>
          <p:nvPr/>
        </p:nvGrpSpPr>
        <p:grpSpPr>
          <a:xfrm>
            <a:off x="-898208" y="-1773863"/>
            <a:ext cx="13988403" cy="9038252"/>
            <a:chOff x="-673656" y="-1330398"/>
            <a:chExt cx="10491302" cy="6778689"/>
          </a:xfrm>
        </p:grpSpPr>
        <p:sp>
          <p:nvSpPr>
            <p:cNvPr id="120" name="Google Shape;120;p17"/>
            <p:cNvSpPr/>
            <p:nvPr/>
          </p:nvSpPr>
          <p:spPr>
            <a:xfrm flipH="1">
              <a:off x="-552786"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7"/>
            <p:cNvSpPr/>
            <p:nvPr/>
          </p:nvSpPr>
          <p:spPr>
            <a:xfrm>
              <a:off x="-241026"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7"/>
            <p:cNvSpPr/>
            <p:nvPr/>
          </p:nvSpPr>
          <p:spPr>
            <a:xfrm>
              <a:off x="-673656"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7"/>
            <p:cNvSpPr/>
            <p:nvPr/>
          </p:nvSpPr>
          <p:spPr>
            <a:xfrm rot="10800000" flipH="1">
              <a:off x="-419350"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17"/>
          <p:cNvSpPr txBox="1">
            <a:spLocks noGrp="1"/>
          </p:cNvSpPr>
          <p:nvPr>
            <p:ph type="title"/>
          </p:nvPr>
        </p:nvSpPr>
        <p:spPr>
          <a:xfrm>
            <a:off x="3857100" y="3861800"/>
            <a:ext cx="4478000" cy="694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5" name="Google Shape;125;p17"/>
          <p:cNvSpPr txBox="1">
            <a:spLocks noGrp="1"/>
          </p:cNvSpPr>
          <p:nvPr>
            <p:ph type="subTitle" idx="1"/>
          </p:nvPr>
        </p:nvSpPr>
        <p:spPr>
          <a:xfrm>
            <a:off x="1635233" y="2215400"/>
            <a:ext cx="8921600" cy="17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916468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
        <p:cNvGrpSpPr/>
        <p:nvPr/>
      </p:nvGrpSpPr>
      <p:grpSpPr>
        <a:xfrm>
          <a:off x="0" y="0"/>
          <a:ext cx="0" cy="0"/>
          <a:chOff x="0" y="0"/>
          <a:chExt cx="0" cy="0"/>
        </a:xfrm>
      </p:grpSpPr>
      <p:grpSp>
        <p:nvGrpSpPr>
          <p:cNvPr id="127" name="Google Shape;127;p18"/>
          <p:cNvGrpSpPr/>
          <p:nvPr/>
        </p:nvGrpSpPr>
        <p:grpSpPr>
          <a:xfrm flipH="1">
            <a:off x="-1518157" y="-1354635"/>
            <a:ext cx="14415511" cy="8420077"/>
            <a:chOff x="-569956" y="-1015976"/>
            <a:chExt cx="10811633" cy="6315058"/>
          </a:xfrm>
        </p:grpSpPr>
        <p:sp>
          <p:nvSpPr>
            <p:cNvPr id="128" name="Google Shape;128;p18"/>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8"/>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8"/>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8"/>
          <p:cNvSpPr txBox="1">
            <a:spLocks noGrp="1"/>
          </p:cNvSpPr>
          <p:nvPr>
            <p:ph type="subTitle" idx="1"/>
          </p:nvPr>
        </p:nvSpPr>
        <p:spPr>
          <a:xfrm>
            <a:off x="1948700" y="2647067"/>
            <a:ext cx="8294800" cy="326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AutoNum type="arabicPeriod"/>
              <a:defRPr/>
            </a:lvl1pPr>
            <a:lvl2pPr lvl="1" algn="ctr" rtl="0">
              <a:lnSpc>
                <a:spcPct val="100000"/>
              </a:lnSpc>
              <a:spcBef>
                <a:spcPts val="1333"/>
              </a:spcBef>
              <a:spcAft>
                <a:spcPts val="0"/>
              </a:spcAft>
              <a:buSzPts val="1400"/>
              <a:buAutoNum type="alphaLcPeriod"/>
              <a:defRPr/>
            </a:lvl2pPr>
            <a:lvl3pPr lvl="2" algn="ctr" rtl="0">
              <a:lnSpc>
                <a:spcPct val="100000"/>
              </a:lnSpc>
              <a:spcBef>
                <a:spcPts val="0"/>
              </a:spcBef>
              <a:spcAft>
                <a:spcPts val="0"/>
              </a:spcAft>
              <a:buSzPts val="1400"/>
              <a:buAutoNum type="romanLcPeriod"/>
              <a:defRPr/>
            </a:lvl3pPr>
            <a:lvl4pPr lvl="3" algn="ctr" rtl="0">
              <a:lnSpc>
                <a:spcPct val="100000"/>
              </a:lnSpc>
              <a:spcBef>
                <a:spcPts val="0"/>
              </a:spcBef>
              <a:spcAft>
                <a:spcPts val="0"/>
              </a:spcAft>
              <a:buSzPts val="1400"/>
              <a:buAutoNum type="arabicPeriod"/>
              <a:defRPr/>
            </a:lvl4pPr>
            <a:lvl5pPr lvl="4" algn="ctr" rtl="0">
              <a:lnSpc>
                <a:spcPct val="100000"/>
              </a:lnSpc>
              <a:spcBef>
                <a:spcPts val="0"/>
              </a:spcBef>
              <a:spcAft>
                <a:spcPts val="0"/>
              </a:spcAft>
              <a:buSzPts val="1400"/>
              <a:buAutoNum type="alphaLcPeriod"/>
              <a:defRPr/>
            </a:lvl5pPr>
            <a:lvl6pPr lvl="5" algn="ctr" rtl="0">
              <a:lnSpc>
                <a:spcPct val="100000"/>
              </a:lnSpc>
              <a:spcBef>
                <a:spcPts val="0"/>
              </a:spcBef>
              <a:spcAft>
                <a:spcPts val="0"/>
              </a:spcAft>
              <a:buSzPts val="1400"/>
              <a:buAutoNum type="romanLcPeriod"/>
              <a:defRPr/>
            </a:lvl6pPr>
            <a:lvl7pPr lvl="6" algn="ctr" rtl="0">
              <a:lnSpc>
                <a:spcPct val="100000"/>
              </a:lnSpc>
              <a:spcBef>
                <a:spcPts val="0"/>
              </a:spcBef>
              <a:spcAft>
                <a:spcPts val="0"/>
              </a:spcAft>
              <a:buSzPts val="1400"/>
              <a:buAutoNum type="arabicPeriod"/>
              <a:defRPr/>
            </a:lvl7pPr>
            <a:lvl8pPr lvl="7" algn="ctr" rtl="0">
              <a:lnSpc>
                <a:spcPct val="100000"/>
              </a:lnSpc>
              <a:spcBef>
                <a:spcPts val="0"/>
              </a:spcBef>
              <a:spcAft>
                <a:spcPts val="0"/>
              </a:spcAft>
              <a:buSzPts val="1400"/>
              <a:buAutoNum type="alphaLcPeriod"/>
              <a:defRPr/>
            </a:lvl8pPr>
            <a:lvl9pPr lvl="8" algn="ctr" rtl="0">
              <a:lnSpc>
                <a:spcPct val="100000"/>
              </a:lnSpc>
              <a:spcBef>
                <a:spcPts val="0"/>
              </a:spcBef>
              <a:spcAft>
                <a:spcPts val="0"/>
              </a:spcAft>
              <a:buSzPts val="1400"/>
              <a:buAutoNum type="romanLcPeriod"/>
              <a:defRPr/>
            </a:lvl9pPr>
          </a:lstStyle>
          <a:p>
            <a:endParaRPr/>
          </a:p>
        </p:txBody>
      </p:sp>
      <p:sp>
        <p:nvSpPr>
          <p:cNvPr id="132" name="Google Shape;132;p18"/>
          <p:cNvSpPr txBox="1">
            <a:spLocks noGrp="1"/>
          </p:cNvSpPr>
          <p:nvPr>
            <p:ph type="title"/>
          </p:nvPr>
        </p:nvSpPr>
        <p:spPr>
          <a:xfrm>
            <a:off x="960000" y="719333"/>
            <a:ext cx="10272000" cy="159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301938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
        <p:cNvGrpSpPr/>
        <p:nvPr/>
      </p:nvGrpSpPr>
      <p:grpSpPr>
        <a:xfrm>
          <a:off x="0" y="0"/>
          <a:ext cx="0" cy="0"/>
          <a:chOff x="0" y="0"/>
          <a:chExt cx="0" cy="0"/>
        </a:xfrm>
      </p:grpSpPr>
      <p:grpSp>
        <p:nvGrpSpPr>
          <p:cNvPr id="134" name="Google Shape;134;p19"/>
          <p:cNvGrpSpPr/>
          <p:nvPr/>
        </p:nvGrpSpPr>
        <p:grpSpPr>
          <a:xfrm flipH="1">
            <a:off x="-1518157" y="-1354635"/>
            <a:ext cx="14415511" cy="8420077"/>
            <a:chOff x="-569956" y="-1015976"/>
            <a:chExt cx="10811633" cy="6315058"/>
          </a:xfrm>
        </p:grpSpPr>
        <p:sp>
          <p:nvSpPr>
            <p:cNvPr id="135" name="Google Shape;135;p19"/>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9"/>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9"/>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19"/>
          <p:cNvSpPr txBox="1">
            <a:spLocks noGrp="1"/>
          </p:cNvSpPr>
          <p:nvPr>
            <p:ph type="subTitle" idx="1"/>
          </p:nvPr>
        </p:nvSpPr>
        <p:spPr>
          <a:xfrm>
            <a:off x="5676451" y="2012800"/>
            <a:ext cx="5357600" cy="412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19"/>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92807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grpSp>
        <p:nvGrpSpPr>
          <p:cNvPr id="141" name="Google Shape;141;p20"/>
          <p:cNvGrpSpPr/>
          <p:nvPr/>
        </p:nvGrpSpPr>
        <p:grpSpPr>
          <a:xfrm>
            <a:off x="-1280532" y="-1773863"/>
            <a:ext cx="14166309" cy="9038252"/>
            <a:chOff x="-960399" y="-1330398"/>
            <a:chExt cx="10624732" cy="6778689"/>
          </a:xfrm>
        </p:grpSpPr>
        <p:grpSp>
          <p:nvGrpSpPr>
            <p:cNvPr id="142" name="Google Shape;142;p20"/>
            <p:cNvGrpSpPr/>
            <p:nvPr/>
          </p:nvGrpSpPr>
          <p:grpSpPr>
            <a:xfrm>
              <a:off x="-960399" y="-1330398"/>
              <a:ext cx="10624732" cy="6739642"/>
              <a:chOff x="-960399" y="-1330398"/>
              <a:chExt cx="10624732" cy="6739642"/>
            </a:xfrm>
          </p:grpSpPr>
          <p:sp>
            <p:nvSpPr>
              <p:cNvPr id="143" name="Google Shape;143;p20"/>
              <p:cNvSpPr/>
              <p:nvPr/>
            </p:nvSpPr>
            <p:spPr>
              <a:xfrm>
                <a:off x="-357055" y="3488036"/>
                <a:ext cx="10021388" cy="1921209"/>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0"/>
              <p:cNvSpPr/>
              <p:nvPr/>
            </p:nvSpPr>
            <p:spPr>
              <a:xfrm>
                <a:off x="-527769" y="-1330398"/>
                <a:ext cx="10058672" cy="2296722"/>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0"/>
              <p:cNvSpPr/>
              <p:nvPr/>
            </p:nvSpPr>
            <p:spPr>
              <a:xfrm>
                <a:off x="-960399" y="-119723"/>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20"/>
            <p:cNvSpPr/>
            <p:nvPr/>
          </p:nvSpPr>
          <p:spPr>
            <a:xfrm rot="10800000">
              <a:off x="1867401" y="4846352"/>
              <a:ext cx="6990371" cy="601940"/>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20"/>
          <p:cNvSpPr txBox="1">
            <a:spLocks noGrp="1"/>
          </p:cNvSpPr>
          <p:nvPr>
            <p:ph type="title"/>
          </p:nvPr>
        </p:nvSpPr>
        <p:spPr>
          <a:xfrm>
            <a:off x="960000" y="719333"/>
            <a:ext cx="10272000" cy="165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8" name="Google Shape;148;p20"/>
          <p:cNvSpPr txBox="1">
            <a:spLocks noGrp="1"/>
          </p:cNvSpPr>
          <p:nvPr>
            <p:ph type="subTitle" idx="1"/>
          </p:nvPr>
        </p:nvSpPr>
        <p:spPr>
          <a:xfrm>
            <a:off x="950967" y="2731267"/>
            <a:ext cx="6014800" cy="14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20"/>
          <p:cNvSpPr txBox="1">
            <a:spLocks noGrp="1"/>
          </p:cNvSpPr>
          <p:nvPr>
            <p:ph type="subTitle" idx="2"/>
          </p:nvPr>
        </p:nvSpPr>
        <p:spPr>
          <a:xfrm>
            <a:off x="950967" y="4397667"/>
            <a:ext cx="6014800" cy="146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0"/>
          <p:cNvSpPr txBox="1">
            <a:spLocks noGrp="1"/>
          </p:cNvSpPr>
          <p:nvPr>
            <p:ph type="subTitle" idx="3"/>
          </p:nvPr>
        </p:nvSpPr>
        <p:spPr>
          <a:xfrm>
            <a:off x="6965767" y="2731267"/>
            <a:ext cx="4266400" cy="312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128880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62"/>
        <p:cNvGrpSpPr/>
        <p:nvPr/>
      </p:nvGrpSpPr>
      <p:grpSpPr>
        <a:xfrm>
          <a:off x="0" y="0"/>
          <a:ext cx="0" cy="0"/>
          <a:chOff x="0" y="0"/>
          <a:chExt cx="0" cy="0"/>
        </a:xfrm>
      </p:grpSpPr>
      <p:grpSp>
        <p:nvGrpSpPr>
          <p:cNvPr id="163" name="Google Shape;163;p22"/>
          <p:cNvGrpSpPr/>
          <p:nvPr/>
        </p:nvGrpSpPr>
        <p:grpSpPr>
          <a:xfrm flipH="1">
            <a:off x="-1518157" y="-1354635"/>
            <a:ext cx="14415511" cy="8420077"/>
            <a:chOff x="-569956" y="-1015976"/>
            <a:chExt cx="10811633" cy="6315058"/>
          </a:xfrm>
        </p:grpSpPr>
        <p:sp>
          <p:nvSpPr>
            <p:cNvPr id="164" name="Google Shape;164;p22"/>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2"/>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2"/>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 name="Google Shape;167;p22"/>
          <p:cNvSpPr txBox="1">
            <a:spLocks noGrp="1"/>
          </p:cNvSpPr>
          <p:nvPr>
            <p:ph type="title"/>
          </p:nvPr>
        </p:nvSpPr>
        <p:spPr>
          <a:xfrm>
            <a:off x="960000" y="719333"/>
            <a:ext cx="10272000" cy="165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 name="Google Shape;168;p22"/>
          <p:cNvSpPr txBox="1">
            <a:spLocks noGrp="1"/>
          </p:cNvSpPr>
          <p:nvPr>
            <p:ph type="subTitle" idx="1"/>
          </p:nvPr>
        </p:nvSpPr>
        <p:spPr>
          <a:xfrm>
            <a:off x="1277133" y="2347767"/>
            <a:ext cx="9637600" cy="113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2"/>
          <p:cNvSpPr txBox="1">
            <a:spLocks noGrp="1"/>
          </p:cNvSpPr>
          <p:nvPr>
            <p:ph type="subTitle" idx="2"/>
          </p:nvPr>
        </p:nvSpPr>
        <p:spPr>
          <a:xfrm>
            <a:off x="1277133" y="3527593"/>
            <a:ext cx="9637600" cy="146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44330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960000" y="719333"/>
            <a:ext cx="1027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3"/>
          <p:cNvSpPr txBox="1">
            <a:spLocks noGrp="1"/>
          </p:cNvSpPr>
          <p:nvPr>
            <p:ph type="subTitle" idx="1"/>
          </p:nvPr>
        </p:nvSpPr>
        <p:spPr>
          <a:xfrm>
            <a:off x="1870733" y="2507200"/>
            <a:ext cx="8450400" cy="4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3"/>
          <p:cNvSpPr txBox="1">
            <a:spLocks noGrp="1"/>
          </p:cNvSpPr>
          <p:nvPr>
            <p:ph type="subTitle" idx="2"/>
          </p:nvPr>
        </p:nvSpPr>
        <p:spPr>
          <a:xfrm>
            <a:off x="7990809" y="4326957"/>
            <a:ext cx="3241200" cy="14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3"/>
          <p:cNvSpPr txBox="1">
            <a:spLocks noGrp="1"/>
          </p:cNvSpPr>
          <p:nvPr>
            <p:ph type="subTitle" idx="3"/>
          </p:nvPr>
        </p:nvSpPr>
        <p:spPr>
          <a:xfrm>
            <a:off x="935867" y="4326733"/>
            <a:ext cx="3241200" cy="14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 name="Google Shape;175;p23"/>
          <p:cNvSpPr txBox="1">
            <a:spLocks noGrp="1"/>
          </p:cNvSpPr>
          <p:nvPr>
            <p:ph type="subTitle" idx="4"/>
          </p:nvPr>
        </p:nvSpPr>
        <p:spPr>
          <a:xfrm>
            <a:off x="4463337" y="4326733"/>
            <a:ext cx="3241200" cy="149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23"/>
          <p:cNvSpPr txBox="1">
            <a:spLocks noGrp="1"/>
          </p:cNvSpPr>
          <p:nvPr>
            <p:ph type="subTitle" idx="5"/>
          </p:nvPr>
        </p:nvSpPr>
        <p:spPr>
          <a:xfrm>
            <a:off x="935867" y="3154800"/>
            <a:ext cx="3241200" cy="127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7" name="Google Shape;177;p23"/>
          <p:cNvSpPr txBox="1">
            <a:spLocks noGrp="1"/>
          </p:cNvSpPr>
          <p:nvPr>
            <p:ph type="subTitle" idx="6"/>
          </p:nvPr>
        </p:nvSpPr>
        <p:spPr>
          <a:xfrm>
            <a:off x="7990808" y="3154800"/>
            <a:ext cx="3241200" cy="127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8" name="Google Shape;178;p23"/>
          <p:cNvSpPr txBox="1">
            <a:spLocks noGrp="1"/>
          </p:cNvSpPr>
          <p:nvPr>
            <p:ph type="subTitle" idx="7"/>
          </p:nvPr>
        </p:nvSpPr>
        <p:spPr>
          <a:xfrm>
            <a:off x="4463337" y="3154800"/>
            <a:ext cx="3241200" cy="127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9" name="Google Shape;179;p23"/>
          <p:cNvSpPr/>
          <p:nvPr/>
        </p:nvSpPr>
        <p:spPr>
          <a:xfrm flipH="1">
            <a:off x="-737048" y="4650715"/>
            <a:ext cx="13361851" cy="2561612"/>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3"/>
          <p:cNvSpPr/>
          <p:nvPr/>
        </p:nvSpPr>
        <p:spPr>
          <a:xfrm>
            <a:off x="-321368" y="-1773864"/>
            <a:ext cx="13411563" cy="3062296"/>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3"/>
          <p:cNvSpPr/>
          <p:nvPr/>
        </p:nvSpPr>
        <p:spPr>
          <a:xfrm>
            <a:off x="-898208" y="-159631"/>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23"/>
          <p:cNvSpPr/>
          <p:nvPr/>
        </p:nvSpPr>
        <p:spPr>
          <a:xfrm rot="10800000" flipH="1">
            <a:off x="-559133" y="6461803"/>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22939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83"/>
        <p:cNvGrpSpPr/>
        <p:nvPr/>
      </p:nvGrpSpPr>
      <p:grpSpPr>
        <a:xfrm>
          <a:off x="0" y="0"/>
          <a:ext cx="0" cy="0"/>
          <a:chOff x="0" y="0"/>
          <a:chExt cx="0" cy="0"/>
        </a:xfrm>
      </p:grpSpPr>
      <p:sp>
        <p:nvSpPr>
          <p:cNvPr id="184" name="Google Shape;184;p24"/>
          <p:cNvSpPr/>
          <p:nvPr/>
        </p:nvSpPr>
        <p:spPr>
          <a:xfrm flipH="1">
            <a:off x="-737048" y="4650715"/>
            <a:ext cx="13361851" cy="2561612"/>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4"/>
          <p:cNvSpPr/>
          <p:nvPr/>
        </p:nvSpPr>
        <p:spPr>
          <a:xfrm>
            <a:off x="-321368" y="-1773864"/>
            <a:ext cx="13411563" cy="3062296"/>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4"/>
          <p:cNvSpPr/>
          <p:nvPr/>
        </p:nvSpPr>
        <p:spPr>
          <a:xfrm>
            <a:off x="-898208" y="-159631"/>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4"/>
          <p:cNvSpPr/>
          <p:nvPr/>
        </p:nvSpPr>
        <p:spPr>
          <a:xfrm rot="10800000" flipH="1">
            <a:off x="-559133" y="6461803"/>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24"/>
          <p:cNvSpPr txBox="1">
            <a:spLocks noGrp="1"/>
          </p:cNvSpPr>
          <p:nvPr>
            <p:ph type="title" hasCustomPrompt="1"/>
          </p:nvPr>
        </p:nvSpPr>
        <p:spPr>
          <a:xfrm>
            <a:off x="1585767" y="4715817"/>
            <a:ext cx="990800" cy="8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89" name="Google Shape;189;p24"/>
          <p:cNvSpPr txBox="1">
            <a:spLocks noGrp="1"/>
          </p:cNvSpPr>
          <p:nvPr>
            <p:ph type="subTitle" idx="1"/>
          </p:nvPr>
        </p:nvSpPr>
        <p:spPr>
          <a:xfrm>
            <a:off x="2576567" y="4715817"/>
            <a:ext cx="4278000" cy="86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0" name="Google Shape;190;p24"/>
          <p:cNvSpPr txBox="1">
            <a:spLocks noGrp="1"/>
          </p:cNvSpPr>
          <p:nvPr>
            <p:ph type="title" idx="2"/>
          </p:nvPr>
        </p:nvSpPr>
        <p:spPr>
          <a:xfrm>
            <a:off x="960000" y="719333"/>
            <a:ext cx="10272000" cy="158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24"/>
          <p:cNvSpPr txBox="1">
            <a:spLocks noGrp="1"/>
          </p:cNvSpPr>
          <p:nvPr>
            <p:ph type="title" idx="3" hasCustomPrompt="1"/>
          </p:nvPr>
        </p:nvSpPr>
        <p:spPr>
          <a:xfrm>
            <a:off x="1585767" y="3786484"/>
            <a:ext cx="990800" cy="8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2" name="Google Shape;192;p24"/>
          <p:cNvSpPr txBox="1">
            <a:spLocks noGrp="1"/>
          </p:cNvSpPr>
          <p:nvPr>
            <p:ph type="subTitle" idx="4"/>
          </p:nvPr>
        </p:nvSpPr>
        <p:spPr>
          <a:xfrm>
            <a:off x="2576567" y="3786484"/>
            <a:ext cx="4278000" cy="86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93" name="Google Shape;193;p24"/>
          <p:cNvSpPr txBox="1">
            <a:spLocks noGrp="1"/>
          </p:cNvSpPr>
          <p:nvPr>
            <p:ph type="title" idx="5" hasCustomPrompt="1"/>
          </p:nvPr>
        </p:nvSpPr>
        <p:spPr>
          <a:xfrm>
            <a:off x="1585767" y="2857151"/>
            <a:ext cx="990800" cy="8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4" name="Google Shape;194;p24"/>
          <p:cNvSpPr txBox="1">
            <a:spLocks noGrp="1"/>
          </p:cNvSpPr>
          <p:nvPr>
            <p:ph type="subTitle" idx="6"/>
          </p:nvPr>
        </p:nvSpPr>
        <p:spPr>
          <a:xfrm>
            <a:off x="2576567" y="2857151"/>
            <a:ext cx="4278000" cy="86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Bebas Neue"/>
              <a:buNone/>
              <a:defRPr sz="3200" b="1">
                <a:solidFill>
                  <a:schemeClr val="dk1"/>
                </a:solidFill>
                <a:latin typeface="Fredoka"/>
                <a:ea typeface="Fredoka"/>
                <a:cs typeface="Fredoka"/>
                <a:sym typeface="Fredoka"/>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6971957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95"/>
        <p:cNvGrpSpPr/>
        <p:nvPr/>
      </p:nvGrpSpPr>
      <p:grpSpPr>
        <a:xfrm>
          <a:off x="0" y="0"/>
          <a:ext cx="0" cy="0"/>
          <a:chOff x="0" y="0"/>
          <a:chExt cx="0" cy="0"/>
        </a:xfrm>
      </p:grpSpPr>
    </p:spTree>
    <p:extLst>
      <p:ext uri="{BB962C8B-B14F-4D97-AF65-F5344CB8AC3E}">
        <p14:creationId xmlns:p14="http://schemas.microsoft.com/office/powerpoint/2010/main" val="10811097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3"/>
        <p:cNvGrpSpPr/>
        <p:nvPr/>
      </p:nvGrpSpPr>
      <p:grpSpPr>
        <a:xfrm>
          <a:off x="0" y="0"/>
          <a:ext cx="0" cy="0"/>
          <a:chOff x="0" y="0"/>
          <a:chExt cx="0" cy="0"/>
        </a:xfrm>
      </p:grpSpPr>
      <p:sp>
        <p:nvSpPr>
          <p:cNvPr id="204" name="Google Shape;204;p26"/>
          <p:cNvSpPr/>
          <p:nvPr/>
        </p:nvSpPr>
        <p:spPr>
          <a:xfrm flipH="1">
            <a:off x="-737048" y="4650715"/>
            <a:ext cx="13361851" cy="2561612"/>
          </a:xfrm>
          <a:custGeom>
            <a:avLst/>
            <a:gdLst/>
            <a:ahLst/>
            <a:cxnLst/>
            <a:rect l="l" t="t" r="r" b="b"/>
            <a:pathLst>
              <a:path w="341357" h="61405" extrusionOk="0">
                <a:moveTo>
                  <a:pt x="334138" y="0"/>
                </a:moveTo>
                <a:cubicBezTo>
                  <a:pt x="326168" y="1688"/>
                  <a:pt x="319802" y="10042"/>
                  <a:pt x="313737" y="13217"/>
                </a:cubicBezTo>
                <a:cubicBezTo>
                  <a:pt x="305533" y="17611"/>
                  <a:pt x="295742" y="21504"/>
                  <a:pt x="284965" y="24980"/>
                </a:cubicBezTo>
                <a:cubicBezTo>
                  <a:pt x="275374" y="28071"/>
                  <a:pt x="264881" y="30861"/>
                  <a:pt x="253085" y="32732"/>
                </a:cubicBezTo>
                <a:cubicBezTo>
                  <a:pt x="240386" y="34737"/>
                  <a:pt x="226568" y="35589"/>
                  <a:pt x="212817" y="36241"/>
                </a:cubicBezTo>
                <a:cubicBezTo>
                  <a:pt x="191246" y="37277"/>
                  <a:pt x="169509" y="37862"/>
                  <a:pt x="147754" y="38029"/>
                </a:cubicBezTo>
                <a:cubicBezTo>
                  <a:pt x="105064" y="38346"/>
                  <a:pt x="60752" y="37076"/>
                  <a:pt x="21237" y="42891"/>
                </a:cubicBezTo>
                <a:cubicBezTo>
                  <a:pt x="17377" y="43459"/>
                  <a:pt x="13484" y="44127"/>
                  <a:pt x="10627" y="45214"/>
                </a:cubicBezTo>
                <a:cubicBezTo>
                  <a:pt x="0" y="49274"/>
                  <a:pt x="9106" y="56124"/>
                  <a:pt x="4010" y="61404"/>
                </a:cubicBezTo>
                <a:cubicBezTo>
                  <a:pt x="8388" y="57895"/>
                  <a:pt x="15973" y="54904"/>
                  <a:pt x="25314" y="53000"/>
                </a:cubicBezTo>
                <a:cubicBezTo>
                  <a:pt x="35556" y="50945"/>
                  <a:pt x="47469" y="50226"/>
                  <a:pt x="59148" y="49792"/>
                </a:cubicBezTo>
                <a:cubicBezTo>
                  <a:pt x="73388" y="49260"/>
                  <a:pt x="87669" y="49091"/>
                  <a:pt x="101973" y="49091"/>
                </a:cubicBezTo>
                <a:cubicBezTo>
                  <a:pt x="127293" y="49091"/>
                  <a:pt x="152684" y="49623"/>
                  <a:pt x="178035" y="49623"/>
                </a:cubicBezTo>
                <a:cubicBezTo>
                  <a:pt x="183399" y="49623"/>
                  <a:pt x="188761" y="49599"/>
                  <a:pt x="194120" y="49541"/>
                </a:cubicBezTo>
                <a:cubicBezTo>
                  <a:pt x="239133" y="49073"/>
                  <a:pt x="286101" y="45899"/>
                  <a:pt x="321022" y="35656"/>
                </a:cubicBezTo>
                <a:cubicBezTo>
                  <a:pt x="324648" y="34587"/>
                  <a:pt x="328173" y="33434"/>
                  <a:pt x="330295" y="31947"/>
                </a:cubicBezTo>
                <a:cubicBezTo>
                  <a:pt x="332083" y="30727"/>
                  <a:pt x="332785" y="29307"/>
                  <a:pt x="333386" y="27920"/>
                </a:cubicBezTo>
                <a:cubicBezTo>
                  <a:pt x="337045" y="19549"/>
                  <a:pt x="341356" y="8204"/>
                  <a:pt x="334138" y="0"/>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6"/>
          <p:cNvSpPr/>
          <p:nvPr/>
        </p:nvSpPr>
        <p:spPr>
          <a:xfrm>
            <a:off x="-321368" y="-1773864"/>
            <a:ext cx="13411563" cy="3062296"/>
          </a:xfrm>
          <a:custGeom>
            <a:avLst/>
            <a:gdLst/>
            <a:ahLst/>
            <a:cxnLst/>
            <a:rect l="l" t="t" r="r" b="b"/>
            <a:pathLst>
              <a:path w="342627" h="73407" extrusionOk="0">
                <a:moveTo>
                  <a:pt x="336111" y="1"/>
                </a:moveTo>
                <a:cubicBezTo>
                  <a:pt x="334720" y="1"/>
                  <a:pt x="333098" y="706"/>
                  <a:pt x="330830" y="2045"/>
                </a:cubicBezTo>
                <a:cubicBezTo>
                  <a:pt x="325834" y="4985"/>
                  <a:pt x="323746" y="8678"/>
                  <a:pt x="318399" y="11736"/>
                </a:cubicBezTo>
                <a:cubicBezTo>
                  <a:pt x="284113" y="31184"/>
                  <a:pt x="226318" y="45002"/>
                  <a:pt x="163327" y="48895"/>
                </a:cubicBezTo>
                <a:cubicBezTo>
                  <a:pt x="139083" y="50366"/>
                  <a:pt x="114337" y="50449"/>
                  <a:pt x="89959" y="51602"/>
                </a:cubicBezTo>
                <a:cubicBezTo>
                  <a:pt x="65548" y="52755"/>
                  <a:pt x="40820" y="55077"/>
                  <a:pt x="21254" y="60458"/>
                </a:cubicBezTo>
                <a:cubicBezTo>
                  <a:pt x="9808" y="63616"/>
                  <a:pt x="0" y="68210"/>
                  <a:pt x="251" y="73407"/>
                </a:cubicBezTo>
                <a:cubicBezTo>
                  <a:pt x="19366" y="69697"/>
                  <a:pt x="41070" y="68127"/>
                  <a:pt x="62507" y="66857"/>
                </a:cubicBezTo>
                <a:cubicBezTo>
                  <a:pt x="91162" y="65136"/>
                  <a:pt x="120035" y="63883"/>
                  <a:pt x="149008" y="63047"/>
                </a:cubicBezTo>
                <a:cubicBezTo>
                  <a:pt x="172333" y="62379"/>
                  <a:pt x="195842" y="62012"/>
                  <a:pt x="218682" y="60174"/>
                </a:cubicBezTo>
                <a:cubicBezTo>
                  <a:pt x="256744" y="57083"/>
                  <a:pt x="292133" y="49848"/>
                  <a:pt x="319017" y="39656"/>
                </a:cubicBezTo>
                <a:cubicBezTo>
                  <a:pt x="324798" y="37467"/>
                  <a:pt x="330296" y="35077"/>
                  <a:pt x="333353" y="32270"/>
                </a:cubicBezTo>
                <a:cubicBezTo>
                  <a:pt x="336093" y="29764"/>
                  <a:pt x="336812" y="27024"/>
                  <a:pt x="337363" y="24334"/>
                </a:cubicBezTo>
                <a:cubicBezTo>
                  <a:pt x="338098" y="20792"/>
                  <a:pt x="338683" y="17266"/>
                  <a:pt x="339068" y="13724"/>
                </a:cubicBezTo>
                <a:cubicBezTo>
                  <a:pt x="339418" y="10516"/>
                  <a:pt x="342626" y="4835"/>
                  <a:pt x="339702" y="1861"/>
                </a:cubicBezTo>
                <a:cubicBezTo>
                  <a:pt x="338484" y="602"/>
                  <a:pt x="337396" y="1"/>
                  <a:pt x="336111"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6"/>
          <p:cNvSpPr/>
          <p:nvPr/>
        </p:nvSpPr>
        <p:spPr>
          <a:xfrm>
            <a:off x="-898208" y="-159631"/>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6BE8E4">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6"/>
          <p:cNvSpPr/>
          <p:nvPr/>
        </p:nvSpPr>
        <p:spPr>
          <a:xfrm rot="10800000" flipH="1">
            <a:off x="-559133" y="6461803"/>
            <a:ext cx="9320495" cy="802587"/>
          </a:xfrm>
          <a:custGeom>
            <a:avLst/>
            <a:gdLst/>
            <a:ahLst/>
            <a:cxnLst/>
            <a:rect l="l" t="t" r="r" b="b"/>
            <a:pathLst>
              <a:path w="187989" h="15189" extrusionOk="0">
                <a:moveTo>
                  <a:pt x="187989" y="1"/>
                </a:moveTo>
                <a:cubicBezTo>
                  <a:pt x="171671" y="1747"/>
                  <a:pt x="153822" y="2218"/>
                  <a:pt x="135713" y="2218"/>
                </a:cubicBezTo>
                <a:cubicBezTo>
                  <a:pt x="114592" y="2218"/>
                  <a:pt x="93118" y="1578"/>
                  <a:pt x="73307" y="1578"/>
                </a:cubicBezTo>
                <a:cubicBezTo>
                  <a:pt x="71927" y="1578"/>
                  <a:pt x="70554" y="1581"/>
                  <a:pt x="69191" y="1588"/>
                </a:cubicBezTo>
                <a:cubicBezTo>
                  <a:pt x="67737" y="1595"/>
                  <a:pt x="66247" y="1598"/>
                  <a:pt x="64725" y="1598"/>
                </a:cubicBezTo>
                <a:cubicBezTo>
                  <a:pt x="61441" y="1598"/>
                  <a:pt x="58014" y="1586"/>
                  <a:pt x="54516" y="1586"/>
                </a:cubicBezTo>
                <a:cubicBezTo>
                  <a:pt x="40926" y="1586"/>
                  <a:pt x="26270" y="1760"/>
                  <a:pt x="14787" y="3459"/>
                </a:cubicBezTo>
                <a:cubicBezTo>
                  <a:pt x="0" y="5631"/>
                  <a:pt x="3041" y="10360"/>
                  <a:pt x="4712" y="15189"/>
                </a:cubicBezTo>
                <a:lnTo>
                  <a:pt x="4712" y="15189"/>
                </a:lnTo>
                <a:cubicBezTo>
                  <a:pt x="32699" y="7987"/>
                  <a:pt x="63794" y="7336"/>
                  <a:pt x="97127" y="6266"/>
                </a:cubicBezTo>
                <a:cubicBezTo>
                  <a:pt x="127905" y="5297"/>
                  <a:pt x="158398" y="3175"/>
                  <a:pt x="187989" y="1"/>
                </a:cubicBezTo>
                <a:close/>
              </a:path>
            </a:pathLst>
          </a:custGeom>
          <a:solidFill>
            <a:srgbClr val="26BCB6">
              <a:alpha val="1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509968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EB6D1A2-F867-4E13-8E65-73E2C370C282}"/>
              </a:ext>
            </a:extLst>
          </p:cNvPr>
          <p:cNvSpPr>
            <a:spLocks noGrp="1"/>
          </p:cNvSpPr>
          <p:nvPr>
            <p:ph type="dt" sz="half" idx="10"/>
          </p:nvPr>
        </p:nvSpPr>
        <p:spPr/>
        <p:txBody>
          <a:bodyPr/>
          <a:lstStyle>
            <a:lvl1pPr>
              <a:defRPr/>
            </a:lvl1pPr>
          </a:lstStyle>
          <a:p>
            <a:pPr>
              <a:defRPr/>
            </a:pPr>
            <a:fld id="{7D97A31F-9237-4CF1-AE3C-441CCB990AC9}" type="datetimeFigureOut">
              <a:rPr lang="en-US"/>
              <a:pPr>
                <a:defRPr/>
              </a:pPr>
              <a:t>24/6/2024</a:t>
            </a:fld>
            <a:endParaRPr lang="en-US"/>
          </a:p>
        </p:txBody>
      </p:sp>
      <p:sp>
        <p:nvSpPr>
          <p:cNvPr id="6" name="Footer Placeholder 4">
            <a:extLst>
              <a:ext uri="{FF2B5EF4-FFF2-40B4-BE49-F238E27FC236}">
                <a16:creationId xmlns:a16="http://schemas.microsoft.com/office/drawing/2014/main" id="{1E7DC497-17E7-4AB2-B803-9B7A853025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4EDEC7-553F-4B4E-A2AE-282AD9A94CD3}"/>
              </a:ext>
            </a:extLst>
          </p:cNvPr>
          <p:cNvSpPr>
            <a:spLocks noGrp="1"/>
          </p:cNvSpPr>
          <p:nvPr>
            <p:ph type="sldNum" sz="quarter" idx="12"/>
          </p:nvPr>
        </p:nvSpPr>
        <p:spPr/>
        <p:txBody>
          <a:bodyPr/>
          <a:lstStyle>
            <a:lvl1pPr>
              <a:defRPr/>
            </a:lvl1pPr>
          </a:lstStyle>
          <a:p>
            <a:pPr>
              <a:defRPr/>
            </a:pPr>
            <a:fld id="{589F9D9B-CAFD-4BF3-93EA-5D78782D0EE9}" type="slidenum">
              <a:rPr lang="en-US"/>
              <a:pPr>
                <a:defRPr/>
              </a:pPr>
              <a:t>‹#›</a:t>
            </a:fld>
            <a:endParaRPr lang="en-US"/>
          </a:p>
        </p:txBody>
      </p:sp>
    </p:spTree>
    <p:extLst>
      <p:ext uri="{BB962C8B-B14F-4D97-AF65-F5344CB8AC3E}">
        <p14:creationId xmlns:p14="http://schemas.microsoft.com/office/powerpoint/2010/main" val="4408513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8"/>
        <p:cNvGrpSpPr/>
        <p:nvPr/>
      </p:nvGrpSpPr>
      <p:grpSpPr>
        <a:xfrm>
          <a:off x="0" y="0"/>
          <a:ext cx="0" cy="0"/>
          <a:chOff x="0" y="0"/>
          <a:chExt cx="0" cy="0"/>
        </a:xfrm>
      </p:grpSpPr>
      <p:grpSp>
        <p:nvGrpSpPr>
          <p:cNvPr id="209" name="Google Shape;209;p27"/>
          <p:cNvGrpSpPr/>
          <p:nvPr/>
        </p:nvGrpSpPr>
        <p:grpSpPr>
          <a:xfrm>
            <a:off x="-1111757" y="-1354635"/>
            <a:ext cx="14415511" cy="8420077"/>
            <a:chOff x="-569956" y="-1015976"/>
            <a:chExt cx="10811633" cy="6315058"/>
          </a:xfrm>
        </p:grpSpPr>
        <p:sp>
          <p:nvSpPr>
            <p:cNvPr id="210" name="Google Shape;210;p27"/>
            <p:cNvSpPr/>
            <p:nvPr/>
          </p:nvSpPr>
          <p:spPr>
            <a:xfrm>
              <a:off x="-559651" y="3756512"/>
              <a:ext cx="10801329" cy="1342046"/>
            </a:xfrm>
            <a:custGeom>
              <a:avLst/>
              <a:gdLst/>
              <a:ahLst/>
              <a:cxnLst/>
              <a:rect l="l" t="t" r="r" b="b"/>
              <a:pathLst>
                <a:path w="367924" h="42894" extrusionOk="0">
                  <a:moveTo>
                    <a:pt x="341783" y="1"/>
                  </a:moveTo>
                  <a:cubicBezTo>
                    <a:pt x="333736" y="1"/>
                    <a:pt x="322309" y="8450"/>
                    <a:pt x="317463" y="10488"/>
                  </a:cubicBezTo>
                  <a:cubicBezTo>
                    <a:pt x="308006" y="14464"/>
                    <a:pt x="297112" y="18007"/>
                    <a:pt x="285065" y="20931"/>
                  </a:cubicBezTo>
                  <a:cubicBezTo>
                    <a:pt x="271398" y="24239"/>
                    <a:pt x="256210" y="26745"/>
                    <a:pt x="240186" y="28149"/>
                  </a:cubicBezTo>
                  <a:cubicBezTo>
                    <a:pt x="227918" y="29223"/>
                    <a:pt x="215437" y="29665"/>
                    <a:pt x="202882" y="29665"/>
                  </a:cubicBezTo>
                  <a:cubicBezTo>
                    <a:pt x="178143" y="29665"/>
                    <a:pt x="153113" y="27949"/>
                    <a:pt x="128840" y="25977"/>
                  </a:cubicBezTo>
                  <a:cubicBezTo>
                    <a:pt x="95971" y="23290"/>
                    <a:pt x="62806" y="20118"/>
                    <a:pt x="29247" y="20118"/>
                  </a:cubicBezTo>
                  <a:cubicBezTo>
                    <a:pt x="25446" y="20118"/>
                    <a:pt x="21640" y="20159"/>
                    <a:pt x="17828" y="20246"/>
                  </a:cubicBezTo>
                  <a:cubicBezTo>
                    <a:pt x="13300" y="20346"/>
                    <a:pt x="8305" y="20597"/>
                    <a:pt x="5297" y="21833"/>
                  </a:cubicBezTo>
                  <a:cubicBezTo>
                    <a:pt x="268" y="23905"/>
                    <a:pt x="3827" y="27330"/>
                    <a:pt x="0" y="29703"/>
                  </a:cubicBezTo>
                  <a:cubicBezTo>
                    <a:pt x="9088" y="28831"/>
                    <a:pt x="18272" y="28463"/>
                    <a:pt x="27503" y="28463"/>
                  </a:cubicBezTo>
                  <a:cubicBezTo>
                    <a:pt x="56306" y="28463"/>
                    <a:pt x="85557" y="32046"/>
                    <a:pt x="113686" y="35083"/>
                  </a:cubicBezTo>
                  <a:cubicBezTo>
                    <a:pt x="140169" y="37940"/>
                    <a:pt x="167086" y="40313"/>
                    <a:pt x="194472" y="41733"/>
                  </a:cubicBezTo>
                  <a:cubicBezTo>
                    <a:pt x="208057" y="42438"/>
                    <a:pt x="221869" y="42893"/>
                    <a:pt x="235611" y="42893"/>
                  </a:cubicBezTo>
                  <a:cubicBezTo>
                    <a:pt x="252493" y="42893"/>
                    <a:pt x="269271" y="42205"/>
                    <a:pt x="285400" y="40446"/>
                  </a:cubicBezTo>
                  <a:cubicBezTo>
                    <a:pt x="314673" y="37255"/>
                    <a:pt x="341707" y="30120"/>
                    <a:pt x="353804" y="19995"/>
                  </a:cubicBezTo>
                  <a:lnTo>
                    <a:pt x="353804" y="19995"/>
                  </a:lnTo>
                  <a:cubicBezTo>
                    <a:pt x="326380" y="28706"/>
                    <a:pt x="289970" y="33648"/>
                    <a:pt x="253414" y="33648"/>
                  </a:cubicBezTo>
                  <a:cubicBezTo>
                    <a:pt x="252107" y="33648"/>
                    <a:pt x="250800" y="33642"/>
                    <a:pt x="249493" y="33629"/>
                  </a:cubicBezTo>
                  <a:cubicBezTo>
                    <a:pt x="271548" y="32861"/>
                    <a:pt x="291548" y="28617"/>
                    <a:pt x="309109" y="23754"/>
                  </a:cubicBezTo>
                  <a:cubicBezTo>
                    <a:pt x="316177" y="21800"/>
                    <a:pt x="367923" y="2434"/>
                    <a:pt x="342760" y="45"/>
                  </a:cubicBezTo>
                  <a:cubicBezTo>
                    <a:pt x="342440" y="15"/>
                    <a:pt x="342114" y="1"/>
                    <a:pt x="341783" y="1"/>
                  </a:cubicBezTo>
                  <a:close/>
                </a:path>
              </a:pathLst>
            </a:custGeom>
            <a:solidFill>
              <a:srgbClr val="26BCB6">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7"/>
            <p:cNvSpPr/>
            <p:nvPr/>
          </p:nvSpPr>
          <p:spPr>
            <a:xfrm>
              <a:off x="-402207" y="4811185"/>
              <a:ext cx="5682232" cy="487897"/>
            </a:xfrm>
            <a:custGeom>
              <a:avLst/>
              <a:gdLst/>
              <a:ahLst/>
              <a:cxnLst/>
              <a:rect l="l" t="t" r="r" b="b"/>
              <a:pathLst>
                <a:path w="193553" h="15594" extrusionOk="0">
                  <a:moveTo>
                    <a:pt x="15263" y="1"/>
                  </a:moveTo>
                  <a:cubicBezTo>
                    <a:pt x="6162" y="1"/>
                    <a:pt x="1762" y="877"/>
                    <a:pt x="1" y="6436"/>
                  </a:cubicBezTo>
                  <a:cubicBezTo>
                    <a:pt x="9519" y="5536"/>
                    <a:pt x="19199" y="5158"/>
                    <a:pt x="28938" y="5158"/>
                  </a:cubicBezTo>
                  <a:cubicBezTo>
                    <a:pt x="51733" y="5158"/>
                    <a:pt x="74851" y="7227"/>
                    <a:pt x="96977" y="9510"/>
                  </a:cubicBezTo>
                  <a:cubicBezTo>
                    <a:pt x="124528" y="12367"/>
                    <a:pt x="152612" y="15593"/>
                    <a:pt x="181053" y="15593"/>
                  </a:cubicBezTo>
                  <a:cubicBezTo>
                    <a:pt x="185212" y="15593"/>
                    <a:pt x="189379" y="15524"/>
                    <a:pt x="193553" y="15375"/>
                  </a:cubicBezTo>
                  <a:lnTo>
                    <a:pt x="193553" y="15375"/>
                  </a:lnTo>
                  <a:cubicBezTo>
                    <a:pt x="192260" y="15395"/>
                    <a:pt x="190971" y="15405"/>
                    <a:pt x="189686" y="15405"/>
                  </a:cubicBezTo>
                  <a:cubicBezTo>
                    <a:pt x="161490" y="15405"/>
                    <a:pt x="134929" y="10636"/>
                    <a:pt x="108323" y="7104"/>
                  </a:cubicBezTo>
                  <a:cubicBezTo>
                    <a:pt x="83360" y="3779"/>
                    <a:pt x="57395" y="1473"/>
                    <a:pt x="31045" y="187"/>
                  </a:cubicBezTo>
                  <a:cubicBezTo>
                    <a:pt x="24651" y="187"/>
                    <a:pt x="19458" y="1"/>
                    <a:pt x="15263"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7"/>
            <p:cNvSpPr/>
            <p:nvPr/>
          </p:nvSpPr>
          <p:spPr>
            <a:xfrm>
              <a:off x="-569956" y="-1015976"/>
              <a:ext cx="10377994" cy="2326100"/>
            </a:xfrm>
            <a:custGeom>
              <a:avLst/>
              <a:gdLst/>
              <a:ahLst/>
              <a:cxnLst/>
              <a:rect l="l" t="t" r="r" b="b"/>
              <a:pathLst>
                <a:path w="353504" h="74346" extrusionOk="0">
                  <a:moveTo>
                    <a:pt x="305088" y="1"/>
                  </a:moveTo>
                  <a:cubicBezTo>
                    <a:pt x="295406" y="1"/>
                    <a:pt x="286771" y="2206"/>
                    <a:pt x="278883" y="4287"/>
                  </a:cubicBezTo>
                  <a:cubicBezTo>
                    <a:pt x="254155" y="10786"/>
                    <a:pt x="227922" y="16918"/>
                    <a:pt x="198365" y="19759"/>
                  </a:cubicBezTo>
                  <a:cubicBezTo>
                    <a:pt x="174973" y="22015"/>
                    <a:pt x="150495" y="22098"/>
                    <a:pt x="126384" y="22817"/>
                  </a:cubicBezTo>
                  <a:cubicBezTo>
                    <a:pt x="103343" y="23485"/>
                    <a:pt x="80452" y="24738"/>
                    <a:pt x="57896" y="26526"/>
                  </a:cubicBezTo>
                  <a:cubicBezTo>
                    <a:pt x="44161" y="27612"/>
                    <a:pt x="30160" y="28999"/>
                    <a:pt x="18981" y="32056"/>
                  </a:cubicBezTo>
                  <a:cubicBezTo>
                    <a:pt x="7803" y="35147"/>
                    <a:pt x="1" y="40310"/>
                    <a:pt x="2975" y="45256"/>
                  </a:cubicBezTo>
                  <a:cubicBezTo>
                    <a:pt x="16993" y="40327"/>
                    <a:pt x="36525" y="37871"/>
                    <a:pt x="55924" y="36868"/>
                  </a:cubicBezTo>
                  <a:cubicBezTo>
                    <a:pt x="75323" y="35849"/>
                    <a:pt x="95072" y="36133"/>
                    <a:pt x="114655" y="35866"/>
                  </a:cubicBezTo>
                  <a:cubicBezTo>
                    <a:pt x="156092" y="35281"/>
                    <a:pt x="197279" y="32207"/>
                    <a:pt x="235942" y="26793"/>
                  </a:cubicBezTo>
                  <a:lnTo>
                    <a:pt x="235942" y="26793"/>
                  </a:lnTo>
                  <a:cubicBezTo>
                    <a:pt x="173887" y="44905"/>
                    <a:pt x="75473" y="38122"/>
                    <a:pt x="13735" y="56367"/>
                  </a:cubicBezTo>
                  <a:lnTo>
                    <a:pt x="8288" y="74346"/>
                  </a:lnTo>
                  <a:cubicBezTo>
                    <a:pt x="22340" y="69717"/>
                    <a:pt x="37578" y="65256"/>
                    <a:pt x="55790" y="63234"/>
                  </a:cubicBezTo>
                  <a:cubicBezTo>
                    <a:pt x="64161" y="62315"/>
                    <a:pt x="72883" y="61948"/>
                    <a:pt x="81572" y="61597"/>
                  </a:cubicBezTo>
                  <a:lnTo>
                    <a:pt x="169860" y="57904"/>
                  </a:lnTo>
                  <a:cubicBezTo>
                    <a:pt x="189208" y="57086"/>
                    <a:pt x="208640" y="56267"/>
                    <a:pt x="227421" y="54412"/>
                  </a:cubicBezTo>
                  <a:cubicBezTo>
                    <a:pt x="262425" y="50920"/>
                    <a:pt x="294322" y="43669"/>
                    <a:pt x="318650" y="33978"/>
                  </a:cubicBezTo>
                  <a:cubicBezTo>
                    <a:pt x="328525" y="30051"/>
                    <a:pt x="344381" y="23936"/>
                    <a:pt x="348809" y="18823"/>
                  </a:cubicBezTo>
                  <a:cubicBezTo>
                    <a:pt x="353504" y="13393"/>
                    <a:pt x="336611" y="6576"/>
                    <a:pt x="326102" y="3368"/>
                  </a:cubicBezTo>
                  <a:cubicBezTo>
                    <a:pt x="320404" y="1630"/>
                    <a:pt x="313620" y="126"/>
                    <a:pt x="306135" y="9"/>
                  </a:cubicBezTo>
                  <a:cubicBezTo>
                    <a:pt x="305785" y="4"/>
                    <a:pt x="305436" y="1"/>
                    <a:pt x="305088" y="1"/>
                  </a:cubicBezTo>
                  <a:close/>
                </a:path>
              </a:pathLst>
            </a:custGeom>
            <a:solidFill>
              <a:srgbClr val="6BE8E4">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6063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7467E03-D83F-4653-B3E9-85FECDE226E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36D4C32-56C3-4801-A4D6-61215169153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4F8AF12-C176-4A72-A334-A94C9793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124CAC6-E4AD-4EAF-A0AC-6BA30E0E38B6}" type="datetimeFigureOut">
              <a:rPr lang="en-US"/>
              <a:pPr>
                <a:defRPr/>
              </a:pPr>
              <a:t>24/6/2024</a:t>
            </a:fld>
            <a:endParaRPr lang="en-US"/>
          </a:p>
        </p:txBody>
      </p:sp>
      <p:sp>
        <p:nvSpPr>
          <p:cNvPr id="5" name="Footer Placeholder 4">
            <a:extLst>
              <a:ext uri="{FF2B5EF4-FFF2-40B4-BE49-F238E27FC236}">
                <a16:creationId xmlns:a16="http://schemas.microsoft.com/office/drawing/2014/main" id="{B0BC612A-BD9D-445F-A73A-DF1760BE6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3F3E40D-16EA-4861-8B21-7B3B25E58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66FE5AC-62B7-4691-BDB3-9BF781400B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Google Shape;6;p1">
            <a:extLst>
              <a:ext uri="{FF2B5EF4-FFF2-40B4-BE49-F238E27FC236}">
                <a16:creationId xmlns:a16="http://schemas.microsoft.com/office/drawing/2014/main" id="{5EF75DA2-C26B-43E2-8919-A1F8866AC9F7}"/>
              </a:ext>
            </a:extLst>
          </p:cNvPr>
          <p:cNvSpPr txBox="1">
            <a:spLocks noGrp="1" noChangeArrowheads="1"/>
          </p:cNvSpPr>
          <p:nvPr>
            <p:ph type="title"/>
          </p:nvPr>
        </p:nvSpPr>
        <p:spPr bwMode="auto">
          <a:xfrm>
            <a:off x="960438" y="720725"/>
            <a:ext cx="1027112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7" name="Google Shape;7;p1">
            <a:extLst>
              <a:ext uri="{FF2B5EF4-FFF2-40B4-BE49-F238E27FC236}">
                <a16:creationId xmlns:a16="http://schemas.microsoft.com/office/drawing/2014/main" id="{4B84FE0A-8085-4495-A8C4-B5297873D6A0}"/>
              </a:ext>
            </a:extLst>
          </p:cNvPr>
          <p:cNvSpPr txBox="1">
            <a:spLocks noGrp="1"/>
          </p:cNvSpPr>
          <p:nvPr>
            <p:ph type="body" idx="1"/>
          </p:nvPr>
        </p:nvSpPr>
        <p:spPr>
          <a:xfrm>
            <a:off x="960438" y="1649413"/>
            <a:ext cx="10271125" cy="4487862"/>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Didact Gothic"/>
              <a:buChar char="●"/>
              <a:defRPr>
                <a:latin typeface="Didact Gothic"/>
                <a:ea typeface="Didact Gothic"/>
                <a:cs typeface="Didact Gothic"/>
                <a:sym typeface="Didact Gothic"/>
              </a:defRPr>
            </a:lvl1pPr>
            <a:lvl2pPr marL="914400" lvl="1"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2pPr>
            <a:lvl3pPr marL="1371600" lvl="2"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3pPr>
            <a:lvl4pPr marL="1828800" lvl="3"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4pPr>
            <a:lvl5pPr marL="2286000" lvl="4"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5pPr>
            <a:lvl6pPr marL="2743200" lvl="5"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6pPr>
            <a:lvl7pPr marL="3200400" lvl="6"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7pPr>
            <a:lvl8pPr marL="3657600" lvl="7" indent="-317500">
              <a:lnSpc>
                <a:spcPct val="100000"/>
              </a:lnSpc>
              <a:spcBef>
                <a:spcPts val="1600"/>
              </a:spcBef>
              <a:spcAft>
                <a:spcPts val="0"/>
              </a:spcAft>
              <a:buSzPts val="1400"/>
              <a:buFont typeface="Didact Gothic"/>
              <a:buChar char="○"/>
              <a:defRPr>
                <a:latin typeface="Didact Gothic"/>
                <a:ea typeface="Didact Gothic"/>
                <a:cs typeface="Didact Gothic"/>
                <a:sym typeface="Didact Gothic"/>
              </a:defRPr>
            </a:lvl8pPr>
            <a:lvl9pPr marL="4114800" lvl="8" indent="-317500">
              <a:lnSpc>
                <a:spcPct val="100000"/>
              </a:lnSpc>
              <a:spcBef>
                <a:spcPts val="1600"/>
              </a:spcBef>
              <a:spcAft>
                <a:spcPts val="1600"/>
              </a:spcAft>
              <a:buSzPts val="1400"/>
              <a:buFont typeface="Didact Gothic"/>
              <a:buChar char="■"/>
              <a:defRPr>
                <a:latin typeface="Didact Gothic"/>
                <a:ea typeface="Didact Gothic"/>
                <a:cs typeface="Didact Gothic"/>
                <a:sym typeface="Didact Gothic"/>
              </a:defRPr>
            </a:lvl9pPr>
          </a:lstStyle>
          <a:p>
            <a:endParaRPr dirty="0"/>
          </a:p>
        </p:txBody>
      </p:sp>
    </p:spTree>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87"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p1">
            <a:extLst>
              <a:ext uri="{FF2B5EF4-FFF2-40B4-BE49-F238E27FC236}">
                <a16:creationId xmlns:a16="http://schemas.microsoft.com/office/drawing/2014/main" id="{FFD92482-E31D-401A-A0D4-ABA5FC0A18F8}"/>
              </a:ext>
            </a:extLst>
          </p:cNvPr>
          <p:cNvSpPr txBox="1">
            <a:spLocks noGrp="1" noChangeArrowheads="1"/>
          </p:cNvSpPr>
          <p:nvPr>
            <p:ph type="title"/>
          </p:nvPr>
        </p:nvSpPr>
        <p:spPr bwMode="auto">
          <a:xfrm>
            <a:off x="950913" y="593725"/>
            <a:ext cx="10290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7" name="Google Shape;7;p1">
            <a:extLst>
              <a:ext uri="{FF2B5EF4-FFF2-40B4-BE49-F238E27FC236}">
                <a16:creationId xmlns:a16="http://schemas.microsoft.com/office/drawing/2014/main" id="{28080BF9-1776-4941-A93E-8EE8867D2FA8}"/>
              </a:ext>
            </a:extLst>
          </p:cNvPr>
          <p:cNvSpPr txBox="1">
            <a:spLocks noGrp="1"/>
          </p:cNvSpPr>
          <p:nvPr>
            <p:ph type="body" idx="1"/>
          </p:nvPr>
        </p:nvSpPr>
        <p:spPr>
          <a:xfrm>
            <a:off x="950913" y="1536700"/>
            <a:ext cx="10290175" cy="4554538"/>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1pPr>
            <a:lvl2pPr marL="914400" lvl="1"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2pPr>
            <a:lvl3pPr marL="1371600" lvl="2"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3pPr>
            <a:lvl4pPr marL="1828800" lvl="3"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4pPr>
            <a:lvl5pPr marL="2286000" lvl="4"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5pPr>
            <a:lvl6pPr marL="2743200" lvl="5"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6pPr>
            <a:lvl7pPr marL="3200400" lvl="6"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7pPr>
            <a:lvl8pPr marL="3657600" lvl="7"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8pPr>
            <a:lvl9pPr marL="4114800" lvl="8"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9pPr>
          </a:lstStyle>
          <a:p>
            <a:endParaRPr/>
          </a:p>
        </p:txBody>
      </p:sp>
    </p:spTree>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78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789" r:id="rId18"/>
    <p:sldLayoutId id="2147483831" r:id="rId19"/>
    <p:sldLayoutId id="2147483832" r:id="rId20"/>
    <p:sldLayoutId id="2147483833" r:id="rId21"/>
  </p:sldLayoutIdLst>
  <p:transition>
    <p:fade/>
  </p:transition>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6;p1">
            <a:extLst>
              <a:ext uri="{FF2B5EF4-FFF2-40B4-BE49-F238E27FC236}">
                <a16:creationId xmlns:a16="http://schemas.microsoft.com/office/drawing/2014/main" id="{4C068893-AC50-4766-8074-4B6707A5FD22}"/>
              </a:ext>
            </a:extLst>
          </p:cNvPr>
          <p:cNvSpPr txBox="1">
            <a:spLocks noGrp="1" noChangeArrowheads="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4099" name="Google Shape;7;p1">
            <a:extLst>
              <a:ext uri="{FF2B5EF4-FFF2-40B4-BE49-F238E27FC236}">
                <a16:creationId xmlns:a16="http://schemas.microsoft.com/office/drawing/2014/main" id="{7E3BB69B-1BED-404A-9223-8E1333496624}"/>
              </a:ext>
            </a:extLst>
          </p:cNvPr>
          <p:cNvSpPr txBox="1">
            <a:spLocks noGrp="1" noChangeArrowheads="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b="1">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1pPr>
            <a:lvl2pPr marL="914400" lvl="1"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2pPr>
            <a:lvl3pPr marL="1371600" lvl="2"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3pPr>
            <a:lvl4pPr marL="1828800" lvl="3"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4pPr>
            <a:lvl5pPr marL="2286000" lvl="4"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5pPr>
            <a:lvl6pPr marL="2743200" lvl="5"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6pPr>
            <a:lvl7pPr marL="3200400" lvl="6"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7pPr>
            <a:lvl8pPr marL="3657600" lvl="7"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8pPr>
            <a:lvl9pPr marL="4114800" lvl="8" indent="-317500">
              <a:lnSpc>
                <a:spcPct val="115000"/>
              </a:lnSpc>
              <a:spcBef>
                <a:spcPts val="0"/>
              </a:spcBef>
              <a:spcAft>
                <a:spcPts val="0"/>
              </a:spcAft>
              <a:buClr>
                <a:schemeClr val="dk1"/>
              </a:buClr>
              <a:buSzPts val="1400"/>
              <a:buFont typeface="Commissioner"/>
              <a:buChar char="■"/>
              <a:defRPr>
                <a:solidFill>
                  <a:schemeClr val="dk1"/>
                </a:solidFill>
                <a:latin typeface="Commissioner"/>
                <a:ea typeface="Commissioner"/>
                <a:cs typeface="Commissioner"/>
                <a:sym typeface="Commissioner"/>
              </a:defRPr>
            </a:lvl9pPr>
          </a:lstStyle>
          <a:p>
            <a:endParaRPr/>
          </a:p>
        </p:txBody>
      </p:sp>
    </p:spTree>
    <p:extLst>
      <p:ext uri="{BB962C8B-B14F-4D97-AF65-F5344CB8AC3E}">
        <p14:creationId xmlns:p14="http://schemas.microsoft.com/office/powerpoint/2010/main" val="2517237863"/>
      </p:ext>
    </p:extLst>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jp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jp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jp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51.png"/><Relationship Id="rId18" Type="http://schemas.openxmlformats.org/officeDocument/2006/relationships/slide" Target="slide23.xml"/><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4.gif"/><Relationship Id="rId2" Type="http://schemas.openxmlformats.org/officeDocument/2006/relationships/notesSlide" Target="../notesSlides/notesSlide15.xml"/><Relationship Id="rId16"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slide" Target="slide21.xml"/><Relationship Id="rId5" Type="http://schemas.openxmlformats.org/officeDocument/2006/relationships/slide" Target="slide19.xml"/><Relationship Id="rId1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45.jpeg"/><Relationship Id="rId9" Type="http://schemas.openxmlformats.org/officeDocument/2006/relationships/image" Target="../media/image48.png"/><Relationship Id="rId14"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18.xml"/><Relationship Id="rId14" Type="http://schemas.openxmlformats.org/officeDocument/2006/relationships/image" Target="../media/image62.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49.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18.xml"/><Relationship Id="rId14" Type="http://schemas.openxmlformats.org/officeDocument/2006/relationships/image" Target="../media/image62.gif"/></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59.gif"/><Relationship Id="rId2" Type="http://schemas.openxmlformats.org/officeDocument/2006/relationships/audio" Target="../media/audio1.wav"/><Relationship Id="rId16" Type="http://schemas.openxmlformats.org/officeDocument/2006/relationships/image" Target="../media/image63.gif"/><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8.gif"/><Relationship Id="rId5" Type="http://schemas.openxmlformats.org/officeDocument/2006/relationships/image" Target="../media/image56.gif"/><Relationship Id="rId15" Type="http://schemas.openxmlformats.org/officeDocument/2006/relationships/image" Target="../media/image62.gif"/><Relationship Id="rId10" Type="http://schemas.openxmlformats.org/officeDocument/2006/relationships/slide" Target="slide18.xml"/><Relationship Id="rId4" Type="http://schemas.openxmlformats.org/officeDocument/2006/relationships/image" Target="../media/image55.png"/><Relationship Id="rId9" Type="http://schemas.openxmlformats.org/officeDocument/2006/relationships/image" Target="../media/image57.jpeg"/><Relationship Id="rId14" Type="http://schemas.openxmlformats.org/officeDocument/2006/relationships/image" Target="../media/image61.gif"/></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1.gif"/><Relationship Id="rId3" Type="http://schemas.openxmlformats.org/officeDocument/2006/relationships/audio" Target="../media/audio2.wav"/><Relationship Id="rId7" Type="http://schemas.openxmlformats.org/officeDocument/2006/relationships/image" Target="../media/image53.png"/><Relationship Id="rId12" Type="http://schemas.openxmlformats.org/officeDocument/2006/relationships/image" Target="../media/image60.gif"/><Relationship Id="rId2" Type="http://schemas.openxmlformats.org/officeDocument/2006/relationships/audio" Target="../media/audio1.wav"/><Relationship Id="rId16"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9.gif"/><Relationship Id="rId5" Type="http://schemas.openxmlformats.org/officeDocument/2006/relationships/image" Target="../media/image56.gif"/><Relationship Id="rId15" Type="http://schemas.openxmlformats.org/officeDocument/2006/relationships/image" Target="../media/image63.gif"/><Relationship Id="rId10" Type="http://schemas.openxmlformats.org/officeDocument/2006/relationships/image" Target="../media/image58.gif"/><Relationship Id="rId4" Type="http://schemas.openxmlformats.org/officeDocument/2006/relationships/image" Target="../media/image55.png"/><Relationship Id="rId9" Type="http://schemas.openxmlformats.org/officeDocument/2006/relationships/slide" Target="slide18.xml"/><Relationship Id="rId14" Type="http://schemas.openxmlformats.org/officeDocument/2006/relationships/image" Target="../media/image62.gi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3.jp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58.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1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3.xml"/><Relationship Id="rId11" Type="http://schemas.openxmlformats.org/officeDocument/2006/relationships/image" Target="../media/image16.png"/><Relationship Id="rId5" Type="http://schemas.openxmlformats.org/officeDocument/2006/relationships/slideLayout" Target="../slideLayouts/slideLayout78.xml"/><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7C0BF838-C576-4FC5-9447-65ABCB9A2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5507038"/>
            <a:ext cx="5816601"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id="{7BD39E10-6F6E-49D2-A5DA-FDA4C94CD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363" y="5286375"/>
            <a:ext cx="499268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a:extLst>
              <a:ext uri="{FF2B5EF4-FFF2-40B4-BE49-F238E27FC236}">
                <a16:creationId xmlns:a16="http://schemas.microsoft.com/office/drawing/2014/main" id="{CEE96731-BFB9-4128-88FA-4D9468DC2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988" y="4343400"/>
            <a:ext cx="780415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a:extLst>
              <a:ext uri="{FF2B5EF4-FFF2-40B4-BE49-F238E27FC236}">
                <a16:creationId xmlns:a16="http://schemas.microsoft.com/office/drawing/2014/main" id="{216F4E7D-E97F-4710-BD2D-97EA59A07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17330">
            <a:off x="-1048544" y="-2235994"/>
            <a:ext cx="3835401"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Box 7">
            <a:extLst>
              <a:ext uri="{FF2B5EF4-FFF2-40B4-BE49-F238E27FC236}">
                <a16:creationId xmlns:a16="http://schemas.microsoft.com/office/drawing/2014/main" id="{F9D66507-E536-49A0-AC9A-4F3F5F8326FC}"/>
              </a:ext>
            </a:extLst>
          </p:cNvPr>
          <p:cNvSpPr txBox="1">
            <a:spLocks noChangeArrowheads="1"/>
          </p:cNvSpPr>
          <p:nvPr/>
        </p:nvSpPr>
        <p:spPr bwMode="auto">
          <a:xfrm>
            <a:off x="1312863" y="3622675"/>
            <a:ext cx="97202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5950"/>
              </a:lnSpc>
            </a:pPr>
            <a:r>
              <a:rPr lang="vi-VN" altLang="en-US" sz="3000" b="1">
                <a:solidFill>
                  <a:srgbClr val="A91778"/>
                </a:solidFill>
                <a:latin typeface="Times New Roman" panose="02020603050405020304" pitchFamily="18" charset="0"/>
              </a:rPr>
              <a:t>Giáo viên thực hiện: </a:t>
            </a:r>
            <a:r>
              <a:rPr lang="en-US" altLang="en-US" sz="3000" b="1">
                <a:solidFill>
                  <a:srgbClr val="A91778"/>
                </a:solidFill>
                <a:latin typeface="Times New Roman" panose="02020603050405020304" pitchFamily="18" charset="0"/>
              </a:rPr>
              <a:t>…</a:t>
            </a:r>
            <a:endParaRPr lang="en-US" altLang="en-US" sz="3000" b="1">
              <a:solidFill>
                <a:srgbClr val="A91778"/>
              </a:solidFill>
              <a:latin typeface="Calibri Light" panose="020F0302020204030204" pitchFamily="34" charset="0"/>
            </a:endParaRPr>
          </a:p>
        </p:txBody>
      </p:sp>
      <p:pic>
        <p:nvPicPr>
          <p:cNvPr id="62471" name="Picture 8">
            <a:extLst>
              <a:ext uri="{FF2B5EF4-FFF2-40B4-BE49-F238E27FC236}">
                <a16:creationId xmlns:a16="http://schemas.microsoft.com/office/drawing/2014/main" id="{5CA5B9FF-CC70-409E-9E9D-DFEC04A25C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717330">
            <a:off x="9525000" y="-1941512"/>
            <a:ext cx="3449638"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Box 7">
            <a:extLst>
              <a:ext uri="{FF2B5EF4-FFF2-40B4-BE49-F238E27FC236}">
                <a16:creationId xmlns:a16="http://schemas.microsoft.com/office/drawing/2014/main" id="{FB5020FC-7AE4-4F46-A60E-308A47C414B5}"/>
              </a:ext>
            </a:extLst>
          </p:cNvPr>
          <p:cNvSpPr txBox="1">
            <a:spLocks noChangeArrowheads="1"/>
          </p:cNvSpPr>
          <p:nvPr/>
        </p:nvSpPr>
        <p:spPr bwMode="auto">
          <a:xfrm>
            <a:off x="1236663" y="469900"/>
            <a:ext cx="9718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vi-VN" altLang="en-US" sz="3600" b="1">
                <a:solidFill>
                  <a:srgbClr val="A91778"/>
                </a:solidFill>
                <a:latin typeface="Times New Roman" panose="02020603050405020304" pitchFamily="18" charset="0"/>
              </a:rPr>
              <a:t>TRƯỜNG THCS</a:t>
            </a:r>
            <a:endParaRPr lang="en-US" altLang="en-US" sz="3600" b="1">
              <a:solidFill>
                <a:srgbClr val="A91778"/>
              </a:solidFill>
              <a:latin typeface="Calibri Light" panose="020F0302020204030204" pitchFamily="34" charset="0"/>
            </a:endParaRPr>
          </a:p>
        </p:txBody>
      </p:sp>
      <p:pic>
        <p:nvPicPr>
          <p:cNvPr id="6" name="Tieng-vo-tay-trong-powerpoint-www_tiengdong_com (1)">
            <a:hlinkClick r:id="" action="ppaction://media"/>
            <a:extLst>
              <a:ext uri="{FF2B5EF4-FFF2-40B4-BE49-F238E27FC236}">
                <a16:creationId xmlns:a16="http://schemas.microsoft.com/office/drawing/2014/main" id="{535355AF-531C-48BB-B44A-1CDCBECB10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6163" y="2781300"/>
            <a:ext cx="4873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9">
            <a:extLst>
              <a:ext uri="{FF2B5EF4-FFF2-40B4-BE49-F238E27FC236}">
                <a16:creationId xmlns:a16="http://schemas.microsoft.com/office/drawing/2014/main" id="{ABC55AA1-56C1-490D-A8D3-CC20570F1657}"/>
              </a:ext>
            </a:extLst>
          </p:cNvPr>
          <p:cNvSpPr txBox="1">
            <a:spLocks noChangeArrowheads="1"/>
          </p:cNvSpPr>
          <p:nvPr/>
        </p:nvSpPr>
        <p:spPr bwMode="auto">
          <a:xfrm>
            <a:off x="247650" y="2076450"/>
            <a:ext cx="11717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CHÀO MỪNG CÁC THẦY CÔ GIÁO </a:t>
            </a:r>
          </a:p>
          <a:p>
            <a:pPr algn="ctr" eaLnBrk="1" hangingPunct="1"/>
            <a:r>
              <a:rPr lang="en-US" altLang="en-US" sz="40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ĐẾN DỰ GIỜ LỚP 9…</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 name="ChoToiDiLamMuaVoi-VA-4763900 (mp3cut.net).mp3">
            <a:hlinkClick r:id="" action="ppaction://media"/>
            <a:extLst>
              <a:ext uri="{FF2B5EF4-FFF2-40B4-BE49-F238E27FC236}">
                <a16:creationId xmlns:a16="http://schemas.microsoft.com/office/drawing/2014/main" id="{19BA9331-6FCD-44DC-B3E5-497AA0AC8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1609725"/>
            <a:ext cx="108426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âu 3 (mp3cut (mp3cut.net)">
            <a:hlinkClick r:id="" action="ppaction://media"/>
            <a:extLst>
              <a:ext uri="{FF2B5EF4-FFF2-40B4-BE49-F238E27FC236}">
                <a16:creationId xmlns:a16="http://schemas.microsoft.com/office/drawing/2014/main" id="{A63F57F9-B58B-4094-BA31-472691F57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5600" y="-73025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F638CC-68B7-4F8D-BCBD-EB5E665E9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6975" y="1847850"/>
            <a:ext cx="4014788"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2565C26-FF8E-45D1-A95B-CBC4A937A21E}"/>
              </a:ext>
            </a:extLst>
          </p:cNvPr>
          <p:cNvSpPr>
            <a:spLocks noRot="1" noChangeAspect="1" noMove="1" noResize="1" noEditPoints="1" noAdjustHandles="1" noChangeArrowheads="1" noChangeShapeType="1" noTextEdit="1"/>
          </p:cNvSpPr>
          <p:nvPr/>
        </p:nvSpPr>
        <p:spPr>
          <a:xfrm>
            <a:off x="830317" y="570404"/>
            <a:ext cx="10657490" cy="1083733"/>
          </a:xfrm>
          <a:prstGeom prst="rect">
            <a:avLst/>
          </a:prstGeom>
          <a:blipFill>
            <a:blip r:embed="rId7"/>
            <a:stretch>
              <a:fillRect t="-7345" b="-17514"/>
            </a:stretch>
          </a:blipFill>
          <a:ln>
            <a:noFill/>
          </a:ln>
        </p:spPr>
        <p:txBody>
          <a:bodyPr/>
          <a:lstStyle/>
          <a:p>
            <a:r>
              <a:rPr lang="en-US">
                <a:noFill/>
              </a:rPr>
              <a:t> </a:t>
            </a:r>
          </a:p>
        </p:txBody>
      </p:sp>
      <p:sp>
        <p:nvSpPr>
          <p:cNvPr id="5" name="Rectangle 4">
            <a:extLst>
              <a:ext uri="{FF2B5EF4-FFF2-40B4-BE49-F238E27FC236}">
                <a16:creationId xmlns:a16="http://schemas.microsoft.com/office/drawing/2014/main" id="{06A551BB-E1D1-465A-8DDB-0755D3B56182}"/>
              </a:ext>
            </a:extLst>
          </p:cNvPr>
          <p:cNvSpPr>
            <a:spLocks noRot="1" noChangeAspect="1" noMove="1" noResize="1" noEditPoints="1" noAdjustHandles="1" noChangeArrowheads="1" noChangeShapeType="1" noTextEdit="1"/>
          </p:cNvSpPr>
          <p:nvPr/>
        </p:nvSpPr>
        <p:spPr>
          <a:xfrm>
            <a:off x="1061545" y="2501462"/>
            <a:ext cx="6484883" cy="2511972"/>
          </a:xfrm>
          <a:prstGeom prst="rect">
            <a:avLst/>
          </a:prstGeom>
          <a:blipFill>
            <a:blip r:embed="rId8"/>
            <a:stretch>
              <a:fillRect l="-2350"/>
            </a:stretch>
          </a:blipFill>
          <a:ln>
            <a:noFill/>
          </a:ln>
        </p:spPr>
        <p:txBody>
          <a:bodyPr/>
          <a:lstStyle/>
          <a:p>
            <a:r>
              <a:rPr lang="en-US">
                <a:noFill/>
              </a:rPr>
              <a:t> </a:t>
            </a:r>
          </a:p>
        </p:txBody>
      </p:sp>
      <p:sp>
        <p:nvSpPr>
          <p:cNvPr id="6" name="Rectangle 5">
            <a:extLst>
              <a:ext uri="{FF2B5EF4-FFF2-40B4-BE49-F238E27FC236}">
                <a16:creationId xmlns:a16="http://schemas.microsoft.com/office/drawing/2014/main" id="{4BB801C2-8415-4E75-BCF9-AB0FD5B5D623}"/>
              </a:ext>
            </a:extLst>
          </p:cNvPr>
          <p:cNvSpPr/>
          <p:nvPr/>
        </p:nvSpPr>
        <p:spPr>
          <a:xfrm>
            <a:off x="830263" y="1654175"/>
            <a:ext cx="2154237" cy="847725"/>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3200" i="1" dirty="0" err="1">
                <a:solidFill>
                  <a:srgbClr val="0066CC"/>
                </a:solidFill>
                <a:latin typeface="Times New Roman" panose="02020603050405020304" pitchFamily="18" charset="0"/>
                <a:cs typeface="Times New Roman" panose="02020603050405020304" pitchFamily="18" charset="0"/>
              </a:rPr>
              <a:t>Giải</a:t>
            </a:r>
            <a:r>
              <a:rPr lang="en-US" sz="3200" i="1" dirty="0">
                <a:solidFill>
                  <a:srgbClr val="0066CC"/>
                </a:solidFill>
                <a:latin typeface="Times New Roman" panose="02020603050405020304" pitchFamily="18" charset="0"/>
                <a:cs typeface="Times New Roman" panose="02020603050405020304"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Câu 5 (mp3cut (mp3cut.net)">
            <a:hlinkClick r:id="" action="ppaction://media"/>
            <a:extLst>
              <a:ext uri="{FF2B5EF4-FFF2-40B4-BE49-F238E27FC236}">
                <a16:creationId xmlns:a16="http://schemas.microsoft.com/office/drawing/2014/main" id="{2D1B4C48-4052-4379-8A90-3488A7B6A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738" y="-4857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2C7C5E58-4273-4E6F-87EA-72ECD1253619}"/>
              </a:ext>
            </a:extLst>
          </p:cNvPr>
          <p:cNvPicPr>
            <a:picLocks noChangeAspect="1"/>
          </p:cNvPicPr>
          <p:nvPr/>
        </p:nvPicPr>
        <p:blipFill>
          <a:blip r:embed="rId5"/>
          <a:srcRect/>
          <a:stretch>
            <a:fillRect/>
          </a:stretch>
        </p:blipFill>
        <p:spPr>
          <a:xfrm>
            <a:off x="0" y="5373688"/>
            <a:ext cx="1857375" cy="1484312"/>
          </a:xfrm>
          <a:prstGeom prst="rect">
            <a:avLst/>
          </a:prstGeom>
        </p:spPr>
      </p:pic>
      <p:sp>
        <p:nvSpPr>
          <p:cNvPr id="76804" name="Rectangle 2">
            <a:extLst>
              <a:ext uri="{FF2B5EF4-FFF2-40B4-BE49-F238E27FC236}">
                <a16:creationId xmlns:a16="http://schemas.microsoft.com/office/drawing/2014/main" id="{4C974211-896C-4621-B1FD-0F9BBB94A770}"/>
              </a:ext>
            </a:extLst>
          </p:cNvPr>
          <p:cNvSpPr>
            <a:spLocks noChangeArrowheads="1"/>
          </p:cNvSpPr>
          <p:nvPr/>
        </p:nvSpPr>
        <p:spPr bwMode="auto">
          <a:xfrm>
            <a:off x="9593263" y="12398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333333"/>
              </a:solidFill>
              <a:latin typeface="Arial" panose="020B0604020202020204" pitchFamily="34" charset="0"/>
            </a:endParaRPr>
          </a:p>
        </p:txBody>
      </p:sp>
      <p:sp>
        <p:nvSpPr>
          <p:cNvPr id="3" name="Rectangle 2">
            <a:extLst>
              <a:ext uri="{FF2B5EF4-FFF2-40B4-BE49-F238E27FC236}">
                <a16:creationId xmlns:a16="http://schemas.microsoft.com/office/drawing/2014/main" id="{BBF5F961-6059-4FDE-93D5-179088DDF48B}"/>
              </a:ext>
            </a:extLst>
          </p:cNvPr>
          <p:cNvSpPr>
            <a:spLocks noRot="1" noChangeAspect="1" noMove="1" noResize="1" noEditPoints="1" noAdjustHandles="1" noChangeArrowheads="1" noChangeShapeType="1" noTextEdit="1"/>
          </p:cNvSpPr>
          <p:nvPr/>
        </p:nvSpPr>
        <p:spPr>
          <a:xfrm>
            <a:off x="735724" y="546537"/>
            <a:ext cx="10778269" cy="1483985"/>
          </a:xfrm>
          <a:prstGeom prst="rect">
            <a:avLst/>
          </a:prstGeom>
          <a:blipFill>
            <a:blip r:embed="rId6"/>
            <a:stretch>
              <a:fillRect l="-1471" t="-4938"/>
            </a:stretch>
          </a:blipFill>
          <a:ln>
            <a:noFill/>
          </a:ln>
        </p:spPr>
        <p:txBody>
          <a:bodyPr/>
          <a:lstStyle/>
          <a:p>
            <a:r>
              <a:rPr lang="en-US" dirty="0">
                <a:noFill/>
              </a:rPr>
              <a:t> </a:t>
            </a:r>
          </a:p>
        </p:txBody>
      </p:sp>
      <p:sp>
        <p:nvSpPr>
          <p:cNvPr id="9" name="Rectangle 8">
            <a:extLst>
              <a:ext uri="{FF2B5EF4-FFF2-40B4-BE49-F238E27FC236}">
                <a16:creationId xmlns:a16="http://schemas.microsoft.com/office/drawing/2014/main" id="{696790A3-ABCD-4490-9D13-A70751BEBA7F}"/>
              </a:ext>
            </a:extLst>
          </p:cNvPr>
          <p:cNvSpPr/>
          <p:nvPr/>
        </p:nvSpPr>
        <p:spPr>
          <a:xfrm>
            <a:off x="928688" y="2154238"/>
            <a:ext cx="1857375" cy="50165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3200" dirty="0" err="1">
                <a:solidFill>
                  <a:srgbClr val="0070C0"/>
                </a:solidFill>
                <a:latin typeface="Times New Roman" panose="02020603050405020304" pitchFamily="18" charset="0"/>
                <a:cs typeface="Times New Roman" panose="02020603050405020304" pitchFamily="18" charset="0"/>
              </a:rPr>
              <a:t>Giải</a:t>
            </a:r>
            <a:r>
              <a:rPr lang="en-US" sz="3200" dirty="0">
                <a:solidFill>
                  <a:srgbClr val="0070C0"/>
                </a:solidFill>
                <a:latin typeface="Times New Roman" panose="02020603050405020304" pitchFamily="18" charset="0"/>
                <a:cs typeface="Times New Roman" panose="02020603050405020304" pitchFamily="18" charset="0"/>
              </a:rPr>
              <a:t>: </a:t>
            </a:r>
          </a:p>
        </p:txBody>
      </p:sp>
      <p:pic>
        <p:nvPicPr>
          <p:cNvPr id="17" name="image-8e2ebdea5e2645b84416af142f4bb154819d125f.jpeg">
            <a:extLst>
              <a:ext uri="{FF2B5EF4-FFF2-40B4-BE49-F238E27FC236}">
                <a16:creationId xmlns:a16="http://schemas.microsoft.com/office/drawing/2014/main" id="{83444E1C-30FC-4BDE-8ACE-2938C0F75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875" y="3349625"/>
            <a:ext cx="38576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4564C96-1DA4-4ABF-AFF6-A4FAD9D3C64D}"/>
              </a:ext>
            </a:extLst>
          </p:cNvPr>
          <p:cNvSpPr/>
          <p:nvPr/>
        </p:nvSpPr>
        <p:spPr>
          <a:xfrm rot="19666547">
            <a:off x="8158163" y="4078288"/>
            <a:ext cx="1312862" cy="92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rgbClr val="333333">
                    <a:lumMod val="75000"/>
                  </a:srgbClr>
                </a:solidFill>
                <a:latin typeface="Times New Roman" panose="02020603050405020304" pitchFamily="18" charset="0"/>
                <a:cs typeface="Times New Roman" panose="02020603050405020304" pitchFamily="18" charset="0"/>
              </a:rPr>
              <a:t>20cm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978B0C1-F407-F983-858B-15B3FDA5D1A1}"/>
                  </a:ext>
                </a:extLst>
              </p:cNvPr>
              <p:cNvSpPr txBox="1"/>
              <p:nvPr/>
            </p:nvSpPr>
            <p:spPr>
              <a:xfrm>
                <a:off x="1025935" y="2922006"/>
                <a:ext cx="6098344" cy="1754326"/>
              </a:xfrm>
              <a:prstGeom prst="rect">
                <a:avLst/>
              </a:prstGeom>
              <a:noFill/>
            </p:spPr>
            <p:txBody>
              <a:bodyPr wrap="square">
                <a:spAutoFit/>
              </a:bodyPr>
              <a:lstStyle/>
              <a:p>
                <a:r>
                  <a:rPr lang="en-US" sz="3600" dirty="0">
                    <a:solidFill>
                      <a:srgbClr val="1D09DB"/>
                    </a:solidFill>
                    <a:effectLst/>
                    <a:latin typeface="Times New Roman" panose="02020603050405020304" pitchFamily="18" charset="0"/>
                    <a:ea typeface="Yu Mincho" panose="02020400000000000000" pitchFamily="18" charset="-128"/>
                    <a:cs typeface="Times New Roman" panose="02020603050405020304" pitchFamily="18" charset="0"/>
                  </a:rPr>
                  <a:t>Do tam </a:t>
                </a:r>
                <a:r>
                  <a:rPr lang="en-US" sz="3600" dirty="0" err="1">
                    <a:solidFill>
                      <a:srgbClr val="1D09DB"/>
                    </a:solidFill>
                    <a:effectLst/>
                    <a:latin typeface="Times New Roman" panose="02020603050405020304" pitchFamily="18" charset="0"/>
                    <a:ea typeface="Yu Mincho" panose="02020400000000000000" pitchFamily="18" charset="-128"/>
                    <a:cs typeface="Times New Roman" panose="02020603050405020304" pitchFamily="18" charset="0"/>
                  </a:rPr>
                  <a:t>giác</a:t>
                </a:r>
                <a:r>
                  <a:rPr lang="en-US" sz="3600" dirty="0">
                    <a:solidFill>
                      <a:srgbClr val="1D09DB"/>
                    </a:solidFill>
                    <a:effectLst/>
                    <a:latin typeface="Times New Roman" panose="02020603050405020304" pitchFamily="18" charset="0"/>
                    <a:ea typeface="Yu Mincho" panose="02020400000000000000" pitchFamily="18" charset="-128"/>
                    <a:cs typeface="Times New Roman" panose="02020603050405020304" pitchFamily="18" charset="0"/>
                  </a:rPr>
                  <a:t> ABC </a:t>
                </a:r>
                <a:r>
                  <a:rPr lang="en-US" sz="3600" dirty="0" err="1">
                    <a:solidFill>
                      <a:srgbClr val="1D09DB"/>
                    </a:solidFill>
                    <a:effectLst/>
                    <a:latin typeface="Times New Roman" panose="02020603050405020304" pitchFamily="18" charset="0"/>
                    <a:ea typeface="Yu Mincho" panose="02020400000000000000" pitchFamily="18" charset="-128"/>
                    <a:cs typeface="Times New Roman" panose="02020603050405020304" pitchFamily="18" charset="0"/>
                  </a:rPr>
                  <a:t>vuôn</a:t>
                </a:r>
                <a:r>
                  <a:rPr lang="en-US" sz="3600" dirty="0" err="1">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g</a:t>
                </a:r>
                <a:r>
                  <a:rPr lang="en-US" sz="3600" dirty="0">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 </a:t>
                </a:r>
                <a:r>
                  <a:rPr lang="en-US" sz="3600" dirty="0" err="1">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tại</a:t>
                </a:r>
                <a:r>
                  <a:rPr lang="en-US" sz="3600" dirty="0">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 A </a:t>
                </a:r>
                <a:r>
                  <a:rPr lang="en-US" sz="3600" dirty="0" err="1">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nên</a:t>
                </a:r>
                <a:r>
                  <a:rPr lang="en-US" sz="3600" dirty="0">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 ta </a:t>
                </a:r>
                <a:r>
                  <a:rPr lang="en-US" sz="3600" dirty="0" err="1">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có</a:t>
                </a:r>
                <a:r>
                  <a:rPr lang="en-US" sz="3600" dirty="0">
                    <a:solidFill>
                      <a:srgbClr val="1D09DB"/>
                    </a:solidFill>
                    <a:latin typeface="Times New Roman" panose="02020603050405020304" pitchFamily="18" charset="0"/>
                    <a:ea typeface="Yu Mincho" panose="02020400000000000000" pitchFamily="18" charset="-128"/>
                    <a:cs typeface="Times New Roman" panose="02020603050405020304" pitchFamily="18" charset="0"/>
                  </a:rPr>
                  <a:t>:</a:t>
                </a:r>
                <a:endParaRPr lang="en-US" sz="3600" dirty="0">
                  <a:solidFill>
                    <a:srgbClr val="1D09DB"/>
                  </a:solidFill>
                  <a:effectLst/>
                  <a:latin typeface="Times New Roman" panose="02020603050405020304" pitchFamily="18" charset="0"/>
                  <a:ea typeface="Yu Mincho" panose="02020400000000000000" pitchFamily="18"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3600" i="1" smtClean="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𝐴𝐶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cos</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sSup>
                        <m:sSupPr>
                          <m:ctrlPr>
                            <a:rPr lang="en-US" sz="3600" i="1">
                              <a:solidFill>
                                <a:srgbClr val="1D09DB"/>
                              </a:solidFill>
                              <a:effectLst/>
                              <a:latin typeface="Cambria Math" panose="02040503050406030204" pitchFamily="18" charset="0"/>
                            </a:rPr>
                          </m:ctrlPr>
                        </m:sSupPr>
                        <m:e>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25</m:t>
                          </m:r>
                        </m:e>
                        <m:sup>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sup>
                      </m:sSup>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≈18,1</m:t>
                      </m:r>
                      <m:r>
                        <m:rPr>
                          <m:nor/>
                        </m:rPr>
                        <a:rPr lang="en-US" sz="3600">
                          <a:solidFill>
                            <a:srgbClr val="1D09DB"/>
                          </a:solidFill>
                          <a:effectLst/>
                          <a:latin typeface="Times New Roman" panose="02020603050405020304" pitchFamily="18" charset="0"/>
                          <a:ea typeface="Yu Mincho" panose="02020400000000000000" pitchFamily="18" charset="-128"/>
                        </a:rPr>
                        <m:t> </m:t>
                      </m:r>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m:t>
                      </m:r>
                    </m:oMath>
                  </m:oMathPara>
                </a14:m>
                <a:endParaRPr lang="en-US" sz="3600" dirty="0"/>
              </a:p>
            </p:txBody>
          </p:sp>
        </mc:Choice>
        <mc:Fallback xmlns="">
          <p:sp>
            <p:nvSpPr>
              <p:cNvPr id="6" name="TextBox 5">
                <a:extLst>
                  <a:ext uri="{FF2B5EF4-FFF2-40B4-BE49-F238E27FC236}">
                    <a16:creationId xmlns:a16="http://schemas.microsoft.com/office/drawing/2014/main" id="{F978B0C1-F407-F983-858B-15B3FDA5D1A1}"/>
                  </a:ext>
                </a:extLst>
              </p:cNvPr>
              <p:cNvSpPr txBox="1">
                <a:spLocks noRot="1" noChangeAspect="1" noMove="1" noResize="1" noEditPoints="1" noAdjustHandles="1" noChangeArrowheads="1" noChangeShapeType="1" noTextEdit="1"/>
              </p:cNvSpPr>
              <p:nvPr/>
            </p:nvSpPr>
            <p:spPr>
              <a:xfrm>
                <a:off x="1025935" y="2922006"/>
                <a:ext cx="6098344" cy="1754326"/>
              </a:xfrm>
              <a:prstGeom prst="rect">
                <a:avLst/>
              </a:prstGeom>
              <a:blipFill>
                <a:blip r:embed="rId8"/>
                <a:stretch>
                  <a:fillRect l="-2997" t="-5556"/>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BED6F3D9-972D-4C39-A125-039036E5CA17}"/>
              </a:ext>
            </a:extLst>
          </p:cNvPr>
          <p:cNvPicPr>
            <a:picLocks noChangeAspect="1"/>
          </p:cNvPicPr>
          <p:nvPr/>
        </p:nvPicPr>
        <p:blipFill>
          <a:blip r:embed="rId4"/>
          <a:srcRect/>
          <a:stretch>
            <a:fillRect/>
          </a:stretch>
        </p:blipFill>
        <p:spPr>
          <a:xfrm>
            <a:off x="0" y="5373688"/>
            <a:ext cx="1857375" cy="1484312"/>
          </a:xfrm>
          <a:prstGeom prst="rect">
            <a:avLst/>
          </a:prstGeom>
        </p:spPr>
      </p:pic>
      <p:pic>
        <p:nvPicPr>
          <p:cNvPr id="78851" name="Picture 2">
            <a:extLst>
              <a:ext uri="{FF2B5EF4-FFF2-40B4-BE49-F238E27FC236}">
                <a16:creationId xmlns:a16="http://schemas.microsoft.com/office/drawing/2014/main" id="{21CBF039-E288-492C-B03F-D61A2A812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438" y="509588"/>
            <a:ext cx="3952875"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E580751-87FD-4B80-9F72-8CC8AF71997A}"/>
              </a:ext>
            </a:extLst>
          </p:cNvPr>
          <p:cNvSpPr>
            <a:spLocks noRot="1" noChangeAspect="1" noMove="1" noResize="1" noEditPoints="1" noAdjustHandles="1" noChangeArrowheads="1" noChangeShapeType="1" noTextEdit="1"/>
          </p:cNvSpPr>
          <p:nvPr/>
        </p:nvSpPr>
        <p:spPr>
          <a:xfrm>
            <a:off x="525517" y="509957"/>
            <a:ext cx="7420303" cy="6016967"/>
          </a:xfrm>
          <a:prstGeom prst="rect">
            <a:avLst/>
          </a:prstGeom>
          <a:blipFill>
            <a:blip r:embed="rId6"/>
            <a:stretch>
              <a:fillRect l="-2054" r="-2958" b="-2128"/>
            </a:stretch>
          </a:blipFill>
          <a:ln>
            <a:noFill/>
          </a:ln>
        </p:spPr>
        <p:txBody>
          <a:bodyPr/>
          <a:lstStyle/>
          <a:p>
            <a:r>
              <a:rPr lang="en-US">
                <a:noFill/>
              </a:rPr>
              <a:t>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9470A4D0-FCFC-449C-80E2-1999DFBFC7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3" y="-1333500"/>
            <a:ext cx="108426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âu 1">
            <a:hlinkClick r:id="" action="ppaction://media"/>
            <a:extLst>
              <a:ext uri="{FF2B5EF4-FFF2-40B4-BE49-F238E27FC236}">
                <a16:creationId xmlns:a16="http://schemas.microsoft.com/office/drawing/2014/main" id="{AA927079-DCD0-4535-AB22-8ED2A0B9E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6650" y="-4540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2">
            <a:extLst>
              <a:ext uri="{FF2B5EF4-FFF2-40B4-BE49-F238E27FC236}">
                <a16:creationId xmlns:a16="http://schemas.microsoft.com/office/drawing/2014/main" id="{A75B625D-F346-4F2A-A40C-DB516B381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513" y="796925"/>
            <a:ext cx="4333875"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52A97D0-1E10-4D1F-BDF1-04280C4431E6}"/>
              </a:ext>
            </a:extLst>
          </p:cNvPr>
          <p:cNvSpPr txBox="1">
            <a:spLocks noRot="1" noChangeAspect="1" noMove="1" noResize="1" noEditPoints="1" noAdjustHandles="1" noChangeArrowheads="1" noChangeShapeType="1" noTextEdit="1"/>
          </p:cNvSpPr>
          <p:nvPr/>
        </p:nvSpPr>
        <p:spPr>
          <a:xfrm>
            <a:off x="924910" y="796726"/>
            <a:ext cx="6096000" cy="4579331"/>
          </a:xfrm>
          <a:prstGeom prst="rect">
            <a:avLst/>
          </a:prstGeom>
          <a:blipFill>
            <a:blip r:embed="rId7"/>
            <a:stretch>
              <a:fillRect l="-2600"/>
            </a:stretch>
          </a:blipFill>
        </p:spPr>
        <p:txBody>
          <a:bodyPr/>
          <a:lstStyle/>
          <a:p>
            <a:r>
              <a:rPr lang="en-US">
                <a:noFill/>
              </a:rPr>
              <a:t> </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3" name="Trái-Đất-Này-Là-Của-Chúng-Mình-♪-Bé-MAI-VY-Thần-Đồng-Âm-Nhạc-Việt-Nam-_MV-Official_ (mp3cut.net).mp3">
            <a:hlinkClick r:id="" action="ppaction://media"/>
            <a:extLst>
              <a:ext uri="{FF2B5EF4-FFF2-40B4-BE49-F238E27FC236}">
                <a16:creationId xmlns:a16="http://schemas.microsoft.com/office/drawing/2014/main" id="{58CF8613-8ABA-4E6F-991B-459AC8A3F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013" y="-1333500"/>
            <a:ext cx="1084262"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âu 1">
            <a:hlinkClick r:id="" action="ppaction://media"/>
            <a:extLst>
              <a:ext uri="{FF2B5EF4-FFF2-40B4-BE49-F238E27FC236}">
                <a16:creationId xmlns:a16="http://schemas.microsoft.com/office/drawing/2014/main" id="{EC6DB306-6E4F-4BEF-9D87-9853284DC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6650" y="-4540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a:extLst>
              <a:ext uri="{FF2B5EF4-FFF2-40B4-BE49-F238E27FC236}">
                <a16:creationId xmlns:a16="http://schemas.microsoft.com/office/drawing/2014/main" id="{D55B76ED-5396-4A61-BD86-529B76A6E192}"/>
              </a:ext>
            </a:extLst>
          </p:cNvPr>
          <p:cNvPicPr>
            <a:picLocks noChangeAspect="1"/>
          </p:cNvPicPr>
          <p:nvPr/>
        </p:nvPicPr>
        <p:blipFill>
          <a:blip r:embed="rId6"/>
          <a:srcRect/>
          <a:stretch>
            <a:fillRect/>
          </a:stretch>
        </p:blipFill>
        <p:spPr>
          <a:xfrm rot="2482181">
            <a:off x="10790238" y="4735513"/>
            <a:ext cx="1003300" cy="1917700"/>
          </a:xfrm>
          <a:prstGeom prst="rect">
            <a:avLst/>
          </a:prstGeom>
        </p:spPr>
      </p:pic>
      <p:pic>
        <p:nvPicPr>
          <p:cNvPr id="82949" name="Picture 5">
            <a:extLst>
              <a:ext uri="{FF2B5EF4-FFF2-40B4-BE49-F238E27FC236}">
                <a16:creationId xmlns:a16="http://schemas.microsoft.com/office/drawing/2014/main" id="{AB59A13B-94DE-40C9-B808-3BFD1941E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213" y="1557338"/>
            <a:ext cx="35210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185A61F8-A357-48E5-AA43-9D67ECC9EFD8}"/>
              </a:ext>
            </a:extLst>
          </p:cNvPr>
          <p:cNvSpPr txBox="1">
            <a:spLocks noRot="1" noChangeAspect="1" noMove="1" noResize="1" noEditPoints="1" noAdjustHandles="1" noChangeArrowheads="1" noChangeShapeType="1" noTextEdit="1"/>
          </p:cNvSpPr>
          <p:nvPr/>
        </p:nvSpPr>
        <p:spPr>
          <a:xfrm>
            <a:off x="805826" y="761646"/>
            <a:ext cx="7129483" cy="4004686"/>
          </a:xfrm>
          <a:prstGeom prst="rect">
            <a:avLst/>
          </a:prstGeom>
          <a:blipFill>
            <a:blip r:embed="rId8"/>
            <a:stretch>
              <a:fillRect l="-2137" r="-2137" b="-3957"/>
            </a:stretch>
          </a:blipFill>
        </p:spPr>
        <p:txBody>
          <a:bodyPr/>
          <a:lstStyle/>
          <a:p>
            <a:r>
              <a:rPr lang="en-US">
                <a:noFill/>
              </a:rPr>
              <a:t> </a:t>
            </a:r>
          </a:p>
        </p:txBody>
      </p:sp>
      <p:sp>
        <p:nvSpPr>
          <p:cNvPr id="17" name="TextBox 16">
            <a:extLst>
              <a:ext uri="{FF2B5EF4-FFF2-40B4-BE49-F238E27FC236}">
                <a16:creationId xmlns:a16="http://schemas.microsoft.com/office/drawing/2014/main" id="{11A82921-59BD-4CF3-8C31-96245FA9CF64}"/>
              </a:ext>
            </a:extLst>
          </p:cNvPr>
          <p:cNvSpPr txBox="1">
            <a:spLocks noRot="1" noChangeAspect="1" noMove="1" noResize="1" noEditPoints="1" noAdjustHandles="1" noChangeArrowheads="1" noChangeShapeType="1" noTextEdit="1"/>
          </p:cNvSpPr>
          <p:nvPr/>
        </p:nvSpPr>
        <p:spPr>
          <a:xfrm>
            <a:off x="1370039" y="614340"/>
            <a:ext cx="6153806" cy="5482014"/>
          </a:xfrm>
          <a:prstGeom prst="rect">
            <a:avLst/>
          </a:prstGeom>
          <a:blipFill>
            <a:blip r:embed="rId9"/>
            <a:stretch>
              <a:fillRect l="-2577" r="-4063" b="-2670"/>
            </a:stretch>
          </a:blipFill>
        </p:spPr>
        <p:txBody>
          <a:bodyPr/>
          <a:lstStyle/>
          <a:p>
            <a:r>
              <a:rPr lang="en-US">
                <a:no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for Kids! Countdown Videos HD!">
            <a:hlinkClick r:id="" action="ppaction://media"/>
            <a:extLst>
              <a:ext uri="{FF2B5EF4-FFF2-40B4-BE49-F238E27FC236}">
                <a16:creationId xmlns:a16="http://schemas.microsoft.com/office/drawing/2014/main" id="{F4816963-4A13-455A-89B7-D23D6FBEB2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4625" y="5394050"/>
            <a:ext cx="2094702" cy="1371600"/>
          </a:xfrm>
          <a:prstGeom prst="rect">
            <a:avLst/>
          </a:prstGeom>
        </p:spPr>
      </p:pic>
      <p:sp>
        <p:nvSpPr>
          <p:cNvPr id="2" name="TextBox 1">
            <a:extLst>
              <a:ext uri="{FF2B5EF4-FFF2-40B4-BE49-F238E27FC236}">
                <a16:creationId xmlns:a16="http://schemas.microsoft.com/office/drawing/2014/main" id="{BEFD8537-2C94-5F6A-C73F-58E9DE7FB8CE}"/>
              </a:ext>
            </a:extLst>
          </p:cNvPr>
          <p:cNvSpPr txBox="1">
            <a:spLocks noRot="1" noChangeAspect="1" noMove="1" noResize="1" noEditPoints="1" noAdjustHandles="1" noChangeArrowheads="1" noChangeShapeType="1" noTextEdit="1"/>
          </p:cNvSpPr>
          <p:nvPr/>
        </p:nvSpPr>
        <p:spPr>
          <a:xfrm>
            <a:off x="759415" y="712922"/>
            <a:ext cx="10536568" cy="1834156"/>
          </a:xfrm>
          <a:prstGeom prst="rect">
            <a:avLst/>
          </a:prstGeom>
          <a:blipFill>
            <a:blip r:embed="rId5"/>
            <a:stretch>
              <a:fillRect l="-1794" t="-5648" r="-2315" b="-3654"/>
            </a:stretch>
          </a:blipFill>
        </p:spPr>
        <p:txBody>
          <a:bodyPr/>
          <a:lstStyle/>
          <a:p>
            <a:r>
              <a:rPr lang="en-US">
                <a:noFill/>
              </a:rPr>
              <a:t> </a:t>
            </a:r>
          </a:p>
        </p:txBody>
      </p:sp>
    </p:spTree>
    <p:extLst>
      <p:ext uri="{BB962C8B-B14F-4D97-AF65-F5344CB8AC3E}">
        <p14:creationId xmlns:p14="http://schemas.microsoft.com/office/powerpoint/2010/main" val="17341335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Câu 1">
            <a:hlinkClick r:id="" action="ppaction://media"/>
            <a:extLst>
              <a:ext uri="{FF2B5EF4-FFF2-40B4-BE49-F238E27FC236}">
                <a16:creationId xmlns:a16="http://schemas.microsoft.com/office/drawing/2014/main" id="{94F55F9B-AE1C-4383-ACFD-6A8BC2904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6650" y="-4540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4">
            <a:extLst>
              <a:ext uri="{FF2B5EF4-FFF2-40B4-BE49-F238E27FC236}">
                <a16:creationId xmlns:a16="http://schemas.microsoft.com/office/drawing/2014/main" id="{E2E686BB-AC6C-407E-8A50-3E806C3EDF8A}"/>
              </a:ext>
            </a:extLst>
          </p:cNvPr>
          <p:cNvSpPr/>
          <p:nvPr/>
        </p:nvSpPr>
        <p:spPr>
          <a:xfrm>
            <a:off x="6204488" y="63951"/>
            <a:ext cx="6096000" cy="1297942"/>
          </a:xfrm>
          <a:custGeom>
            <a:avLst/>
            <a:gdLst/>
            <a:ahLst/>
            <a:cxnLst/>
            <a:rect l="l" t="t" r="r" b="b"/>
            <a:pathLst>
              <a:path w="9144000" h="1644191">
                <a:moveTo>
                  <a:pt x="0" y="0"/>
                </a:moveTo>
                <a:lnTo>
                  <a:pt x="9144000" y="0"/>
                </a:lnTo>
                <a:lnTo>
                  <a:pt x="9144000" y="1644191"/>
                </a:lnTo>
                <a:lnTo>
                  <a:pt x="0" y="1644191"/>
                </a:lnTo>
                <a:lnTo>
                  <a:pt x="0" y="0"/>
                </a:lnTo>
                <a:close/>
              </a:path>
            </a:pathLst>
          </a:custGeom>
          <a:blipFill>
            <a:blip r:embed="rId5"/>
            <a:stretch>
              <a:fillRect t="-5961" b="-5961"/>
            </a:stretch>
          </a:blipFill>
        </p:spPr>
        <p:txBody>
          <a:bodyPr/>
          <a:lstStyle/>
          <a:p>
            <a:pPr eaLnBrk="1" fontAlgn="auto" hangingPunct="1">
              <a:spcBef>
                <a:spcPts val="0"/>
              </a:spcBef>
              <a:spcAft>
                <a:spcPts val="0"/>
              </a:spcAft>
              <a:defRPr/>
            </a:pPr>
            <a:endParaRPr lang="en-US" sz="3000" dirty="0">
              <a:solidFill>
                <a:prstClr val="black"/>
              </a:solidFill>
              <a:latin typeface="Calibri"/>
            </a:endParaRPr>
          </a:p>
        </p:txBody>
      </p:sp>
      <p:pic>
        <p:nvPicPr>
          <p:cNvPr id="87046" name="image-7586885085ef528b2b0c4ffef148493cb393d45b.jpeg">
            <a:extLst>
              <a:ext uri="{FF2B5EF4-FFF2-40B4-BE49-F238E27FC236}">
                <a16:creationId xmlns:a16="http://schemas.microsoft.com/office/drawing/2014/main" id="{2B42BF3E-5971-45E6-B264-96C462961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0738" y="1652588"/>
            <a:ext cx="38830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D86B8D9-D7EF-4A8F-BF0A-96ECFF5D5B91}"/>
              </a:ext>
            </a:extLst>
          </p:cNvPr>
          <p:cNvSpPr txBox="1">
            <a:spLocks noRot="1" noChangeAspect="1" noMove="1" noResize="1" noEditPoints="1" noAdjustHandles="1" noChangeArrowheads="1" noChangeShapeType="1" noTextEdit="1"/>
          </p:cNvSpPr>
          <p:nvPr/>
        </p:nvSpPr>
        <p:spPr>
          <a:xfrm>
            <a:off x="850494" y="1178573"/>
            <a:ext cx="6151418" cy="3875292"/>
          </a:xfrm>
          <a:prstGeom prst="rect">
            <a:avLst/>
          </a:prstGeom>
          <a:blipFill>
            <a:blip r:embed="rId7"/>
            <a:stretch>
              <a:fillRect l="-2577" t="-2201"/>
            </a:stretch>
          </a:blipFill>
        </p:spPr>
        <p:txBody>
          <a:bodyPr/>
          <a:lstStyle/>
          <a:p>
            <a:r>
              <a:rPr lang="en-US" dirty="0">
                <a:noFill/>
              </a:rPr>
              <a:t> </a:t>
            </a:r>
          </a:p>
        </p:txBody>
      </p:sp>
      <p:sp>
        <p:nvSpPr>
          <p:cNvPr id="9" name="Rectangle 8">
            <a:extLst>
              <a:ext uri="{FF2B5EF4-FFF2-40B4-BE49-F238E27FC236}">
                <a16:creationId xmlns:a16="http://schemas.microsoft.com/office/drawing/2014/main" id="{008186F9-2692-468B-9417-0B9ABF69D93F}"/>
              </a:ext>
            </a:extLst>
          </p:cNvPr>
          <p:cNvSpPr/>
          <p:nvPr/>
        </p:nvSpPr>
        <p:spPr>
          <a:xfrm>
            <a:off x="738188" y="550863"/>
            <a:ext cx="3646487" cy="62706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oogle Shape;2921;p49">
            <a:extLst>
              <a:ext uri="{FF2B5EF4-FFF2-40B4-BE49-F238E27FC236}">
                <a16:creationId xmlns:a16="http://schemas.microsoft.com/office/drawing/2014/main" id="{D0EAFA99-D3B3-4DCD-B8BC-50813F485643}"/>
              </a:ext>
            </a:extLst>
          </p:cNvPr>
          <p:cNvGrpSpPr>
            <a:grpSpLocks/>
          </p:cNvGrpSpPr>
          <p:nvPr/>
        </p:nvGrpSpPr>
        <p:grpSpPr bwMode="auto">
          <a:xfrm>
            <a:off x="10079038" y="2254250"/>
            <a:ext cx="1085850" cy="1457325"/>
            <a:chOff x="7559750" y="1690838"/>
            <a:chExt cx="814400" cy="1093000"/>
          </a:xfrm>
        </p:grpSpPr>
        <p:sp>
          <p:nvSpPr>
            <p:cNvPr id="2922" name="Google Shape;2922;p49">
              <a:extLst>
                <a:ext uri="{FF2B5EF4-FFF2-40B4-BE49-F238E27FC236}">
                  <a16:creationId xmlns:a16="http://schemas.microsoft.com/office/drawing/2014/main" id="{27623081-0AD1-4DDE-92D6-90FED9F65C4C}"/>
                </a:ext>
              </a:extLst>
            </p:cNvPr>
            <p:cNvSpPr/>
            <p:nvPr/>
          </p:nvSpPr>
          <p:spPr>
            <a:xfrm>
              <a:off x="7604994" y="2311158"/>
              <a:ext cx="22622" cy="30956"/>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6B6C9AD7-90ED-4A24-AECA-0C881E798835}"/>
                </a:ext>
              </a:extLst>
            </p:cNvPr>
            <p:cNvSpPr/>
            <p:nvPr/>
          </p:nvSpPr>
          <p:spPr>
            <a:xfrm>
              <a:off x="7579991" y="2370689"/>
              <a:ext cx="19050" cy="32147"/>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ACAC19A7-D4AE-4633-87CF-4B08CFD4140E}"/>
                </a:ext>
              </a:extLst>
            </p:cNvPr>
            <p:cNvSpPr/>
            <p:nvPr/>
          </p:nvSpPr>
          <p:spPr>
            <a:xfrm>
              <a:off x="8151499" y="2167091"/>
              <a:ext cx="25004" cy="29766"/>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8310066A-1CC7-4503-9D3B-ECCC81397B38}"/>
                </a:ext>
              </a:extLst>
            </p:cNvPr>
            <p:cNvSpPr/>
            <p:nvPr/>
          </p:nvSpPr>
          <p:spPr>
            <a:xfrm>
              <a:off x="8103874" y="2121847"/>
              <a:ext cx="29766" cy="25004"/>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BD3ADFC2-7DE2-40E5-A1ED-796414EC13D8}"/>
                </a:ext>
              </a:extLst>
            </p:cNvPr>
            <p:cNvSpPr/>
            <p:nvPr/>
          </p:nvSpPr>
          <p:spPr>
            <a:xfrm>
              <a:off x="8109827" y="2339733"/>
              <a:ext cx="29766" cy="14288"/>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FA25B2B1-F017-494F-A1F9-4096946A1523}"/>
                </a:ext>
              </a:extLst>
            </p:cNvPr>
            <p:cNvSpPr/>
            <p:nvPr/>
          </p:nvSpPr>
          <p:spPr>
            <a:xfrm>
              <a:off x="8125305" y="1837286"/>
              <a:ext cx="28575" cy="26194"/>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B0828817-01A2-40F7-9EDC-3E81A95B0BC1}"/>
                </a:ext>
              </a:extLst>
            </p:cNvPr>
            <p:cNvSpPr/>
            <p:nvPr/>
          </p:nvSpPr>
          <p:spPr>
            <a:xfrm>
              <a:off x="8082442" y="1884911"/>
              <a:ext cx="26194" cy="28575"/>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FA0259B3-3883-4A1E-AC26-D24C361A2537}"/>
                </a:ext>
              </a:extLst>
            </p:cNvPr>
            <p:cNvSpPr/>
            <p:nvPr/>
          </p:nvSpPr>
          <p:spPr>
            <a:xfrm>
              <a:off x="8046723" y="1939680"/>
              <a:ext cx="23813" cy="2976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A2855327-49E8-485F-B279-8830DC8E00B8}"/>
                </a:ext>
              </a:extLst>
            </p:cNvPr>
            <p:cNvSpPr/>
            <p:nvPr/>
          </p:nvSpPr>
          <p:spPr>
            <a:xfrm>
              <a:off x="8043151" y="2096844"/>
              <a:ext cx="33338" cy="17859"/>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FC8C194A-2B9B-4784-B807-D53451F3065C}"/>
                </a:ext>
              </a:extLst>
            </p:cNvPr>
            <p:cNvSpPr/>
            <p:nvPr/>
          </p:nvSpPr>
          <p:spPr>
            <a:xfrm>
              <a:off x="8051485" y="2313539"/>
              <a:ext cx="29766" cy="26194"/>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B29524A2-A77C-4D1E-8CCC-1FEC2075C36C}"/>
                </a:ext>
              </a:extLst>
            </p:cNvPr>
            <p:cNvSpPr/>
            <p:nvPr/>
          </p:nvSpPr>
          <p:spPr>
            <a:xfrm>
              <a:off x="8342002" y="1690838"/>
              <a:ext cx="32148" cy="20241"/>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9D2536E6-5C6B-4E58-8F46-75EE127A38B7}"/>
                </a:ext>
              </a:extLst>
            </p:cNvPr>
            <p:cNvSpPr/>
            <p:nvPr/>
          </p:nvSpPr>
          <p:spPr>
            <a:xfrm>
              <a:off x="8283661" y="1720604"/>
              <a:ext cx="30957" cy="22622"/>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B3C60872-FBBD-4A9D-94D5-218F8EDFB667}"/>
                </a:ext>
              </a:extLst>
            </p:cNvPr>
            <p:cNvSpPr/>
            <p:nvPr/>
          </p:nvSpPr>
          <p:spPr>
            <a:xfrm>
              <a:off x="8164597" y="2293298"/>
              <a:ext cx="22622" cy="30956"/>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1E1C7908-F191-4C9F-B9BD-4FFC577E2DCB}"/>
                </a:ext>
              </a:extLst>
            </p:cNvPr>
            <p:cNvSpPr/>
            <p:nvPr/>
          </p:nvSpPr>
          <p:spPr>
            <a:xfrm>
              <a:off x="8178885" y="2227813"/>
              <a:ext cx="14288" cy="32147"/>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B6997DB4-7A5D-46E7-A31C-C90AF079F32A}"/>
                </a:ext>
              </a:extLst>
            </p:cNvPr>
            <p:cNvSpPr/>
            <p:nvPr/>
          </p:nvSpPr>
          <p:spPr>
            <a:xfrm>
              <a:off x="8174122" y="1793232"/>
              <a:ext cx="29766" cy="25004"/>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D35F8F26-6AE3-47DB-9DF6-362212763B11}"/>
                </a:ext>
              </a:extLst>
            </p:cNvPr>
            <p:cNvSpPr/>
            <p:nvPr/>
          </p:nvSpPr>
          <p:spPr>
            <a:xfrm>
              <a:off x="8226510" y="1755132"/>
              <a:ext cx="30957" cy="23813"/>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E98C9373-4EA8-486A-90A7-6D06E4663A37}"/>
                </a:ext>
              </a:extLst>
            </p:cNvPr>
            <p:cNvSpPr/>
            <p:nvPr/>
          </p:nvSpPr>
          <p:spPr>
            <a:xfrm>
              <a:off x="7559750" y="2500468"/>
              <a:ext cx="11906" cy="33338"/>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7037A5D8-8D0D-481D-B497-AE36D2C73017}"/>
                </a:ext>
              </a:extLst>
            </p:cNvPr>
            <p:cNvSpPr/>
            <p:nvPr/>
          </p:nvSpPr>
          <p:spPr>
            <a:xfrm>
              <a:off x="7591897" y="2694541"/>
              <a:ext cx="21432" cy="32147"/>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62585CC1-F9DE-42F2-90CA-23909103CCCB}"/>
                </a:ext>
              </a:extLst>
            </p:cNvPr>
            <p:cNvSpPr/>
            <p:nvPr/>
          </p:nvSpPr>
          <p:spPr>
            <a:xfrm>
              <a:off x="7564513" y="2434983"/>
              <a:ext cx="15478" cy="32147"/>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24F11917-C61C-406A-B140-0813914998F1}"/>
                </a:ext>
              </a:extLst>
            </p:cNvPr>
            <p:cNvSpPr/>
            <p:nvPr/>
          </p:nvSpPr>
          <p:spPr>
            <a:xfrm>
              <a:off x="7571656" y="2631437"/>
              <a:ext cx="19050" cy="33338"/>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C06088EB-2A6D-4B31-AA59-B8C0EE1431F2}"/>
                </a:ext>
              </a:extLst>
            </p:cNvPr>
            <p:cNvSpPr/>
            <p:nvPr/>
          </p:nvSpPr>
          <p:spPr>
            <a:xfrm>
              <a:off x="7560940" y="2567143"/>
              <a:ext cx="14288" cy="32147"/>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1D7CE438-77CE-4E01-BCE2-B4D5CFF8455C}"/>
                </a:ext>
              </a:extLst>
            </p:cNvPr>
            <p:cNvSpPr/>
            <p:nvPr/>
          </p:nvSpPr>
          <p:spPr>
            <a:xfrm>
              <a:off x="7621663" y="2754073"/>
              <a:ext cx="25003" cy="29765"/>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14A8C8B7-2530-42D8-97D8-22F39B933AB5}"/>
                </a:ext>
              </a:extLst>
            </p:cNvPr>
            <p:cNvSpPr/>
            <p:nvPr/>
          </p:nvSpPr>
          <p:spPr>
            <a:xfrm>
              <a:off x="7787162" y="2132563"/>
              <a:ext cx="32148" cy="21431"/>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BE8012F9-507C-41EB-A9A8-E6A240D54A51}"/>
                </a:ext>
              </a:extLst>
            </p:cNvPr>
            <p:cNvSpPr/>
            <p:nvPr/>
          </p:nvSpPr>
          <p:spPr>
            <a:xfrm>
              <a:off x="7846695" y="2107559"/>
              <a:ext cx="33338" cy="19050"/>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CF2FB3D5-6589-47BF-BD31-07C9EB4D6137}"/>
                </a:ext>
              </a:extLst>
            </p:cNvPr>
            <p:cNvSpPr/>
            <p:nvPr/>
          </p:nvSpPr>
          <p:spPr>
            <a:xfrm>
              <a:off x="7681196" y="2207572"/>
              <a:ext cx="28575" cy="26194"/>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90074BA4-0909-4D44-9ED1-C0575DA1AA68}"/>
                </a:ext>
              </a:extLst>
            </p:cNvPr>
            <p:cNvSpPr/>
            <p:nvPr/>
          </p:nvSpPr>
          <p:spPr>
            <a:xfrm>
              <a:off x="7639523" y="2256388"/>
              <a:ext cx="25004" cy="285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46DE2905-8889-448E-8AB9-32410556070A}"/>
                </a:ext>
              </a:extLst>
            </p:cNvPr>
            <p:cNvSpPr/>
            <p:nvPr/>
          </p:nvSpPr>
          <p:spPr>
            <a:xfrm>
              <a:off x="7731203" y="2165900"/>
              <a:ext cx="30957" cy="23813"/>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B1CC9B0F-D6A8-4198-9838-59B9F557684D}"/>
                </a:ext>
              </a:extLst>
            </p:cNvPr>
            <p:cNvSpPr/>
            <p:nvPr/>
          </p:nvSpPr>
          <p:spPr>
            <a:xfrm>
              <a:off x="8020529" y="1999212"/>
              <a:ext cx="20241" cy="30956"/>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A0F299BE-B5D1-4185-9FAD-C842C8D288CA}"/>
                </a:ext>
              </a:extLst>
            </p:cNvPr>
            <p:cNvSpPr/>
            <p:nvPr/>
          </p:nvSpPr>
          <p:spPr>
            <a:xfrm>
              <a:off x="8016957" y="2257579"/>
              <a:ext cx="21432" cy="30956"/>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56B1F810-2076-4CA3-B002-141092C0DF87}"/>
                </a:ext>
              </a:extLst>
            </p:cNvPr>
            <p:cNvSpPr/>
            <p:nvPr/>
          </p:nvSpPr>
          <p:spPr>
            <a:xfrm>
              <a:off x="8001478" y="2193285"/>
              <a:ext cx="15479" cy="33338"/>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155CA982-781F-47BA-BE93-93F2872BDF5A}"/>
                </a:ext>
              </a:extLst>
            </p:cNvPr>
            <p:cNvSpPr/>
            <p:nvPr/>
          </p:nvSpPr>
          <p:spPr>
            <a:xfrm>
              <a:off x="7977665" y="2062315"/>
              <a:ext cx="42863" cy="39291"/>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F6FBDCF6-3D31-4D7E-A1AD-4F34566E8AF4}"/>
                </a:ext>
              </a:extLst>
            </p:cNvPr>
            <p:cNvSpPr/>
            <p:nvPr/>
          </p:nvSpPr>
          <p:spPr>
            <a:xfrm>
              <a:off x="7910989" y="2093272"/>
              <a:ext cx="33338" cy="14288"/>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756DB181-841C-4C85-8D4C-8F90C21D7A35}"/>
                </a:ext>
              </a:extLst>
            </p:cNvPr>
            <p:cNvSpPr/>
            <p:nvPr/>
          </p:nvSpPr>
          <p:spPr>
            <a:xfrm>
              <a:off x="7997907" y="2127800"/>
              <a:ext cx="11906" cy="33338"/>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89091" name="Google Shape;2955;p49">
            <a:extLst>
              <a:ext uri="{FF2B5EF4-FFF2-40B4-BE49-F238E27FC236}">
                <a16:creationId xmlns:a16="http://schemas.microsoft.com/office/drawing/2014/main" id="{63C5AE93-3F81-4E2D-814E-F2E5EC7774DE}"/>
              </a:ext>
            </a:extLst>
          </p:cNvPr>
          <p:cNvGrpSpPr>
            <a:grpSpLocks/>
          </p:cNvGrpSpPr>
          <p:nvPr/>
        </p:nvGrpSpPr>
        <p:grpSpPr bwMode="auto">
          <a:xfrm>
            <a:off x="627063" y="4921250"/>
            <a:ext cx="496887" cy="460375"/>
            <a:chOff x="469863" y="3691475"/>
            <a:chExt cx="373125" cy="345125"/>
          </a:xfrm>
        </p:grpSpPr>
        <p:sp>
          <p:nvSpPr>
            <p:cNvPr id="2956" name="Google Shape;2956;p49">
              <a:extLst>
                <a:ext uri="{FF2B5EF4-FFF2-40B4-BE49-F238E27FC236}">
                  <a16:creationId xmlns:a16="http://schemas.microsoft.com/office/drawing/2014/main" id="{6CE87655-C499-4132-8A83-3B2057AED6F2}"/>
                </a:ext>
              </a:extLst>
            </p:cNvPr>
            <p:cNvSpPr/>
            <p:nvPr/>
          </p:nvSpPr>
          <p:spPr>
            <a:xfrm>
              <a:off x="469863" y="3696235"/>
              <a:ext cx="349283" cy="339175"/>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90B14830-14A5-4AC6-B4FC-A77E228C01A0}"/>
                </a:ext>
              </a:extLst>
            </p:cNvPr>
            <p:cNvSpPr/>
            <p:nvPr/>
          </p:nvSpPr>
          <p:spPr>
            <a:xfrm>
              <a:off x="487744" y="3691475"/>
              <a:ext cx="355244"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89092" name="Google Shape;2958;p49">
            <a:extLst>
              <a:ext uri="{FF2B5EF4-FFF2-40B4-BE49-F238E27FC236}">
                <a16:creationId xmlns:a16="http://schemas.microsoft.com/office/drawing/2014/main" id="{588CA747-24DB-4664-9EB9-64026A9F9329}"/>
              </a:ext>
            </a:extLst>
          </p:cNvPr>
          <p:cNvGrpSpPr>
            <a:grpSpLocks/>
          </p:cNvGrpSpPr>
          <p:nvPr/>
        </p:nvGrpSpPr>
        <p:grpSpPr bwMode="auto">
          <a:xfrm>
            <a:off x="11231563" y="1223963"/>
            <a:ext cx="498475" cy="460375"/>
            <a:chOff x="8271588" y="765975"/>
            <a:chExt cx="373125" cy="345125"/>
          </a:xfrm>
        </p:grpSpPr>
        <p:sp>
          <p:nvSpPr>
            <p:cNvPr id="2959" name="Google Shape;2959;p49">
              <a:extLst>
                <a:ext uri="{FF2B5EF4-FFF2-40B4-BE49-F238E27FC236}">
                  <a16:creationId xmlns:a16="http://schemas.microsoft.com/office/drawing/2014/main" id="{E659B092-E947-4423-8488-7A748F6214CD}"/>
                </a:ext>
              </a:extLst>
            </p:cNvPr>
            <p:cNvSpPr/>
            <p:nvPr/>
          </p:nvSpPr>
          <p:spPr>
            <a:xfrm>
              <a:off x="8271588" y="770735"/>
              <a:ext cx="349359" cy="339174"/>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BA5D8D53-DFC3-4952-A426-D37E6480D658}"/>
                </a:ext>
              </a:extLst>
            </p:cNvPr>
            <p:cNvSpPr/>
            <p:nvPr/>
          </p:nvSpPr>
          <p:spPr>
            <a:xfrm>
              <a:off x="8289412" y="765975"/>
              <a:ext cx="355301"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13" name="Title 12">
            <a:extLst>
              <a:ext uri="{FF2B5EF4-FFF2-40B4-BE49-F238E27FC236}">
                <a16:creationId xmlns:a16="http://schemas.microsoft.com/office/drawing/2014/main" id="{32E3EE23-84F1-4E93-A4B6-3B357530F8F6}"/>
              </a:ext>
            </a:extLst>
          </p:cNvPr>
          <p:cNvSpPr txBox="1">
            <a:spLocks noGrp="1" noChangeArrowheads="1"/>
          </p:cNvSpPr>
          <p:nvPr>
            <p:ph type="title"/>
          </p:nvPr>
        </p:nvSpPr>
        <p:spPr>
          <a:xfrm>
            <a:off x="1754188" y="776288"/>
            <a:ext cx="8621712" cy="3228975"/>
          </a:xfrm>
        </p:spPr>
        <p:txBody>
          <a:bodyPr/>
          <a:lstStyle/>
          <a:p>
            <a:pPr algn="ctr" eaLnBrk="1" hangingPunct="1">
              <a:lnSpc>
                <a:spcPct val="100000"/>
              </a:lnSpc>
              <a:spcBef>
                <a:spcPct val="0"/>
              </a:spcBef>
              <a:spcAft>
                <a:spcPct val="0"/>
              </a:spcAft>
              <a:buFont typeface="Bahiana"/>
              <a:buNone/>
            </a:pPr>
            <a: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t>HOẠT ĐỘNG </a:t>
            </a:r>
            <a:b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br>
            <a: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t>LUYỆN TẬP</a:t>
            </a:r>
            <a:endParaRPr lang="vi-VN" altLang="en-US" sz="7000" b="1">
              <a:solidFill>
                <a:srgbClr val="000099"/>
              </a:solidFill>
              <a:latin typeface="Times New Roman" panose="02020603050405020304" pitchFamily="18" charset="0"/>
              <a:ea typeface="Bahiana"/>
              <a:cs typeface="Times New Roman" panose="02020603050405020304" pitchFamily="18" charset="0"/>
              <a:sym typeface="Bahiana"/>
            </a:endParaRPr>
          </a:p>
        </p:txBody>
      </p:sp>
      <p:pic>
        <p:nvPicPr>
          <p:cNvPr id="47" name="Picture 20">
            <a:extLst>
              <a:ext uri="{FF2B5EF4-FFF2-40B4-BE49-F238E27FC236}">
                <a16:creationId xmlns:a16="http://schemas.microsoft.com/office/drawing/2014/main" id="{BB292BAD-19B0-438D-8992-DBB1589674E0}"/>
              </a:ext>
            </a:extLst>
          </p:cNvPr>
          <p:cNvPicPr>
            <a:picLocks noChangeAspect="1"/>
          </p:cNvPicPr>
          <p:nvPr/>
        </p:nvPicPr>
        <p:blipFill>
          <a:blip r:embed="rId3" cstate="print"/>
          <a:srcRect/>
          <a:stretch>
            <a:fillRect/>
          </a:stretch>
        </p:blipFill>
        <p:spPr>
          <a:xfrm>
            <a:off x="8851900" y="5138738"/>
            <a:ext cx="1227138" cy="1096962"/>
          </a:xfrm>
          <a:prstGeom prst="rect">
            <a:avLst/>
          </a:prstGeom>
        </p:spPr>
      </p:pic>
      <p:pic>
        <p:nvPicPr>
          <p:cNvPr id="48" name="Picture 15">
            <a:extLst>
              <a:ext uri="{FF2B5EF4-FFF2-40B4-BE49-F238E27FC236}">
                <a16:creationId xmlns:a16="http://schemas.microsoft.com/office/drawing/2014/main" id="{F827B5CC-827A-4CAF-87B8-5FCD6413C310}"/>
              </a:ext>
            </a:extLst>
          </p:cNvPr>
          <p:cNvPicPr>
            <a:picLocks noChangeAspect="1"/>
          </p:cNvPicPr>
          <p:nvPr/>
        </p:nvPicPr>
        <p:blipFill>
          <a:blip r:embed="rId4"/>
          <a:srcRect/>
          <a:stretch>
            <a:fillRect/>
          </a:stretch>
        </p:blipFill>
        <p:spPr>
          <a:xfrm rot="2950641">
            <a:off x="2265363" y="5065712"/>
            <a:ext cx="1828800" cy="1241425"/>
          </a:xfrm>
          <a:prstGeom prst="rect">
            <a:avLst/>
          </a:prstGeom>
        </p:spPr>
      </p:pic>
      <p:pic>
        <p:nvPicPr>
          <p:cNvPr id="49" name="Picture 22">
            <a:extLst>
              <a:ext uri="{FF2B5EF4-FFF2-40B4-BE49-F238E27FC236}">
                <a16:creationId xmlns:a16="http://schemas.microsoft.com/office/drawing/2014/main" id="{1D99D31A-810B-4E46-ACD1-858CE110CE80}"/>
              </a:ext>
            </a:extLst>
          </p:cNvPr>
          <p:cNvPicPr>
            <a:picLocks noChangeAspect="1"/>
          </p:cNvPicPr>
          <p:nvPr/>
        </p:nvPicPr>
        <p:blipFill>
          <a:blip r:embed="rId5"/>
          <a:srcRect/>
          <a:stretch>
            <a:fillRect/>
          </a:stretch>
        </p:blipFill>
        <p:spPr>
          <a:xfrm rot="2896355">
            <a:off x="1330325" y="12701"/>
            <a:ext cx="1169987" cy="2233612"/>
          </a:xfrm>
          <a:prstGeom prst="rect">
            <a:avLst/>
          </a:prstGeom>
        </p:spPr>
      </p:pic>
      <p:pic>
        <p:nvPicPr>
          <p:cNvPr id="50" name="Picture 38">
            <a:extLst>
              <a:ext uri="{FF2B5EF4-FFF2-40B4-BE49-F238E27FC236}">
                <a16:creationId xmlns:a16="http://schemas.microsoft.com/office/drawing/2014/main" id="{600BC89E-4867-4F6A-A8AC-007DF6AE235F}"/>
              </a:ext>
            </a:extLst>
          </p:cNvPr>
          <p:cNvPicPr>
            <a:picLocks noChangeAspect="1"/>
          </p:cNvPicPr>
          <p:nvPr/>
        </p:nvPicPr>
        <p:blipFill>
          <a:blip r:embed="rId6" cstate="print"/>
          <a:srcRect/>
          <a:stretch>
            <a:fillRect/>
          </a:stretch>
        </p:blipFill>
        <p:spPr>
          <a:xfrm rot="981697">
            <a:off x="8710613" y="800100"/>
            <a:ext cx="2265362" cy="400050"/>
          </a:xfrm>
          <a:prstGeom prst="rect">
            <a:avLst/>
          </a:prstGeom>
        </p:spPr>
      </p:pic>
      <p:pic>
        <p:nvPicPr>
          <p:cNvPr id="89098" name="Picture 50">
            <a:extLst>
              <a:ext uri="{FF2B5EF4-FFF2-40B4-BE49-F238E27FC236}">
                <a16:creationId xmlns:a16="http://schemas.microsoft.com/office/drawing/2014/main" id="{3126E4B4-7148-40DC-9D15-8578E3577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913" y="5270500"/>
            <a:ext cx="22764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CA5E231-922F-405E-A38D-B4F5E79DB1EE}"/>
              </a:ext>
            </a:extLst>
          </p:cNvPr>
          <p:cNvSpPr/>
          <p:nvPr/>
        </p:nvSpPr>
        <p:spPr>
          <a:xfrm>
            <a:off x="0" y="1839913"/>
            <a:ext cx="12192000" cy="114141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a:extLst>
              <a:ext uri="{FF2B5EF4-FFF2-40B4-BE49-F238E27FC236}">
                <a16:creationId xmlns:a16="http://schemas.microsoft.com/office/drawing/2014/main" id="{E311D140-8FDC-4B6F-8843-AB8B3B8DF225}"/>
              </a:ext>
            </a:extLst>
          </p:cNvPr>
          <p:cNvSpPr/>
          <p:nvPr/>
        </p:nvSpPr>
        <p:spPr>
          <a:xfrm>
            <a:off x="0" y="5175250"/>
            <a:ext cx="12192000" cy="1141413"/>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hlinkClick r:id="rId5" action="ppaction://hlinksldjump"/>
            <a:extLst>
              <a:ext uri="{FF2B5EF4-FFF2-40B4-BE49-F238E27FC236}">
                <a16:creationId xmlns:a16="http://schemas.microsoft.com/office/drawing/2014/main" id="{7EFCD59A-DCFB-44D7-9336-D493B7856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025" y="930275"/>
            <a:ext cx="1970088"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78F197-FC80-4AA9-8289-9BBB90172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5" y="419100"/>
            <a:ext cx="206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8" action="ppaction://hlinksldjump"/>
            <a:extLst>
              <a:ext uri="{FF2B5EF4-FFF2-40B4-BE49-F238E27FC236}">
                <a16:creationId xmlns:a16="http://schemas.microsoft.com/office/drawing/2014/main" id="{FACC073A-F818-4DB4-B0A5-E9684B15B9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5" y="930275"/>
            <a:ext cx="19685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FC38FD1-CAD0-422C-9735-7735F505FC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7638" y="419100"/>
            <a:ext cx="206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1" action="ppaction://hlinksldjump"/>
            <a:extLst>
              <a:ext uri="{FF2B5EF4-FFF2-40B4-BE49-F238E27FC236}">
                <a16:creationId xmlns:a16="http://schemas.microsoft.com/office/drawing/2014/main" id="{EA173040-C0F2-4E36-BD0F-C254326694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11738" y="930275"/>
            <a:ext cx="197008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5705FF2-9FE5-4A62-8B8F-30DB5DF7D1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5700" y="419100"/>
            <a:ext cx="206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hlinkClick r:id="rId14" action="ppaction://hlinksldjump"/>
            <a:extLst>
              <a:ext uri="{FF2B5EF4-FFF2-40B4-BE49-F238E27FC236}">
                <a16:creationId xmlns:a16="http://schemas.microsoft.com/office/drawing/2014/main" id="{E752830B-F8C8-4C11-B3DC-A355B2057D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5838" y="930275"/>
            <a:ext cx="197008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0873817-FF17-4E4C-B1D9-4CE1E5C35E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91388" y="419100"/>
            <a:ext cx="206057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36">
            <a:extLst>
              <a:ext uri="{FF2B5EF4-FFF2-40B4-BE49-F238E27FC236}">
                <a16:creationId xmlns:a16="http://schemas.microsoft.com/office/drawing/2014/main" id="{1FD213B5-2B54-42DE-A148-9D6920C864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37">
            <a:extLst>
              <a:ext uri="{FF2B5EF4-FFF2-40B4-BE49-F238E27FC236}">
                <a16:creationId xmlns:a16="http://schemas.microsoft.com/office/drawing/2014/main" id="{682C0356-29F0-46D0-B308-A985EF8060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38">
            <a:extLst>
              <a:ext uri="{FF2B5EF4-FFF2-40B4-BE49-F238E27FC236}">
                <a16:creationId xmlns:a16="http://schemas.microsoft.com/office/drawing/2014/main" id="{44B88C4C-C6C4-46B2-A898-E15C611BCD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297497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39">
            <a:extLst>
              <a:ext uri="{FF2B5EF4-FFF2-40B4-BE49-F238E27FC236}">
                <a16:creationId xmlns:a16="http://schemas.microsoft.com/office/drawing/2014/main" id="{5C13C384-990E-45A3-B96C-9E2475CEB4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297497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hlinkClick r:id="rId18" action="ppaction://hlinksldjump"/>
            <a:extLst>
              <a:ext uri="{FF2B5EF4-FFF2-40B4-BE49-F238E27FC236}">
                <a16:creationId xmlns:a16="http://schemas.microsoft.com/office/drawing/2014/main" id="{8F0D1DCD-4C9D-4069-A2B0-A10A6E2FB8C9}"/>
              </a:ext>
            </a:extLst>
          </p:cNvPr>
          <p:cNvSpPr/>
          <p:nvPr/>
        </p:nvSpPr>
        <p:spPr>
          <a:xfrm>
            <a:off x="11398250" y="6115050"/>
            <a:ext cx="649288" cy="64928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ectangle 1">
            <a:extLst>
              <a:ext uri="{FF2B5EF4-FFF2-40B4-BE49-F238E27FC236}">
                <a16:creationId xmlns:a16="http://schemas.microsoft.com/office/drawing/2014/main" id="{44AB51E3-D86B-4C67-8316-055847DDE13A}"/>
              </a:ext>
            </a:extLst>
          </p:cNvPr>
          <p:cNvSpPr/>
          <p:nvPr/>
        </p:nvSpPr>
        <p:spPr>
          <a:xfrm>
            <a:off x="1400175" y="3413125"/>
            <a:ext cx="10139363" cy="162560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lang="en-US" sz="4400" b="1" dirty="0">
                <a:solidFill>
                  <a:srgbClr val="FF0000"/>
                </a:solidFill>
                <a:latin typeface="Times New Roman" panose="02020603050405020304" pitchFamily="18" charset="0"/>
                <a:cs typeface="Times New Roman" panose="02020603050405020304" pitchFamily="18" charset="0"/>
              </a:rPr>
              <a:t>HỘP QUÀ BÍ MẬT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3186" name="Picture 43">
            <a:extLst>
              <a:ext uri="{FF2B5EF4-FFF2-40B4-BE49-F238E27FC236}">
                <a16:creationId xmlns:a16="http://schemas.microsoft.com/office/drawing/2014/main" id="{2B736201-5845-4B75-802A-CDC35E303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0800"/>
            <a:ext cx="1941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90F9F874-C991-40D6-ACBA-EBC866C61C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50" y="4860925"/>
            <a:ext cx="1970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D872F46-7C76-491A-96C9-AA5ECB0ED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6613" y="4348163"/>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10E1377C-FA72-43A8-91C2-B0AD39AA6B67}"/>
              </a:ext>
            </a:extLst>
          </p:cNvPr>
          <p:cNvSpPr/>
          <p:nvPr/>
        </p:nvSpPr>
        <p:spPr>
          <a:xfrm>
            <a:off x="9926638" y="3919538"/>
            <a:ext cx="1470025"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FF0000"/>
                </a:solidFill>
                <a:latin typeface="Tahoma" panose="020B0604030504040204" pitchFamily="34" charset="0"/>
                <a:cs typeface="Tahoma" panose="020B0604030504040204" pitchFamily="34" charset="0"/>
              </a:rPr>
              <a:t>9 Điểm</a:t>
            </a:r>
          </a:p>
        </p:txBody>
      </p:sp>
      <p:sp>
        <p:nvSpPr>
          <p:cNvPr id="27" name="Rectangle: Folded Corner 26">
            <a:extLst>
              <a:ext uri="{FF2B5EF4-FFF2-40B4-BE49-F238E27FC236}">
                <a16:creationId xmlns:a16="http://schemas.microsoft.com/office/drawing/2014/main" id="{CA706F2A-FE1C-4C74-918F-5E726F62F216}"/>
              </a:ext>
            </a:extLst>
          </p:cNvPr>
          <p:cNvSpPr/>
          <p:nvPr/>
        </p:nvSpPr>
        <p:spPr>
          <a:xfrm>
            <a:off x="104775" y="80963"/>
            <a:ext cx="9621838"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chemeClr val="tx1"/>
                </a:solidFill>
                <a:latin typeface="Times New Roman" pitchFamily="18" charset="0"/>
                <a:ea typeface="Tahoma" panose="020B0604030504040204" pitchFamily="34" charset="0"/>
                <a:cs typeface="Times New Roman" pitchFamily="18" charset="0"/>
              </a:rPr>
              <a:t>Hộp</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quà</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số</a:t>
            </a:r>
            <a:r>
              <a:rPr lang="en-US" sz="3200" b="1" dirty="0">
                <a:solidFill>
                  <a:schemeClr val="tx1"/>
                </a:solidFill>
                <a:latin typeface="Times New Roman" pitchFamily="18" charset="0"/>
                <a:ea typeface="Tahoma" panose="020B0604030504040204" pitchFamily="34" charset="0"/>
                <a:cs typeface="Times New Roman" pitchFamily="18" charset="0"/>
              </a:rPr>
              <a:t> 1: </a:t>
            </a:r>
            <a:r>
              <a:rPr lang="vi-VN" sz="3200" dirty="0">
                <a:solidFill>
                  <a:srgbClr val="0000CC"/>
                </a:solidFill>
                <a:latin typeface="Times New Roman" panose="02020603050405020304" pitchFamily="18" charset="0"/>
                <a:ea typeface="Yu Mincho" panose="02020400000000000000" pitchFamily="18" charset="-128"/>
              </a:rPr>
              <a:t>T</a:t>
            </a:r>
            <a:r>
              <a:rPr lang="en-US" sz="3200" dirty="0" err="1">
                <a:solidFill>
                  <a:srgbClr val="0000CC"/>
                </a:solidFill>
                <a:latin typeface="Times New Roman" panose="02020603050405020304" pitchFamily="18" charset="0"/>
                <a:ea typeface="Yu Mincho" panose="02020400000000000000" pitchFamily="18" charset="-128"/>
              </a:rPr>
              <a:t>ìm</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giá</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trị</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của</a:t>
            </a:r>
            <a:r>
              <a:rPr lang="en-US" sz="3200" dirty="0">
                <a:solidFill>
                  <a:srgbClr val="0000CC"/>
                </a:solidFill>
                <a:latin typeface="Times New Roman" panose="02020603050405020304" pitchFamily="18" charset="0"/>
                <a:ea typeface="Yu Mincho" panose="02020400000000000000" pitchFamily="18" charset="-128"/>
              </a:rPr>
              <a:t> x </a:t>
            </a:r>
            <a:r>
              <a:rPr lang="en-US" sz="3200" dirty="0" err="1">
                <a:solidFill>
                  <a:srgbClr val="0000CC"/>
                </a:solidFill>
                <a:latin typeface="Times New Roman" panose="02020603050405020304" pitchFamily="18" charset="0"/>
                <a:ea typeface="Yu Mincho" panose="02020400000000000000" pitchFamily="18" charset="-128"/>
              </a:rPr>
              <a:t>trong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hình</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vẽ</a:t>
            </a:r>
            <a:r>
              <a:rPr lang="en-US" sz="3200" dirty="0">
                <a:solidFill>
                  <a:srgbClr val="0000CC"/>
                </a:solidFill>
                <a:latin typeface="Times New Roman" panose="02020603050405020304" pitchFamily="18" charset="0"/>
                <a:ea typeface="Yu Mincho" panose="02020400000000000000" pitchFamily="18" charset="-128"/>
              </a:rPr>
              <a:t> </a:t>
            </a:r>
          </a:p>
          <a:p>
            <a:pPr algn="ctr" eaLnBrk="1" fontAlgn="auto" hangingPunct="1">
              <a:spcBef>
                <a:spcPts val="0"/>
              </a:spcBef>
              <a:spcAft>
                <a:spcPts val="0"/>
              </a:spcAft>
              <a:defRPr/>
            </a:pPr>
            <a:r>
              <a:rPr lang="en-US" sz="3200" dirty="0">
                <a:solidFill>
                  <a:srgbClr val="0000CC"/>
                </a:solidFill>
                <a:latin typeface="Times New Roman" panose="02020603050405020304" pitchFamily="18" charset="0"/>
                <a:ea typeface="Yu Mincho" panose="02020400000000000000" pitchFamily="18" charset="-128"/>
              </a:rPr>
              <a:t>(</a:t>
            </a:r>
            <a:r>
              <a:rPr lang="en-US" sz="3200" dirty="0" err="1">
                <a:solidFill>
                  <a:srgbClr val="0000CC"/>
                </a:solidFill>
                <a:latin typeface="Times New Roman" panose="02020603050405020304" pitchFamily="18" charset="0"/>
                <a:ea typeface="Yu Mincho" panose="02020400000000000000" pitchFamily="18" charset="-128"/>
              </a:rPr>
              <a:t>kết</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quả</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làm</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trong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đến</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hàng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phần</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mười</a:t>
            </a:r>
            <a:r>
              <a:rPr lang="en-US" sz="3200" dirty="0">
                <a:solidFill>
                  <a:srgbClr val="0000CC"/>
                </a:solidFill>
                <a:latin typeface="Times New Roman" panose="02020603050405020304" pitchFamily="18" charset="0"/>
                <a:ea typeface="Yu Mincho" panose="02020400000000000000" pitchFamily="18" charset="-128"/>
              </a:rPr>
              <a:t>) </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E2C3A927-9AB8-41A4-B207-DBFCC2EE05DE}"/>
              </a:ext>
            </a:extLst>
          </p:cNvPr>
          <p:cNvSpPr/>
          <p:nvPr/>
        </p:nvSpPr>
        <p:spPr>
          <a:xfrm>
            <a:off x="3248025" y="2324100"/>
            <a:ext cx="4379913" cy="11271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Đáp</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án</a:t>
            </a:r>
            <a:r>
              <a:rPr lang="en-US" sz="3200" b="1" dirty="0">
                <a:solidFill>
                  <a:srgbClr val="05075B"/>
                </a:solidFill>
                <a:latin typeface="Times New Roman" pitchFamily="18" charset="0"/>
                <a:ea typeface="Tahoma" panose="020B0604030504040204" pitchFamily="34" charset="0"/>
                <a:cs typeface="Times New Roman" pitchFamily="18" charset="0"/>
              </a:rPr>
              <a:t>:    1,8 cm</a:t>
            </a:r>
          </a:p>
        </p:txBody>
      </p:sp>
      <p:sp>
        <p:nvSpPr>
          <p:cNvPr id="33" name="Rectangle 32">
            <a:extLst>
              <a:ext uri="{FF2B5EF4-FFF2-40B4-BE49-F238E27FC236}">
                <a16:creationId xmlns:a16="http://schemas.microsoft.com/office/drawing/2014/main" id="{CA2FA0AB-921A-406D-AD98-298D2AB92D9D}"/>
              </a:ext>
            </a:extLst>
          </p:cNvPr>
          <p:cNvSpPr/>
          <p:nvPr/>
        </p:nvSpPr>
        <p:spPr>
          <a:xfrm rot="5600923">
            <a:off x="2831307" y="4993481"/>
            <a:ext cx="2438400" cy="2524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Arrow: Pentagon 30">
            <a:hlinkClick r:id="rId9" action="ppaction://hlinksldjump"/>
            <a:extLst>
              <a:ext uri="{FF2B5EF4-FFF2-40B4-BE49-F238E27FC236}">
                <a16:creationId xmlns:a16="http://schemas.microsoft.com/office/drawing/2014/main" id="{D9448BED-BD07-4C7B-AF87-59E127322DDF}"/>
              </a:ext>
            </a:extLst>
          </p:cNvPr>
          <p:cNvSpPr/>
          <p:nvPr/>
        </p:nvSpPr>
        <p:spPr>
          <a:xfrm rot="586976" flipH="1">
            <a:off x="2801938" y="4068763"/>
            <a:ext cx="2309812" cy="90011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93194" name="Picture 34">
            <a:extLst>
              <a:ext uri="{FF2B5EF4-FFF2-40B4-BE49-F238E27FC236}">
                <a16:creationId xmlns:a16="http://schemas.microsoft.com/office/drawing/2014/main" id="{32462912-76F6-46A1-AE0D-D429CCBCF6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3463" y="5457825"/>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95FAF066-00C0-4C05-8F77-C157032D46B7}"/>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3198" name="Picture 37">
            <a:extLst>
              <a:ext uri="{FF2B5EF4-FFF2-40B4-BE49-F238E27FC236}">
                <a16:creationId xmlns:a16="http://schemas.microsoft.com/office/drawing/2014/main" id="{9091067D-A217-47CB-B69E-AAB3951F6A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2213" y="5154613"/>
            <a:ext cx="11652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44">
            <a:extLst>
              <a:ext uri="{FF2B5EF4-FFF2-40B4-BE49-F238E27FC236}">
                <a16:creationId xmlns:a16="http://schemas.microsoft.com/office/drawing/2014/main" id="{4F8E6FCC-8C80-4370-AA51-CC078F48D5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971925"/>
            <a:ext cx="11636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48">
            <a:extLst>
              <a:ext uri="{FF2B5EF4-FFF2-40B4-BE49-F238E27FC236}">
                <a16:creationId xmlns:a16="http://schemas.microsoft.com/office/drawing/2014/main" id="{260594A1-BFE3-44B9-8405-8A092BD448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9900" y="3436938"/>
            <a:ext cx="777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50">
            <a:extLst>
              <a:ext uri="{FF2B5EF4-FFF2-40B4-BE49-F238E27FC236}">
                <a16:creationId xmlns:a16="http://schemas.microsoft.com/office/drawing/2014/main" id="{DC1DEF2F-3696-4172-BA9F-F9651A4A3A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557713" y="3665538"/>
            <a:ext cx="881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C02A8ADF-91AE-4D16-BBFD-7D36F5A261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83775"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7086D4D8-A287-4FD6-968C-5771B52A66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50588" y="3822700"/>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image-170baf139912459cba62c9af87ad48675da2d2f3.jpeg">
            <a:extLst>
              <a:ext uri="{FF2B5EF4-FFF2-40B4-BE49-F238E27FC236}">
                <a16:creationId xmlns:a16="http://schemas.microsoft.com/office/drawing/2014/main" id="{9C4862E9-8D40-40F8-BB42-D06EFDA2EE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86750" y="1125538"/>
            <a:ext cx="36385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oogle Shape;2921;p49">
            <a:extLst>
              <a:ext uri="{FF2B5EF4-FFF2-40B4-BE49-F238E27FC236}">
                <a16:creationId xmlns:a16="http://schemas.microsoft.com/office/drawing/2014/main" id="{6B0F022B-5169-4741-906F-39DCF1630875}"/>
              </a:ext>
            </a:extLst>
          </p:cNvPr>
          <p:cNvGrpSpPr>
            <a:grpSpLocks/>
          </p:cNvGrpSpPr>
          <p:nvPr/>
        </p:nvGrpSpPr>
        <p:grpSpPr bwMode="auto">
          <a:xfrm>
            <a:off x="10079038" y="2254250"/>
            <a:ext cx="1085850" cy="1457325"/>
            <a:chOff x="7559750" y="1690838"/>
            <a:chExt cx="814400" cy="1093000"/>
          </a:xfrm>
        </p:grpSpPr>
        <p:sp>
          <p:nvSpPr>
            <p:cNvPr id="2922" name="Google Shape;2922;p49">
              <a:extLst>
                <a:ext uri="{FF2B5EF4-FFF2-40B4-BE49-F238E27FC236}">
                  <a16:creationId xmlns:a16="http://schemas.microsoft.com/office/drawing/2014/main" id="{7EDABB5E-04AA-4969-9864-0C9130B7CDDB}"/>
                </a:ext>
              </a:extLst>
            </p:cNvPr>
            <p:cNvSpPr/>
            <p:nvPr/>
          </p:nvSpPr>
          <p:spPr>
            <a:xfrm>
              <a:off x="7604994" y="2311158"/>
              <a:ext cx="22622" cy="30956"/>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E65BB5B5-D916-4A35-B177-E0E27D863A8C}"/>
                </a:ext>
              </a:extLst>
            </p:cNvPr>
            <p:cNvSpPr/>
            <p:nvPr/>
          </p:nvSpPr>
          <p:spPr>
            <a:xfrm>
              <a:off x="7579991" y="2370689"/>
              <a:ext cx="19050" cy="32147"/>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EECF1E4F-E98C-4529-905F-0019C4A6B5E2}"/>
                </a:ext>
              </a:extLst>
            </p:cNvPr>
            <p:cNvSpPr/>
            <p:nvPr/>
          </p:nvSpPr>
          <p:spPr>
            <a:xfrm>
              <a:off x="8151499" y="2167091"/>
              <a:ext cx="25004" cy="29766"/>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714BC0A4-7E0D-434C-AEA6-7690BFAE85E2}"/>
                </a:ext>
              </a:extLst>
            </p:cNvPr>
            <p:cNvSpPr/>
            <p:nvPr/>
          </p:nvSpPr>
          <p:spPr>
            <a:xfrm>
              <a:off x="8103874" y="2121847"/>
              <a:ext cx="29766" cy="25004"/>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EC1FE590-6BE8-4ED9-AAEE-BA279A898B28}"/>
                </a:ext>
              </a:extLst>
            </p:cNvPr>
            <p:cNvSpPr/>
            <p:nvPr/>
          </p:nvSpPr>
          <p:spPr>
            <a:xfrm>
              <a:off x="8109827" y="2339733"/>
              <a:ext cx="29766" cy="14288"/>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1D485788-8113-45F9-8576-3EF05AAE2CE9}"/>
                </a:ext>
              </a:extLst>
            </p:cNvPr>
            <p:cNvSpPr/>
            <p:nvPr/>
          </p:nvSpPr>
          <p:spPr>
            <a:xfrm>
              <a:off x="8125305" y="1837286"/>
              <a:ext cx="28575" cy="26194"/>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515C420E-8079-46C4-982A-585865D3555C}"/>
                </a:ext>
              </a:extLst>
            </p:cNvPr>
            <p:cNvSpPr/>
            <p:nvPr/>
          </p:nvSpPr>
          <p:spPr>
            <a:xfrm>
              <a:off x="8082442" y="1884911"/>
              <a:ext cx="26194" cy="28575"/>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F45F4E0B-5DF3-4988-A987-45987FE51858}"/>
                </a:ext>
              </a:extLst>
            </p:cNvPr>
            <p:cNvSpPr/>
            <p:nvPr/>
          </p:nvSpPr>
          <p:spPr>
            <a:xfrm>
              <a:off x="8046723" y="1939680"/>
              <a:ext cx="23813" cy="2976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93EFB500-4BF7-49BC-B09B-4D0F3D09D382}"/>
                </a:ext>
              </a:extLst>
            </p:cNvPr>
            <p:cNvSpPr/>
            <p:nvPr/>
          </p:nvSpPr>
          <p:spPr>
            <a:xfrm>
              <a:off x="8043151" y="2096844"/>
              <a:ext cx="33338" cy="17859"/>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C71A557F-7348-45B7-B5A1-50FD2088FF64}"/>
                </a:ext>
              </a:extLst>
            </p:cNvPr>
            <p:cNvSpPr/>
            <p:nvPr/>
          </p:nvSpPr>
          <p:spPr>
            <a:xfrm>
              <a:off x="8051485" y="2313539"/>
              <a:ext cx="29766" cy="26194"/>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2370CD92-689C-4C29-A34A-B05430A842C1}"/>
                </a:ext>
              </a:extLst>
            </p:cNvPr>
            <p:cNvSpPr/>
            <p:nvPr/>
          </p:nvSpPr>
          <p:spPr>
            <a:xfrm>
              <a:off x="8342002" y="1690838"/>
              <a:ext cx="32148" cy="20241"/>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D540CEC3-30FA-41E6-9BF6-AC1712FAB065}"/>
                </a:ext>
              </a:extLst>
            </p:cNvPr>
            <p:cNvSpPr/>
            <p:nvPr/>
          </p:nvSpPr>
          <p:spPr>
            <a:xfrm>
              <a:off x="8283661" y="1720604"/>
              <a:ext cx="30957" cy="22622"/>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FC3CFD34-2EF6-4223-BDDD-DA8F627A850A}"/>
                </a:ext>
              </a:extLst>
            </p:cNvPr>
            <p:cNvSpPr/>
            <p:nvPr/>
          </p:nvSpPr>
          <p:spPr>
            <a:xfrm>
              <a:off x="8164597" y="2293298"/>
              <a:ext cx="22622" cy="30956"/>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4D45A0EF-DBFB-46C3-8C6A-4140767CFBFE}"/>
                </a:ext>
              </a:extLst>
            </p:cNvPr>
            <p:cNvSpPr/>
            <p:nvPr/>
          </p:nvSpPr>
          <p:spPr>
            <a:xfrm>
              <a:off x="8178885" y="2227813"/>
              <a:ext cx="14288" cy="32147"/>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C0755A7C-5A21-4700-B6EC-2498C65D4F78}"/>
                </a:ext>
              </a:extLst>
            </p:cNvPr>
            <p:cNvSpPr/>
            <p:nvPr/>
          </p:nvSpPr>
          <p:spPr>
            <a:xfrm>
              <a:off x="8174122" y="1793232"/>
              <a:ext cx="29766" cy="25004"/>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9093FBA3-475B-4156-B004-A7B5E0FCCE24}"/>
                </a:ext>
              </a:extLst>
            </p:cNvPr>
            <p:cNvSpPr/>
            <p:nvPr/>
          </p:nvSpPr>
          <p:spPr>
            <a:xfrm>
              <a:off x="8226510" y="1755132"/>
              <a:ext cx="30957" cy="23813"/>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2BE39CD3-C7B7-4EFF-9972-9F8571C4FE98}"/>
                </a:ext>
              </a:extLst>
            </p:cNvPr>
            <p:cNvSpPr/>
            <p:nvPr/>
          </p:nvSpPr>
          <p:spPr>
            <a:xfrm>
              <a:off x="7559750" y="2500468"/>
              <a:ext cx="11906" cy="33338"/>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97ACE7AF-DDBD-42E9-825A-E4319E55B319}"/>
                </a:ext>
              </a:extLst>
            </p:cNvPr>
            <p:cNvSpPr/>
            <p:nvPr/>
          </p:nvSpPr>
          <p:spPr>
            <a:xfrm>
              <a:off x="7591897" y="2694541"/>
              <a:ext cx="21432" cy="32147"/>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7841CDD7-ED33-4FCE-94D3-1642CB582A20}"/>
                </a:ext>
              </a:extLst>
            </p:cNvPr>
            <p:cNvSpPr/>
            <p:nvPr/>
          </p:nvSpPr>
          <p:spPr>
            <a:xfrm>
              <a:off x="7564513" y="2434983"/>
              <a:ext cx="15478" cy="32147"/>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6F504BF1-31F3-49D7-A74A-4A07FDB30E60}"/>
                </a:ext>
              </a:extLst>
            </p:cNvPr>
            <p:cNvSpPr/>
            <p:nvPr/>
          </p:nvSpPr>
          <p:spPr>
            <a:xfrm>
              <a:off x="7571656" y="2631437"/>
              <a:ext cx="19050" cy="33338"/>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CD09D154-23B7-4B7A-ADE4-AE48093144E0}"/>
                </a:ext>
              </a:extLst>
            </p:cNvPr>
            <p:cNvSpPr/>
            <p:nvPr/>
          </p:nvSpPr>
          <p:spPr>
            <a:xfrm>
              <a:off x="7560940" y="2567143"/>
              <a:ext cx="14288" cy="32147"/>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9335CE9-9D11-4B34-9579-3D94564E5379}"/>
                </a:ext>
              </a:extLst>
            </p:cNvPr>
            <p:cNvSpPr/>
            <p:nvPr/>
          </p:nvSpPr>
          <p:spPr>
            <a:xfrm>
              <a:off x="7621663" y="2754073"/>
              <a:ext cx="25003" cy="29765"/>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2E5DFCEF-5574-41B6-B03C-1CB711C7E023}"/>
                </a:ext>
              </a:extLst>
            </p:cNvPr>
            <p:cNvSpPr/>
            <p:nvPr/>
          </p:nvSpPr>
          <p:spPr>
            <a:xfrm>
              <a:off x="7787162" y="2132563"/>
              <a:ext cx="32148" cy="21431"/>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5F35BE2C-F5C9-4DEF-9C66-AB4CE7FFDD18}"/>
                </a:ext>
              </a:extLst>
            </p:cNvPr>
            <p:cNvSpPr/>
            <p:nvPr/>
          </p:nvSpPr>
          <p:spPr>
            <a:xfrm>
              <a:off x="7846695" y="2107559"/>
              <a:ext cx="33338" cy="19050"/>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2E714B27-B63F-48BB-8D41-DF9C1A749EE1}"/>
                </a:ext>
              </a:extLst>
            </p:cNvPr>
            <p:cNvSpPr/>
            <p:nvPr/>
          </p:nvSpPr>
          <p:spPr>
            <a:xfrm>
              <a:off x="7681196" y="2207572"/>
              <a:ext cx="28575" cy="26194"/>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E5A19F5E-9185-430E-A4F9-89C05FAF9496}"/>
                </a:ext>
              </a:extLst>
            </p:cNvPr>
            <p:cNvSpPr/>
            <p:nvPr/>
          </p:nvSpPr>
          <p:spPr>
            <a:xfrm>
              <a:off x="7639523" y="2256388"/>
              <a:ext cx="25004" cy="285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99CF6EE5-572D-44BC-B198-A4C985F0817E}"/>
                </a:ext>
              </a:extLst>
            </p:cNvPr>
            <p:cNvSpPr/>
            <p:nvPr/>
          </p:nvSpPr>
          <p:spPr>
            <a:xfrm>
              <a:off x="7731203" y="2165900"/>
              <a:ext cx="30957" cy="23813"/>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37E795E8-0293-49D2-A5EB-0226F1430A9C}"/>
                </a:ext>
              </a:extLst>
            </p:cNvPr>
            <p:cNvSpPr/>
            <p:nvPr/>
          </p:nvSpPr>
          <p:spPr>
            <a:xfrm>
              <a:off x="8020529" y="1999212"/>
              <a:ext cx="20241" cy="30956"/>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58AAD013-97AF-4491-BAC1-FB3DAFC78281}"/>
                </a:ext>
              </a:extLst>
            </p:cNvPr>
            <p:cNvSpPr/>
            <p:nvPr/>
          </p:nvSpPr>
          <p:spPr>
            <a:xfrm>
              <a:off x="8016957" y="2257579"/>
              <a:ext cx="21432" cy="30956"/>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028959CD-415C-4390-A778-58D940E06BA0}"/>
                </a:ext>
              </a:extLst>
            </p:cNvPr>
            <p:cNvSpPr/>
            <p:nvPr/>
          </p:nvSpPr>
          <p:spPr>
            <a:xfrm>
              <a:off x="8001478" y="2193285"/>
              <a:ext cx="15479" cy="33338"/>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9908CCE7-377A-49F4-BE2D-89FAFAD8B0E8}"/>
                </a:ext>
              </a:extLst>
            </p:cNvPr>
            <p:cNvSpPr/>
            <p:nvPr/>
          </p:nvSpPr>
          <p:spPr>
            <a:xfrm>
              <a:off x="7977665" y="2062315"/>
              <a:ext cx="42863" cy="39291"/>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EEC66919-E025-4D4B-8D30-86A011D52091}"/>
                </a:ext>
              </a:extLst>
            </p:cNvPr>
            <p:cNvSpPr/>
            <p:nvPr/>
          </p:nvSpPr>
          <p:spPr>
            <a:xfrm>
              <a:off x="7910989" y="2093272"/>
              <a:ext cx="33338" cy="14288"/>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B056DB41-5B39-4D89-9029-6A509DABAD9B}"/>
                </a:ext>
              </a:extLst>
            </p:cNvPr>
            <p:cNvSpPr/>
            <p:nvPr/>
          </p:nvSpPr>
          <p:spPr>
            <a:xfrm>
              <a:off x="7997907" y="2127800"/>
              <a:ext cx="11906" cy="33338"/>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3491" name="Google Shape;2955;p49">
            <a:extLst>
              <a:ext uri="{FF2B5EF4-FFF2-40B4-BE49-F238E27FC236}">
                <a16:creationId xmlns:a16="http://schemas.microsoft.com/office/drawing/2014/main" id="{B5B3206B-B849-48A3-96B6-A548ACEFB683}"/>
              </a:ext>
            </a:extLst>
          </p:cNvPr>
          <p:cNvGrpSpPr>
            <a:grpSpLocks/>
          </p:cNvGrpSpPr>
          <p:nvPr/>
        </p:nvGrpSpPr>
        <p:grpSpPr bwMode="auto">
          <a:xfrm>
            <a:off x="627063" y="4921250"/>
            <a:ext cx="496887" cy="460375"/>
            <a:chOff x="469863" y="3691475"/>
            <a:chExt cx="373125" cy="345125"/>
          </a:xfrm>
        </p:grpSpPr>
        <p:sp>
          <p:nvSpPr>
            <p:cNvPr id="2956" name="Google Shape;2956;p49">
              <a:extLst>
                <a:ext uri="{FF2B5EF4-FFF2-40B4-BE49-F238E27FC236}">
                  <a16:creationId xmlns:a16="http://schemas.microsoft.com/office/drawing/2014/main" id="{C12BED14-5F39-4719-BBC6-CD0732BEC3C5}"/>
                </a:ext>
              </a:extLst>
            </p:cNvPr>
            <p:cNvSpPr/>
            <p:nvPr/>
          </p:nvSpPr>
          <p:spPr>
            <a:xfrm>
              <a:off x="469863" y="3696235"/>
              <a:ext cx="349283" cy="339175"/>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041E7DED-CFAD-4C30-98CC-E2A8EC8EED8B}"/>
                </a:ext>
              </a:extLst>
            </p:cNvPr>
            <p:cNvSpPr/>
            <p:nvPr/>
          </p:nvSpPr>
          <p:spPr>
            <a:xfrm>
              <a:off x="487744" y="3691475"/>
              <a:ext cx="355244"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3492" name="Google Shape;2958;p49">
            <a:extLst>
              <a:ext uri="{FF2B5EF4-FFF2-40B4-BE49-F238E27FC236}">
                <a16:creationId xmlns:a16="http://schemas.microsoft.com/office/drawing/2014/main" id="{18A749C9-B369-4F63-BFEA-D9905D369E56}"/>
              </a:ext>
            </a:extLst>
          </p:cNvPr>
          <p:cNvGrpSpPr>
            <a:grpSpLocks/>
          </p:cNvGrpSpPr>
          <p:nvPr/>
        </p:nvGrpSpPr>
        <p:grpSpPr bwMode="auto">
          <a:xfrm>
            <a:off x="11231563" y="1223963"/>
            <a:ext cx="498475" cy="460375"/>
            <a:chOff x="8271588" y="765975"/>
            <a:chExt cx="373125" cy="345125"/>
          </a:xfrm>
        </p:grpSpPr>
        <p:sp>
          <p:nvSpPr>
            <p:cNvPr id="2959" name="Google Shape;2959;p49">
              <a:extLst>
                <a:ext uri="{FF2B5EF4-FFF2-40B4-BE49-F238E27FC236}">
                  <a16:creationId xmlns:a16="http://schemas.microsoft.com/office/drawing/2014/main" id="{2CDE4E7C-F086-492F-AEE8-4CFA3C9E9761}"/>
                </a:ext>
              </a:extLst>
            </p:cNvPr>
            <p:cNvSpPr/>
            <p:nvPr/>
          </p:nvSpPr>
          <p:spPr>
            <a:xfrm>
              <a:off x="8271588" y="770735"/>
              <a:ext cx="349359" cy="339174"/>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684D0908-126E-4856-96FA-9F50D2E67F5D}"/>
                </a:ext>
              </a:extLst>
            </p:cNvPr>
            <p:cNvSpPr/>
            <p:nvPr/>
          </p:nvSpPr>
          <p:spPr>
            <a:xfrm>
              <a:off x="8289412" y="765975"/>
              <a:ext cx="355301"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13" name="Title 12">
            <a:extLst>
              <a:ext uri="{FF2B5EF4-FFF2-40B4-BE49-F238E27FC236}">
                <a16:creationId xmlns:a16="http://schemas.microsoft.com/office/drawing/2014/main" id="{6EF179D1-D945-46C1-8D1B-39100EE79F54}"/>
              </a:ext>
            </a:extLst>
          </p:cNvPr>
          <p:cNvSpPr txBox="1">
            <a:spLocks noGrp="1" noChangeArrowheads="1"/>
          </p:cNvSpPr>
          <p:nvPr>
            <p:ph type="title"/>
          </p:nvPr>
        </p:nvSpPr>
        <p:spPr>
          <a:xfrm>
            <a:off x="1754188" y="776288"/>
            <a:ext cx="8621712" cy="3228975"/>
          </a:xfrm>
        </p:spPr>
        <p:txBody>
          <a:bodyPr/>
          <a:lstStyle/>
          <a:p>
            <a:pPr algn="ctr" eaLnBrk="1" hangingPunct="1">
              <a:lnSpc>
                <a:spcPct val="100000"/>
              </a:lnSpc>
              <a:spcBef>
                <a:spcPct val="0"/>
              </a:spcBef>
              <a:spcAft>
                <a:spcPct val="0"/>
              </a:spcAft>
              <a:buFont typeface="Bahiana"/>
              <a:buNone/>
            </a:pPr>
            <a:r>
              <a:rPr lang="en-US" altLang="en-US" sz="7000" b="1" dirty="0">
                <a:solidFill>
                  <a:srgbClr val="000099"/>
                </a:solidFill>
                <a:latin typeface="Times New Roman" panose="02020603050405020304" pitchFamily="18" charset="0"/>
                <a:ea typeface="Bahiana"/>
                <a:cs typeface="Times New Roman" panose="02020603050405020304" pitchFamily="18" charset="0"/>
                <a:sym typeface="Bahiana"/>
              </a:rPr>
              <a:t>HOẠT ĐỘNG </a:t>
            </a:r>
            <a:br>
              <a:rPr lang="en-US" altLang="en-US" sz="7000" b="1" dirty="0">
                <a:solidFill>
                  <a:srgbClr val="000099"/>
                </a:solidFill>
                <a:latin typeface="Times New Roman" panose="02020603050405020304" pitchFamily="18" charset="0"/>
                <a:ea typeface="Bahiana"/>
                <a:cs typeface="Times New Roman" panose="02020603050405020304" pitchFamily="18" charset="0"/>
                <a:sym typeface="Bahiana"/>
              </a:rPr>
            </a:br>
            <a:r>
              <a:rPr lang="en-US" altLang="en-US" sz="7000" b="1" dirty="0">
                <a:solidFill>
                  <a:srgbClr val="000099"/>
                </a:solidFill>
                <a:latin typeface="Times New Roman" panose="02020603050405020304" pitchFamily="18" charset="0"/>
                <a:ea typeface="Bahiana"/>
                <a:cs typeface="Times New Roman" panose="02020603050405020304" pitchFamily="18" charset="0"/>
                <a:sym typeface="Bahiana"/>
              </a:rPr>
              <a:t>MỞ ĐẦU</a:t>
            </a:r>
            <a:endParaRPr lang="vi-VN" altLang="en-US" sz="7000" b="1" dirty="0">
              <a:solidFill>
                <a:srgbClr val="000099"/>
              </a:solidFill>
              <a:latin typeface="Times New Roman" panose="02020603050405020304" pitchFamily="18" charset="0"/>
              <a:ea typeface="Bahiana"/>
              <a:cs typeface="Times New Roman" panose="02020603050405020304" pitchFamily="18" charset="0"/>
              <a:sym typeface="Bahiana"/>
            </a:endParaRPr>
          </a:p>
        </p:txBody>
      </p:sp>
      <p:pic>
        <p:nvPicPr>
          <p:cNvPr id="47" name="Picture 20">
            <a:extLst>
              <a:ext uri="{FF2B5EF4-FFF2-40B4-BE49-F238E27FC236}">
                <a16:creationId xmlns:a16="http://schemas.microsoft.com/office/drawing/2014/main" id="{8AABC968-7139-41D7-8E05-03E3AAFFD4A3}"/>
              </a:ext>
            </a:extLst>
          </p:cNvPr>
          <p:cNvPicPr>
            <a:picLocks noChangeAspect="1"/>
          </p:cNvPicPr>
          <p:nvPr/>
        </p:nvPicPr>
        <p:blipFill>
          <a:blip r:embed="rId3" cstate="print"/>
          <a:srcRect/>
          <a:stretch>
            <a:fillRect/>
          </a:stretch>
        </p:blipFill>
        <p:spPr>
          <a:xfrm>
            <a:off x="8851900" y="5138738"/>
            <a:ext cx="1227138" cy="1096962"/>
          </a:xfrm>
          <a:prstGeom prst="rect">
            <a:avLst/>
          </a:prstGeom>
        </p:spPr>
      </p:pic>
      <p:pic>
        <p:nvPicPr>
          <p:cNvPr id="48" name="Picture 15">
            <a:extLst>
              <a:ext uri="{FF2B5EF4-FFF2-40B4-BE49-F238E27FC236}">
                <a16:creationId xmlns:a16="http://schemas.microsoft.com/office/drawing/2014/main" id="{8B479AED-445A-4B1F-8364-31FB624F3122}"/>
              </a:ext>
            </a:extLst>
          </p:cNvPr>
          <p:cNvPicPr>
            <a:picLocks noChangeAspect="1"/>
          </p:cNvPicPr>
          <p:nvPr/>
        </p:nvPicPr>
        <p:blipFill>
          <a:blip r:embed="rId4"/>
          <a:srcRect/>
          <a:stretch>
            <a:fillRect/>
          </a:stretch>
        </p:blipFill>
        <p:spPr>
          <a:xfrm rot="2950641">
            <a:off x="2265363" y="5065712"/>
            <a:ext cx="1828800" cy="1241425"/>
          </a:xfrm>
          <a:prstGeom prst="rect">
            <a:avLst/>
          </a:prstGeom>
        </p:spPr>
      </p:pic>
      <p:pic>
        <p:nvPicPr>
          <p:cNvPr id="49" name="Picture 22">
            <a:extLst>
              <a:ext uri="{FF2B5EF4-FFF2-40B4-BE49-F238E27FC236}">
                <a16:creationId xmlns:a16="http://schemas.microsoft.com/office/drawing/2014/main" id="{F1626D71-B036-4109-AC5C-DBCD64A33D33}"/>
              </a:ext>
            </a:extLst>
          </p:cNvPr>
          <p:cNvPicPr>
            <a:picLocks noChangeAspect="1"/>
          </p:cNvPicPr>
          <p:nvPr/>
        </p:nvPicPr>
        <p:blipFill>
          <a:blip r:embed="rId5"/>
          <a:srcRect/>
          <a:stretch>
            <a:fillRect/>
          </a:stretch>
        </p:blipFill>
        <p:spPr>
          <a:xfrm rot="2896355">
            <a:off x="1330325" y="12701"/>
            <a:ext cx="1169987" cy="2233612"/>
          </a:xfrm>
          <a:prstGeom prst="rect">
            <a:avLst/>
          </a:prstGeom>
        </p:spPr>
      </p:pic>
      <p:pic>
        <p:nvPicPr>
          <p:cNvPr id="50" name="Picture 38">
            <a:extLst>
              <a:ext uri="{FF2B5EF4-FFF2-40B4-BE49-F238E27FC236}">
                <a16:creationId xmlns:a16="http://schemas.microsoft.com/office/drawing/2014/main" id="{565A77E6-B5F7-4B64-9710-633DEF432FA4}"/>
              </a:ext>
            </a:extLst>
          </p:cNvPr>
          <p:cNvPicPr>
            <a:picLocks noChangeAspect="1"/>
          </p:cNvPicPr>
          <p:nvPr/>
        </p:nvPicPr>
        <p:blipFill>
          <a:blip r:embed="rId6" cstate="print"/>
          <a:srcRect/>
          <a:stretch>
            <a:fillRect/>
          </a:stretch>
        </p:blipFill>
        <p:spPr>
          <a:xfrm rot="981697">
            <a:off x="8710613" y="800100"/>
            <a:ext cx="2265362" cy="400050"/>
          </a:xfrm>
          <a:prstGeom prst="rect">
            <a:avLst/>
          </a:prstGeom>
        </p:spPr>
      </p:pic>
      <p:pic>
        <p:nvPicPr>
          <p:cNvPr id="63498" name="Picture 50">
            <a:extLst>
              <a:ext uri="{FF2B5EF4-FFF2-40B4-BE49-F238E27FC236}">
                <a16:creationId xmlns:a16="http://schemas.microsoft.com/office/drawing/2014/main" id="{AE981E86-2A44-496E-8CBA-4A76CACFBE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913" y="5270500"/>
            <a:ext cx="22764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4210" name="Picture 43">
            <a:extLst>
              <a:ext uri="{FF2B5EF4-FFF2-40B4-BE49-F238E27FC236}">
                <a16:creationId xmlns:a16="http://schemas.microsoft.com/office/drawing/2014/main" id="{8A1CEB2B-F0E9-4DCA-9EDF-50427D86F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0800"/>
            <a:ext cx="1941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a:extLst>
              <a:ext uri="{FF2B5EF4-FFF2-40B4-BE49-F238E27FC236}">
                <a16:creationId xmlns:a16="http://schemas.microsoft.com/office/drawing/2014/main" id="{9D352347-25D7-4311-A304-CA0315F1D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50" y="4860925"/>
            <a:ext cx="1970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942AB9-9FA9-4407-A01B-8421AFF03F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6613" y="4348163"/>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35C66840-5CB6-4B53-942E-CE860120BDBA}"/>
              </a:ext>
            </a:extLst>
          </p:cNvPr>
          <p:cNvSpPr/>
          <p:nvPr/>
        </p:nvSpPr>
        <p:spPr>
          <a:xfrm>
            <a:off x="9926638" y="3919538"/>
            <a:ext cx="1470025"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FF0000"/>
                </a:solidFill>
                <a:latin typeface="Tahoma" panose="020B0604030504040204" pitchFamily="34" charset="0"/>
                <a:cs typeface="Tahoma" panose="020B0604030504040204" pitchFamily="34" charset="0"/>
              </a:rPr>
              <a:t>8 điểm</a:t>
            </a:r>
          </a:p>
        </p:txBody>
      </p:sp>
      <p:sp>
        <p:nvSpPr>
          <p:cNvPr id="27" name="Rectangle: Folded Corner 26">
            <a:extLst>
              <a:ext uri="{FF2B5EF4-FFF2-40B4-BE49-F238E27FC236}">
                <a16:creationId xmlns:a16="http://schemas.microsoft.com/office/drawing/2014/main" id="{BB7D26A3-931F-4320-849B-0B39960986D3}"/>
              </a:ext>
            </a:extLst>
          </p:cNvPr>
          <p:cNvSpPr/>
          <p:nvPr/>
        </p:nvSpPr>
        <p:spPr>
          <a:xfrm>
            <a:off x="508000" y="254000"/>
            <a:ext cx="1088866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3200" b="1" dirty="0" err="1">
                <a:solidFill>
                  <a:schemeClr val="tx1"/>
                </a:solidFill>
                <a:latin typeface="Times New Roman" pitchFamily="18" charset="0"/>
                <a:ea typeface="Tahoma" panose="020B0604030504040204" pitchFamily="34" charset="0"/>
                <a:cs typeface="Times New Roman" pitchFamily="18" charset="0"/>
              </a:rPr>
              <a:t>Hộp</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quà</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số</a:t>
            </a:r>
            <a:r>
              <a:rPr lang="en-US" sz="3200" b="1" dirty="0">
                <a:solidFill>
                  <a:schemeClr val="tx1"/>
                </a:solidFill>
                <a:latin typeface="Times New Roman" pitchFamily="18" charset="0"/>
                <a:ea typeface="Tahoma" panose="020B0604030504040204" pitchFamily="34" charset="0"/>
                <a:cs typeface="Times New Roman" pitchFamily="18" charset="0"/>
              </a:rPr>
              <a:t> 2: </a:t>
            </a:r>
            <a:r>
              <a:rPr lang="vi-VN" sz="3200" dirty="0">
                <a:solidFill>
                  <a:srgbClr val="0000CC"/>
                </a:solidFill>
                <a:latin typeface="Times New Roman" panose="02020603050405020304" pitchFamily="18" charset="0"/>
                <a:ea typeface="Yu Mincho" panose="02020400000000000000" pitchFamily="18" charset="-128"/>
              </a:rPr>
              <a:t>T</a:t>
            </a:r>
            <a:r>
              <a:rPr lang="en-US" sz="3200" dirty="0" err="1">
                <a:solidFill>
                  <a:srgbClr val="0000CC"/>
                </a:solidFill>
                <a:latin typeface="Times New Roman" panose="02020603050405020304" pitchFamily="18" charset="0"/>
                <a:ea typeface="Yu Mincho" panose="02020400000000000000" pitchFamily="18" charset="-128"/>
              </a:rPr>
              <a:t>ìm</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giá</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trị</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của</a:t>
            </a:r>
            <a:r>
              <a:rPr lang="en-US" sz="3200" dirty="0">
                <a:solidFill>
                  <a:srgbClr val="0000CC"/>
                </a:solidFill>
                <a:latin typeface="Times New Roman" panose="02020603050405020304" pitchFamily="18" charset="0"/>
                <a:ea typeface="Yu Mincho" panose="02020400000000000000" pitchFamily="18" charset="-128"/>
              </a:rPr>
              <a:t> y </a:t>
            </a:r>
            <a:r>
              <a:rPr lang="en-US" sz="3200" dirty="0" err="1">
                <a:solidFill>
                  <a:srgbClr val="0000CC"/>
                </a:solidFill>
                <a:latin typeface="Times New Roman" panose="02020603050405020304" pitchFamily="18" charset="0"/>
                <a:ea typeface="Yu Mincho" panose="02020400000000000000" pitchFamily="18" charset="-128"/>
              </a:rPr>
              <a:t>trong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hình</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vẽ</a:t>
            </a:r>
            <a:r>
              <a:rPr lang="en-US" sz="3200" dirty="0">
                <a:solidFill>
                  <a:srgbClr val="0000CC"/>
                </a:solidFill>
                <a:latin typeface="Times New Roman" panose="02020603050405020304" pitchFamily="18" charset="0"/>
                <a:ea typeface="Yu Mincho" panose="02020400000000000000" pitchFamily="18" charset="-128"/>
              </a:rPr>
              <a:t> </a:t>
            </a:r>
          </a:p>
          <a:p>
            <a:pPr eaLnBrk="1" fontAlgn="auto" hangingPunct="1">
              <a:spcBef>
                <a:spcPts val="0"/>
              </a:spcBef>
              <a:spcAft>
                <a:spcPts val="0"/>
              </a:spcAft>
              <a:defRPr/>
            </a:pP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kết</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quả</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làm</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trong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đến</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hàng</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phần</a:t>
            </a:r>
            <a:r>
              <a:rPr lang="en-US" sz="3200" dirty="0">
                <a:solidFill>
                  <a:srgbClr val="0000CC"/>
                </a:solidFill>
                <a:latin typeface="Times New Roman" panose="02020603050405020304" pitchFamily="18" charset="0"/>
                <a:ea typeface="Yu Mincho" panose="02020400000000000000" pitchFamily="18" charset="-128"/>
              </a:rPr>
              <a:t> </a:t>
            </a:r>
            <a:r>
              <a:rPr lang="en-US" sz="3200" dirty="0" err="1">
                <a:solidFill>
                  <a:srgbClr val="0000CC"/>
                </a:solidFill>
                <a:latin typeface="Times New Roman" panose="02020603050405020304" pitchFamily="18" charset="0"/>
                <a:ea typeface="Yu Mincho" panose="02020400000000000000" pitchFamily="18" charset="-128"/>
              </a:rPr>
              <a:t>trăm</a:t>
            </a:r>
            <a:r>
              <a:rPr lang="en-US" sz="3200" dirty="0">
                <a:solidFill>
                  <a:srgbClr val="0000CC"/>
                </a:solidFill>
                <a:latin typeface="Times New Roman" panose="02020603050405020304" pitchFamily="18" charset="0"/>
                <a:ea typeface="Yu Mincho" panose="02020400000000000000" pitchFamily="18" charset="-128"/>
              </a:rPr>
              <a:t>)</a:t>
            </a:r>
            <a:endParaRPr lang="en-US" sz="3200" b="1"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4171F380-C95C-496F-9387-4BD98B03F6D0}"/>
              </a:ext>
            </a:extLst>
          </p:cNvPr>
          <p:cNvSpPr/>
          <p:nvPr/>
        </p:nvSpPr>
        <p:spPr>
          <a:xfrm>
            <a:off x="3133725" y="2085975"/>
            <a:ext cx="3743325" cy="11271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rgbClr val="05075B"/>
                </a:solidFill>
                <a:latin typeface="Times New Roman" pitchFamily="18" charset="0"/>
                <a:ea typeface="Tahoma" panose="020B0604030504040204" pitchFamily="34" charset="0"/>
                <a:cs typeface="Times New Roman" pitchFamily="18" charset="0"/>
              </a:rPr>
              <a:t>Đáp</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án</a:t>
            </a:r>
            <a:r>
              <a:rPr lang="en-US" sz="3200" b="1" dirty="0">
                <a:solidFill>
                  <a:srgbClr val="05075B"/>
                </a:solidFill>
                <a:latin typeface="Times New Roman" pitchFamily="18" charset="0"/>
                <a:ea typeface="Tahoma" panose="020B0604030504040204" pitchFamily="34" charset="0"/>
                <a:cs typeface="Times New Roman" pitchFamily="18" charset="0"/>
              </a:rPr>
              <a:t>: 2,43 cm</a:t>
            </a:r>
          </a:p>
        </p:txBody>
      </p:sp>
      <p:sp>
        <p:nvSpPr>
          <p:cNvPr id="33" name="Rectangle 32">
            <a:extLst>
              <a:ext uri="{FF2B5EF4-FFF2-40B4-BE49-F238E27FC236}">
                <a16:creationId xmlns:a16="http://schemas.microsoft.com/office/drawing/2014/main" id="{424A18C6-0402-40D3-B770-D581BCF154E4}"/>
              </a:ext>
            </a:extLst>
          </p:cNvPr>
          <p:cNvSpPr/>
          <p:nvPr/>
        </p:nvSpPr>
        <p:spPr>
          <a:xfrm rot="5600923">
            <a:off x="2831307" y="4993481"/>
            <a:ext cx="2438400" cy="2524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id="{410344BE-46B5-405C-8B22-F27C03D2FB72}"/>
              </a:ext>
            </a:extLst>
          </p:cNvPr>
          <p:cNvSpPr/>
          <p:nvPr/>
        </p:nvSpPr>
        <p:spPr>
          <a:xfrm rot="586976" flipH="1">
            <a:off x="2801938" y="4068763"/>
            <a:ext cx="2309812" cy="90011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94218" name="Picture 34">
            <a:extLst>
              <a:ext uri="{FF2B5EF4-FFF2-40B4-BE49-F238E27FC236}">
                <a16:creationId xmlns:a16="http://schemas.microsoft.com/office/drawing/2014/main" id="{9591AA90-CD0B-42DC-82B9-F99071A3A7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3463" y="5457825"/>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B3CAB512-86EC-4F9B-B64C-8B662A5F306B}"/>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94222" name="Picture 37">
            <a:extLst>
              <a:ext uri="{FF2B5EF4-FFF2-40B4-BE49-F238E27FC236}">
                <a16:creationId xmlns:a16="http://schemas.microsoft.com/office/drawing/2014/main" id="{401D7820-3F7F-47E2-95C7-BE9A09B82D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2213" y="5154613"/>
            <a:ext cx="11652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44">
            <a:extLst>
              <a:ext uri="{FF2B5EF4-FFF2-40B4-BE49-F238E27FC236}">
                <a16:creationId xmlns:a16="http://schemas.microsoft.com/office/drawing/2014/main" id="{355B18B5-11E6-47DE-944E-4CA3B75399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971925"/>
            <a:ext cx="11636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4" name="Picture 48">
            <a:extLst>
              <a:ext uri="{FF2B5EF4-FFF2-40B4-BE49-F238E27FC236}">
                <a16:creationId xmlns:a16="http://schemas.microsoft.com/office/drawing/2014/main" id="{D99CDC86-7DE2-4EF7-8BD3-EB511609DB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9900" y="3436938"/>
            <a:ext cx="777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Picture 50">
            <a:extLst>
              <a:ext uri="{FF2B5EF4-FFF2-40B4-BE49-F238E27FC236}">
                <a16:creationId xmlns:a16="http://schemas.microsoft.com/office/drawing/2014/main" id="{CE3165F1-5FF1-48B7-AD39-668937810E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557713" y="3665538"/>
            <a:ext cx="881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2F0AD58A-EFFB-40A4-AD85-42DA9B6945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83775"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2499C389-34C7-4D57-8E88-9027DD8816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50588" y="3822700"/>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8" name="image-170baf139912459cba62c9af87ad48675da2d2f3.jpeg">
            <a:extLst>
              <a:ext uri="{FF2B5EF4-FFF2-40B4-BE49-F238E27FC236}">
                <a16:creationId xmlns:a16="http://schemas.microsoft.com/office/drawing/2014/main" id="{6C0376F3-91D0-452C-83F0-857ED5A78E0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74100" y="1558925"/>
            <a:ext cx="345122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5234" name="Picture 43">
            <a:extLst>
              <a:ext uri="{FF2B5EF4-FFF2-40B4-BE49-F238E27FC236}">
                <a16:creationId xmlns:a16="http://schemas.microsoft.com/office/drawing/2014/main" id="{5A831DA6-E4CB-4AAC-90C3-D81F67280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0800"/>
            <a:ext cx="1941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a:extLst>
              <a:ext uri="{FF2B5EF4-FFF2-40B4-BE49-F238E27FC236}">
                <a16:creationId xmlns:a16="http://schemas.microsoft.com/office/drawing/2014/main" id="{32C00607-9BAA-4A36-9EAF-437C0BCB7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50" y="4860925"/>
            <a:ext cx="1970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E21EA99-03D9-4EBA-B218-1633EEE37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6613" y="4348163"/>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8257FA08-9242-4DA7-9727-F7C125F9D44E}"/>
              </a:ext>
            </a:extLst>
          </p:cNvPr>
          <p:cNvSpPr/>
          <p:nvPr/>
        </p:nvSpPr>
        <p:spPr>
          <a:xfrm>
            <a:off x="9926638" y="3919538"/>
            <a:ext cx="1470025"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FF0000"/>
                </a:solidFill>
                <a:latin typeface="Tahoma" panose="020B0604030504040204" pitchFamily="34" charset="0"/>
                <a:cs typeface="Tahoma" panose="020B0604030504040204" pitchFamily="34" charset="0"/>
              </a:rPr>
              <a:t>8 Điểm</a:t>
            </a:r>
          </a:p>
        </p:txBody>
      </p:sp>
      <p:sp>
        <p:nvSpPr>
          <p:cNvPr id="27" name="Rectangle: Folded Corner 26">
            <a:extLst>
              <a:ext uri="{FF2B5EF4-FFF2-40B4-BE49-F238E27FC236}">
                <a16:creationId xmlns:a16="http://schemas.microsoft.com/office/drawing/2014/main" id="{AE6F7117-B941-4D24-A634-D9DB2F54E201}"/>
              </a:ext>
            </a:extLst>
          </p:cNvPr>
          <p:cNvSpPr>
            <a:spLocks noRot="1" noChangeAspect="1" noMove="1" noResize="1" noEditPoints="1" noAdjustHandles="1" noChangeArrowheads="1" noChangeShapeType="1" noTextEdit="1"/>
          </p:cNvSpPr>
          <p:nvPr/>
        </p:nvSpPr>
        <p:spPr>
          <a:xfrm>
            <a:off x="508000" y="104776"/>
            <a:ext cx="11684000" cy="2686888"/>
          </a:xfrm>
          <a:prstGeom prst="foldedCorner">
            <a:avLst/>
          </a:prstGeom>
          <a:blipFill>
            <a:blip r:embed="rId8"/>
            <a:stretch>
              <a:fillRect l="-1304" t="-907"/>
            </a:stretch>
          </a:blipFill>
          <a:ln>
            <a:noFill/>
          </a:ln>
        </p:spPr>
        <p:txBody>
          <a:bodyPr/>
          <a:lstStyle/>
          <a:p>
            <a:r>
              <a:rPr lang="en-US">
                <a:noFill/>
              </a:rPr>
              <a:t> </a:t>
            </a:r>
          </a:p>
        </p:txBody>
      </p:sp>
      <p:sp>
        <p:nvSpPr>
          <p:cNvPr id="28" name="Rectangle: Folded Corner 27">
            <a:extLst>
              <a:ext uri="{FF2B5EF4-FFF2-40B4-BE49-F238E27FC236}">
                <a16:creationId xmlns:a16="http://schemas.microsoft.com/office/drawing/2014/main" id="{D09E8A27-4B06-4857-9734-563C868917E2}"/>
              </a:ext>
            </a:extLst>
          </p:cNvPr>
          <p:cNvSpPr/>
          <p:nvPr/>
        </p:nvSpPr>
        <p:spPr>
          <a:xfrm>
            <a:off x="3941763" y="2844800"/>
            <a:ext cx="4003675" cy="11271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rgbClr val="05075B"/>
                </a:solidFill>
                <a:latin typeface="Times New Roman" pitchFamily="18" charset="0"/>
                <a:ea typeface="Tahoma" panose="020B0604030504040204" pitchFamily="34" charset="0"/>
                <a:cs typeface="Times New Roman" pitchFamily="18" charset="0"/>
              </a:rPr>
              <a:t>Đáp</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án</a:t>
            </a:r>
            <a:r>
              <a:rPr lang="en-US" sz="3200" b="1" dirty="0">
                <a:solidFill>
                  <a:srgbClr val="05075B"/>
                </a:solidFill>
                <a:latin typeface="Times New Roman" pitchFamily="18" charset="0"/>
                <a:ea typeface="Tahoma" panose="020B0604030504040204" pitchFamily="34" charset="0"/>
                <a:cs typeface="Times New Roman" pitchFamily="18" charset="0"/>
              </a:rPr>
              <a:t>: B</a:t>
            </a:r>
          </a:p>
        </p:txBody>
      </p:sp>
      <p:sp>
        <p:nvSpPr>
          <p:cNvPr id="33" name="Rectangle 32">
            <a:extLst>
              <a:ext uri="{FF2B5EF4-FFF2-40B4-BE49-F238E27FC236}">
                <a16:creationId xmlns:a16="http://schemas.microsoft.com/office/drawing/2014/main" id="{6CC24C72-0FF2-4A3D-9EB7-3B3CF0360D30}"/>
              </a:ext>
            </a:extLst>
          </p:cNvPr>
          <p:cNvSpPr/>
          <p:nvPr/>
        </p:nvSpPr>
        <p:spPr>
          <a:xfrm rot="5600923">
            <a:off x="2831307" y="4993481"/>
            <a:ext cx="2438400" cy="252413"/>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1" name="Arrow: Pentagon 30">
            <a:hlinkClick r:id="rId10" action="ppaction://hlinksldjump"/>
            <a:extLst>
              <a:ext uri="{FF2B5EF4-FFF2-40B4-BE49-F238E27FC236}">
                <a16:creationId xmlns:a16="http://schemas.microsoft.com/office/drawing/2014/main" id="{30FBD7E5-42F7-4925-A91E-0048811551DF}"/>
              </a:ext>
            </a:extLst>
          </p:cNvPr>
          <p:cNvSpPr/>
          <p:nvPr/>
        </p:nvSpPr>
        <p:spPr>
          <a:xfrm rot="586976" flipH="1">
            <a:off x="2801938" y="4068763"/>
            <a:ext cx="2309812" cy="900112"/>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95242" name="Picture 34">
            <a:extLst>
              <a:ext uri="{FF2B5EF4-FFF2-40B4-BE49-F238E27FC236}">
                <a16:creationId xmlns:a16="http://schemas.microsoft.com/office/drawing/2014/main" id="{EB70BDAB-3CB7-4096-AFAD-45072D022A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3463" y="5457825"/>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E900BA83-82AC-4AB0-B805-6AA1E97A1AAB}"/>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95246" name="Picture 37">
            <a:extLst>
              <a:ext uri="{FF2B5EF4-FFF2-40B4-BE49-F238E27FC236}">
                <a16:creationId xmlns:a16="http://schemas.microsoft.com/office/drawing/2014/main" id="{98EE822F-C429-4A28-B314-94CBA130D9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2213" y="5154613"/>
            <a:ext cx="11652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44">
            <a:extLst>
              <a:ext uri="{FF2B5EF4-FFF2-40B4-BE49-F238E27FC236}">
                <a16:creationId xmlns:a16="http://schemas.microsoft.com/office/drawing/2014/main" id="{418D4EB2-07FE-4197-9FAA-228B3199E2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971925"/>
            <a:ext cx="11636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8" name="Picture 48">
            <a:extLst>
              <a:ext uri="{FF2B5EF4-FFF2-40B4-BE49-F238E27FC236}">
                <a16:creationId xmlns:a16="http://schemas.microsoft.com/office/drawing/2014/main" id="{05BCF370-50D4-45A3-A2F9-BC2EEB3CF5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9900" y="3436938"/>
            <a:ext cx="777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50">
            <a:extLst>
              <a:ext uri="{FF2B5EF4-FFF2-40B4-BE49-F238E27FC236}">
                <a16:creationId xmlns:a16="http://schemas.microsoft.com/office/drawing/2014/main" id="{26FE58D3-D22E-4346-B4ED-133E6054AE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557713" y="3665538"/>
            <a:ext cx="881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A4ACBB29-2687-43F6-AD8A-B1C1B45060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83775"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A4B23FA3-996C-494F-BEBD-FE34B2DCFE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588" y="3822700"/>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nodeType="afterGroup">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nodeType="afterGroup">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96258" name="Picture 43">
            <a:extLst>
              <a:ext uri="{FF2B5EF4-FFF2-40B4-BE49-F238E27FC236}">
                <a16:creationId xmlns:a16="http://schemas.microsoft.com/office/drawing/2014/main" id="{82C63568-BC72-4C2F-8BF2-DA11754059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0800"/>
            <a:ext cx="19415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4">
            <a:extLst>
              <a:ext uri="{FF2B5EF4-FFF2-40B4-BE49-F238E27FC236}">
                <a16:creationId xmlns:a16="http://schemas.microsoft.com/office/drawing/2014/main" id="{FE83B5E2-11B6-42B8-BE22-6B2220DC0F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650" y="4860925"/>
            <a:ext cx="19700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77F94AD-06DD-4424-B7CA-9DE47DE047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6613" y="4348163"/>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Folded Corner 8">
            <a:extLst>
              <a:ext uri="{FF2B5EF4-FFF2-40B4-BE49-F238E27FC236}">
                <a16:creationId xmlns:a16="http://schemas.microsoft.com/office/drawing/2014/main" id="{4FDBE1C0-2DFF-4832-B984-A0E66A5B0121}"/>
              </a:ext>
            </a:extLst>
          </p:cNvPr>
          <p:cNvSpPr/>
          <p:nvPr/>
        </p:nvSpPr>
        <p:spPr>
          <a:xfrm>
            <a:off x="9926638" y="3919538"/>
            <a:ext cx="1470025"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rgbClr val="FF0000"/>
                </a:solidFill>
                <a:latin typeface="Tahoma" panose="020B0604030504040204" pitchFamily="34" charset="0"/>
                <a:cs typeface="Tahoma" panose="020B0604030504040204" pitchFamily="34" charset="0"/>
              </a:rPr>
              <a:t>7 điểm</a:t>
            </a:r>
          </a:p>
        </p:txBody>
      </p:sp>
      <p:sp>
        <p:nvSpPr>
          <p:cNvPr id="28" name="Rectangle: Folded Corner 27">
            <a:extLst>
              <a:ext uri="{FF2B5EF4-FFF2-40B4-BE49-F238E27FC236}">
                <a16:creationId xmlns:a16="http://schemas.microsoft.com/office/drawing/2014/main" id="{5E14F0AF-68C4-4E66-9D58-4BE7086C33E7}"/>
              </a:ext>
            </a:extLst>
          </p:cNvPr>
          <p:cNvSpPr/>
          <p:nvPr/>
        </p:nvSpPr>
        <p:spPr>
          <a:xfrm>
            <a:off x="4525963" y="2998788"/>
            <a:ext cx="4098925" cy="11271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b="1" dirty="0" err="1">
                <a:solidFill>
                  <a:srgbClr val="05075B"/>
                </a:solidFill>
                <a:latin typeface="Times New Roman" pitchFamily="18" charset="0"/>
                <a:ea typeface="Tahoma" panose="020B0604030504040204" pitchFamily="34" charset="0"/>
                <a:cs typeface="Times New Roman" pitchFamily="18" charset="0"/>
              </a:rPr>
              <a:t>Đáp</a:t>
            </a:r>
            <a:r>
              <a:rPr lang="en-US" sz="3200" b="1" dirty="0">
                <a:solidFill>
                  <a:srgbClr val="05075B"/>
                </a:solidFill>
                <a:latin typeface="Times New Roman" pitchFamily="18" charset="0"/>
                <a:ea typeface="Tahoma" panose="020B0604030504040204" pitchFamily="34" charset="0"/>
                <a:cs typeface="Times New Roman" pitchFamily="18" charset="0"/>
              </a:rPr>
              <a:t> </a:t>
            </a:r>
            <a:r>
              <a:rPr lang="en-US" sz="3200" b="1" dirty="0" err="1">
                <a:solidFill>
                  <a:srgbClr val="05075B"/>
                </a:solidFill>
                <a:latin typeface="Times New Roman" pitchFamily="18" charset="0"/>
                <a:ea typeface="Tahoma" panose="020B0604030504040204" pitchFamily="34" charset="0"/>
                <a:cs typeface="Times New Roman" pitchFamily="18" charset="0"/>
              </a:rPr>
              <a:t>án</a:t>
            </a:r>
            <a:r>
              <a:rPr lang="en-US" sz="3200" b="1" dirty="0">
                <a:solidFill>
                  <a:srgbClr val="05075B"/>
                </a:solidFill>
                <a:latin typeface="Times New Roman" pitchFamily="18" charset="0"/>
                <a:ea typeface="Tahoma" panose="020B0604030504040204" pitchFamily="34" charset="0"/>
                <a:cs typeface="Times New Roman" pitchFamily="18" charset="0"/>
              </a:rPr>
              <a:t>: C</a:t>
            </a:r>
          </a:p>
        </p:txBody>
      </p:sp>
      <p:sp>
        <p:nvSpPr>
          <p:cNvPr id="33" name="Rectangle 32">
            <a:extLst>
              <a:ext uri="{FF2B5EF4-FFF2-40B4-BE49-F238E27FC236}">
                <a16:creationId xmlns:a16="http://schemas.microsoft.com/office/drawing/2014/main" id="{CE07C151-1868-422E-866D-47B4D175304A}"/>
              </a:ext>
            </a:extLst>
          </p:cNvPr>
          <p:cNvSpPr/>
          <p:nvPr/>
        </p:nvSpPr>
        <p:spPr>
          <a:xfrm rot="5600923">
            <a:off x="2831307" y="4993481"/>
            <a:ext cx="2438400" cy="252413"/>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1" name="Arrow: Pentagon 30">
            <a:hlinkClick r:id="rId9" action="ppaction://hlinksldjump"/>
            <a:extLst>
              <a:ext uri="{FF2B5EF4-FFF2-40B4-BE49-F238E27FC236}">
                <a16:creationId xmlns:a16="http://schemas.microsoft.com/office/drawing/2014/main" id="{0901FEA9-9CD5-424D-B463-D99462C677CB}"/>
              </a:ext>
            </a:extLst>
          </p:cNvPr>
          <p:cNvSpPr/>
          <p:nvPr/>
        </p:nvSpPr>
        <p:spPr>
          <a:xfrm rot="586976" flipH="1">
            <a:off x="2801938" y="4068763"/>
            <a:ext cx="2309812" cy="900112"/>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96266" name="Picture 34">
            <a:extLst>
              <a:ext uri="{FF2B5EF4-FFF2-40B4-BE49-F238E27FC236}">
                <a16:creationId xmlns:a16="http://schemas.microsoft.com/office/drawing/2014/main" id="{A509CCBF-D4A9-44C7-AF91-F1986C4CEC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3463" y="5457825"/>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lowchart: Summing Junction 35">
            <a:extLst>
              <a:ext uri="{FF2B5EF4-FFF2-40B4-BE49-F238E27FC236}">
                <a16:creationId xmlns:a16="http://schemas.microsoft.com/office/drawing/2014/main" id="{B3EEA0CB-95AC-4655-A2C2-1614679CE2F1}"/>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96270" name="Picture 37">
            <a:extLst>
              <a:ext uri="{FF2B5EF4-FFF2-40B4-BE49-F238E27FC236}">
                <a16:creationId xmlns:a16="http://schemas.microsoft.com/office/drawing/2014/main" id="{97FB540F-E376-4A11-98CC-AC2BDB89E0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2213" y="5154613"/>
            <a:ext cx="116522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1" name="Picture 44">
            <a:extLst>
              <a:ext uri="{FF2B5EF4-FFF2-40B4-BE49-F238E27FC236}">
                <a16:creationId xmlns:a16="http://schemas.microsoft.com/office/drawing/2014/main" id="{B298AA55-C157-4B63-88B7-4512A136AE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971925"/>
            <a:ext cx="11636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2" name="Picture 48">
            <a:extLst>
              <a:ext uri="{FF2B5EF4-FFF2-40B4-BE49-F238E27FC236}">
                <a16:creationId xmlns:a16="http://schemas.microsoft.com/office/drawing/2014/main" id="{9BBE04E1-1F6E-48E3-B19E-F2D9A89719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9900" y="3436938"/>
            <a:ext cx="7778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3" name="Picture 50">
            <a:extLst>
              <a:ext uri="{FF2B5EF4-FFF2-40B4-BE49-F238E27FC236}">
                <a16:creationId xmlns:a16="http://schemas.microsoft.com/office/drawing/2014/main" id="{9CEDCEC4-9162-49B8-8F2F-9A1BC7D80F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557713" y="3665538"/>
            <a:ext cx="8810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B8420D56-971D-4571-93DF-817F18843C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83775" y="3919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730C7685-96A2-4208-B314-F540E4B59D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50588" y="3822700"/>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A9A7C971-EAA6-C4C6-7271-D80085D63640}"/>
                  </a:ext>
                </a:extLst>
              </p:cNvPr>
              <p:cNvSpPr/>
              <p:nvPr/>
            </p:nvSpPr>
            <p:spPr>
              <a:xfrm>
                <a:off x="633046" y="254000"/>
                <a:ext cx="10763617" cy="2094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spcAft>
                    <a:spcPts val="1200"/>
                  </a:spcAft>
                </a:pPr>
                <a:r>
                  <a:rPr lang="en-US" sz="3200" b="1" dirty="0" err="1">
                    <a:solidFill>
                      <a:schemeClr val="tx1"/>
                    </a:solidFill>
                    <a:latin typeface="Times New Roman" pitchFamily="18" charset="0"/>
                    <a:ea typeface="Tahoma" panose="020B0604030504040204" pitchFamily="34" charset="0"/>
                    <a:cs typeface="Times New Roman" pitchFamily="18" charset="0"/>
                  </a:rPr>
                  <a:t>Hộp</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quà</a:t>
                </a:r>
                <a:r>
                  <a:rPr lang="en-US" sz="3200" b="1" dirty="0">
                    <a:solidFill>
                      <a:schemeClr val="tx1"/>
                    </a:solidFill>
                    <a:latin typeface="Times New Roman" pitchFamily="18" charset="0"/>
                    <a:ea typeface="Tahoma" panose="020B0604030504040204" pitchFamily="34" charset="0"/>
                    <a:cs typeface="Times New Roman" pitchFamily="18" charset="0"/>
                  </a:rPr>
                  <a:t> </a:t>
                </a:r>
                <a:r>
                  <a:rPr lang="en-US" sz="3200" b="1" dirty="0" err="1">
                    <a:solidFill>
                      <a:schemeClr val="tx1"/>
                    </a:solidFill>
                    <a:latin typeface="Times New Roman" pitchFamily="18" charset="0"/>
                    <a:ea typeface="Tahoma" panose="020B0604030504040204" pitchFamily="34" charset="0"/>
                    <a:cs typeface="Times New Roman" pitchFamily="18" charset="0"/>
                  </a:rPr>
                  <a:t>số</a:t>
                </a:r>
                <a:r>
                  <a:rPr lang="en-US" sz="3200" b="1" dirty="0">
                    <a:solidFill>
                      <a:schemeClr val="tx1"/>
                    </a:solidFill>
                    <a:latin typeface="Times New Roman" pitchFamily="18" charset="0"/>
                    <a:ea typeface="Tahoma" panose="020B0604030504040204" pitchFamily="34" charset="0"/>
                    <a:cs typeface="Times New Roman" pitchFamily="18" charset="0"/>
                  </a:rPr>
                  <a:t> 4: </a:t>
                </a:r>
                <a:r>
                  <a:rPr lang="en-US" sz="3200" dirty="0">
                    <a:solidFill>
                      <a:srgbClr val="0000CC"/>
                    </a:solidFill>
                    <a:effectLst/>
                    <a:latin typeface="Times New Roman" panose="02020603050405020304" pitchFamily="18" charset="0"/>
                    <a:ea typeface="Georgia" panose="02040502050405020303" pitchFamily="18" charset="0"/>
                  </a:rPr>
                  <a:t>Cho tam </a:t>
                </a:r>
                <a:r>
                  <a:rPr lang="en-US" sz="3200" dirty="0" err="1">
                    <a:solidFill>
                      <a:srgbClr val="0000CC"/>
                    </a:solidFill>
                    <a:effectLst/>
                    <a:latin typeface="Times New Roman" panose="02020603050405020304" pitchFamily="18" charset="0"/>
                    <a:ea typeface="Georgia" panose="02040502050405020303" pitchFamily="18" charset="0"/>
                  </a:rPr>
                  <a:t>giác</a:t>
                </a:r>
                <a:r>
                  <a:rPr lang="en-US" sz="3200" dirty="0">
                    <a:solidFill>
                      <a:srgbClr val="0000CC"/>
                    </a:solidFill>
                    <a:effectLst/>
                    <a:latin typeface="Times New Roman" panose="02020603050405020304" pitchFamily="18" charset="0"/>
                    <a:ea typeface="Georgia" panose="02040502050405020303" pitchFamily="18" charset="0"/>
                  </a:rPr>
                  <a:t> </a:t>
                </a:r>
                <a14:m>
                  <m:oMath xmlns:m="http://schemas.openxmlformats.org/officeDocument/2006/math">
                    <m:r>
                      <a:rPr lang="en-US" sz="3200" i="1">
                        <a:solidFill>
                          <a:srgbClr val="0000CC"/>
                        </a:solidFill>
                        <a:effectLst/>
                        <a:latin typeface="Cambria Math" panose="02040503050406030204" pitchFamily="18" charset="0"/>
                        <a:ea typeface="Yu Mincho" panose="02020400000000000000" pitchFamily="18" charset="-128"/>
                      </a:rPr>
                      <m:t>𝐴𝐵𝐶</m:t>
                    </m:r>
                  </m:oMath>
                </a14:m>
                <a:r>
                  <a:rPr lang="en-US" sz="3200" dirty="0">
                    <a:solidFill>
                      <a:srgbClr val="0000CC"/>
                    </a:solidFill>
                    <a:effectLst/>
                    <a:latin typeface="Times New Roman" panose="02020603050405020304" pitchFamily="18" charset="0"/>
                    <a:ea typeface="Georgia" panose="02040502050405020303" pitchFamily="18" charset="0"/>
                  </a:rPr>
                  <a:t> </a:t>
                </a:r>
                <a:r>
                  <a:rPr lang="en-US" sz="3200" dirty="0" err="1">
                    <a:solidFill>
                      <a:srgbClr val="0000CC"/>
                    </a:solidFill>
                    <a:effectLst/>
                    <a:latin typeface="Times New Roman" panose="02020603050405020304" pitchFamily="18" charset="0"/>
                    <a:ea typeface="Georgia" panose="02040502050405020303" pitchFamily="18" charset="0"/>
                  </a:rPr>
                  <a:t>vuông</a:t>
                </a:r>
                <a:r>
                  <a:rPr lang="en-US" sz="3200" dirty="0">
                    <a:solidFill>
                      <a:srgbClr val="0000CC"/>
                    </a:solidFill>
                    <a:effectLst/>
                    <a:latin typeface="Times New Roman" panose="02020603050405020304" pitchFamily="18" charset="0"/>
                    <a:ea typeface="Georgia" panose="02040502050405020303" pitchFamily="18" charset="0"/>
                  </a:rPr>
                  <a:t> </a:t>
                </a:r>
                <a:r>
                  <a:rPr lang="en-US" sz="3200" dirty="0" err="1">
                    <a:solidFill>
                      <a:srgbClr val="0000CC"/>
                    </a:solidFill>
                    <a:effectLst/>
                    <a:latin typeface="Times New Roman" panose="02020603050405020304" pitchFamily="18" charset="0"/>
                    <a:ea typeface="Georgia" panose="02040502050405020303" pitchFamily="18" charset="0"/>
                  </a:rPr>
                  <a:t>tại</a:t>
                </a:r>
                <a:r>
                  <a:rPr lang="en-US" sz="3200" dirty="0">
                    <a:solidFill>
                      <a:srgbClr val="0000CC"/>
                    </a:solidFill>
                    <a:effectLst/>
                    <a:latin typeface="Times New Roman" panose="02020603050405020304" pitchFamily="18" charset="0"/>
                    <a:ea typeface="Georgia" panose="02040502050405020303" pitchFamily="18" charset="0"/>
                  </a:rPr>
                  <a:t> </a:t>
                </a:r>
                <a14:m>
                  <m:oMath xmlns:m="http://schemas.openxmlformats.org/officeDocument/2006/math">
                    <m:r>
                      <a:rPr lang="en-US" sz="3200" i="1">
                        <a:solidFill>
                          <a:srgbClr val="0000CC"/>
                        </a:solidFill>
                        <a:effectLst/>
                        <a:latin typeface="Cambria Math" panose="02040503050406030204" pitchFamily="18" charset="0"/>
                        <a:ea typeface="Yu Mincho" panose="02020400000000000000" pitchFamily="18" charset="-128"/>
                      </a:rPr>
                      <m:t>𝐴</m:t>
                    </m:r>
                  </m:oMath>
                </a14:m>
                <a:r>
                  <a:rPr lang="en-US" sz="3200" dirty="0">
                    <a:solidFill>
                      <a:srgbClr val="0000CC"/>
                    </a:solidFill>
                    <a:effectLst/>
                    <a:latin typeface="Times New Roman" panose="02020603050405020304" pitchFamily="18" charset="0"/>
                    <a:ea typeface="Georgia" panose="02040502050405020303" pitchFamily="18" charset="0"/>
                  </a:rPr>
                  <a:t> </a:t>
                </a:r>
                <a:r>
                  <a:rPr lang="en-US" sz="3200" dirty="0" err="1">
                    <a:solidFill>
                      <a:srgbClr val="0000CC"/>
                    </a:solidFill>
                    <a:effectLst/>
                    <a:latin typeface="Times New Roman" panose="02020603050405020304" pitchFamily="18" charset="0"/>
                    <a:ea typeface="Georgia" panose="02040502050405020303" pitchFamily="18" charset="0"/>
                  </a:rPr>
                  <a:t>có</a:t>
                </a:r>
                <a:r>
                  <a:rPr lang="en-US" sz="3200" dirty="0">
                    <a:solidFill>
                      <a:srgbClr val="0000CC"/>
                    </a:solidFill>
                    <a:effectLst/>
                    <a:latin typeface="Times New Roman" panose="02020603050405020304" pitchFamily="18" charset="0"/>
                    <a:ea typeface="Georgia" panose="02040502050405020303" pitchFamily="18" charset="0"/>
                  </a:rPr>
                  <a:t> </a:t>
                </a:r>
                <a14:m>
                  <m:oMath xmlns:m="http://schemas.openxmlformats.org/officeDocument/2006/math">
                    <m:acc>
                      <m:accPr>
                        <m:chr m:val="̂"/>
                        <m:ctrlPr>
                          <a:rPr lang="en-US" sz="3200" i="1">
                            <a:solidFill>
                              <a:srgbClr val="0000CC"/>
                            </a:solidFill>
                            <a:effectLst/>
                            <a:latin typeface="Cambria Math" panose="02040503050406030204" pitchFamily="18" charset="0"/>
                            <a:ea typeface="Yu Mincho" panose="02020400000000000000" pitchFamily="18" charset="-128"/>
                          </a:rPr>
                        </m:ctrlPr>
                      </m:accPr>
                      <m:e>
                        <m:r>
                          <a:rPr lang="en-US" sz="3200" i="1">
                            <a:solidFill>
                              <a:srgbClr val="0000CC"/>
                            </a:solidFill>
                            <a:effectLst/>
                            <a:latin typeface="Cambria Math" panose="02040503050406030204" pitchFamily="18" charset="0"/>
                            <a:ea typeface="Yu Mincho" panose="02020400000000000000" pitchFamily="18" charset="-128"/>
                          </a:rPr>
                          <m:t>𝐵</m:t>
                        </m:r>
                      </m:e>
                    </m:acc>
                    <m:r>
                      <a:rPr lang="en-US" sz="3200">
                        <a:solidFill>
                          <a:srgbClr val="0000CC"/>
                        </a:solidFill>
                        <a:effectLst/>
                        <a:latin typeface="Cambria Math" panose="02040503050406030204" pitchFamily="18" charset="0"/>
                        <a:ea typeface="Yu Mincho" panose="02020400000000000000" pitchFamily="18" charset="-128"/>
                      </a:rPr>
                      <m:t>=</m:t>
                    </m:r>
                    <m:sSup>
                      <m:sSupPr>
                        <m:ctrlPr>
                          <a:rPr lang="en-US" sz="3200" i="1">
                            <a:solidFill>
                              <a:srgbClr val="0000CC"/>
                            </a:solidFill>
                            <a:effectLst/>
                            <a:latin typeface="Cambria Math" panose="02040503050406030204" pitchFamily="18" charset="0"/>
                            <a:ea typeface="Yu Mincho" panose="02020400000000000000" pitchFamily="18" charset="-128"/>
                          </a:rPr>
                        </m:ctrlPr>
                      </m:sSupPr>
                      <m:e>
                        <m:r>
                          <a:rPr lang="en-US" sz="3200">
                            <a:solidFill>
                              <a:srgbClr val="0000CC"/>
                            </a:solidFill>
                            <a:effectLst/>
                            <a:latin typeface="Cambria Math" panose="02040503050406030204" pitchFamily="18" charset="0"/>
                            <a:ea typeface="Yu Mincho" panose="02020400000000000000" pitchFamily="18" charset="-128"/>
                          </a:rPr>
                          <m:t>30</m:t>
                        </m:r>
                      </m:e>
                      <m:sup>
                        <m:r>
                          <a:rPr lang="en-US" sz="3200">
                            <a:solidFill>
                              <a:srgbClr val="0000CC"/>
                            </a:solidFill>
                            <a:effectLst/>
                            <a:latin typeface="Cambria Math" panose="02040503050406030204" pitchFamily="18" charset="0"/>
                            <a:ea typeface="Yu Mincho" panose="02020400000000000000" pitchFamily="18" charset="-128"/>
                          </a:rPr>
                          <m:t>∘</m:t>
                        </m:r>
                      </m:sup>
                    </m:sSup>
                  </m:oMath>
                </a14:m>
                <a:r>
                  <a:rPr lang="en-US" sz="3200" dirty="0">
                    <a:solidFill>
                      <a:srgbClr val="0000CC"/>
                    </a:solidFill>
                    <a:effectLst/>
                    <a:latin typeface="Times New Roman" panose="02020603050405020304" pitchFamily="18" charset="0"/>
                    <a:ea typeface="Georgia" panose="02040502050405020303" pitchFamily="18" charset="0"/>
                  </a:rPr>
                  <a:t>. Khi </a:t>
                </a:r>
                <a:r>
                  <a:rPr lang="en-US" sz="3200" dirty="0" err="1">
                    <a:solidFill>
                      <a:srgbClr val="0000CC"/>
                    </a:solidFill>
                    <a:effectLst/>
                    <a:latin typeface="Times New Roman" panose="02020603050405020304" pitchFamily="18" charset="0"/>
                    <a:ea typeface="Georgia" panose="02040502050405020303" pitchFamily="18" charset="0"/>
                  </a:rPr>
                  <a:t>đó</a:t>
                </a:r>
                <a14:m>
                  <m:oMath xmlns:m="http://schemas.openxmlformats.org/officeDocument/2006/math">
                    <m:r>
                      <a:rPr lang="en-US" sz="3200" i="1">
                        <a:solidFill>
                          <a:srgbClr val="0000CC"/>
                        </a:solidFill>
                        <a:effectLst/>
                        <a:latin typeface="Cambria Math" panose="02040503050406030204" pitchFamily="18" charset="0"/>
                        <a:ea typeface="Georgia" panose="02040502050405020303" pitchFamily="18" charset="0"/>
                      </a:rPr>
                      <m:t> </m:t>
                    </m:r>
                    <m:r>
                      <a:rPr lang="en-US" sz="3200" i="1">
                        <a:solidFill>
                          <a:srgbClr val="0000CC"/>
                        </a:solidFill>
                        <a:effectLst/>
                        <a:latin typeface="Cambria Math" panose="02040503050406030204" pitchFamily="18" charset="0"/>
                        <a:ea typeface="Yu Mincho" panose="02020400000000000000" pitchFamily="18" charset="-128"/>
                      </a:rPr>
                      <m:t>𝐴𝐵</m:t>
                    </m:r>
                  </m:oMath>
                </a14:m>
                <a:r>
                  <a:rPr lang="en-US" sz="3200" dirty="0">
                    <a:solidFill>
                      <a:srgbClr val="0000CC"/>
                    </a:solidFill>
                    <a:effectLst/>
                    <a:latin typeface="Times New Roman" panose="02020603050405020304" pitchFamily="18" charset="0"/>
                    <a:ea typeface="Yu Mincho" panose="02020400000000000000" pitchFamily="18" charset="-128"/>
                  </a:rPr>
                  <a:t> </a:t>
                </a:r>
                <a:r>
                  <a:rPr lang="en-US" sz="3200" dirty="0" err="1">
                    <a:solidFill>
                      <a:srgbClr val="0000CC"/>
                    </a:solidFill>
                    <a:effectLst/>
                    <a:latin typeface="Times New Roman" panose="02020603050405020304" pitchFamily="18" charset="0"/>
                    <a:ea typeface="Yu Mincho" panose="02020400000000000000" pitchFamily="18" charset="-128"/>
                  </a:rPr>
                  <a:t>bằng</a:t>
                </a:r>
                <a:r>
                  <a:rPr lang="en-US" sz="3200" dirty="0">
                    <a:solidFill>
                      <a:srgbClr val="0000CC"/>
                    </a:solidFill>
                    <a:effectLst/>
                    <a:latin typeface="Times New Roman" panose="02020603050405020304" pitchFamily="18" charset="0"/>
                    <a:ea typeface="Yu Mincho" panose="02020400000000000000" pitchFamily="18" charset="-128"/>
                  </a:rPr>
                  <a:t>:</a:t>
                </a:r>
                <a:endParaRPr lang="en-US" sz="3200" dirty="0">
                  <a:effectLst/>
                  <a:latin typeface="Times New Roman" panose="02020603050405020304" pitchFamily="18" charset="0"/>
                  <a:ea typeface="Yu Mincho" panose="02020400000000000000" pitchFamily="18" charset="-128"/>
                </a:endParaRPr>
              </a:p>
              <a:p>
                <a:r>
                  <a:rPr lang="en-US" sz="3200" b="1" dirty="0">
                    <a:solidFill>
                      <a:srgbClr val="380DB3"/>
                    </a:solidFill>
                    <a:latin typeface="Times New Roman" panose="02020603050405020304" pitchFamily="18" charset="0"/>
                    <a:cs typeface="Times New Roman" panose="02020603050405020304" pitchFamily="18" charset="0"/>
                  </a:rPr>
                  <a:t>A</a:t>
                </a:r>
                <a:r>
                  <a:rPr lang="en-US" sz="3200" dirty="0">
                    <a:solidFill>
                      <a:srgbClr val="380DB3"/>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380DB3"/>
                        </a:solidFill>
                      </a:rPr>
                      <m:t>𝐴𝐶</m:t>
                    </m:r>
                  </m:oMath>
                </a14:m>
                <a:r>
                  <a:rPr lang="en-US" sz="3200" dirty="0">
                    <a:solidFill>
                      <a:srgbClr val="380DB3"/>
                    </a:solidFill>
                    <a:latin typeface="Times New Roman" panose="02020603050405020304" pitchFamily="18" charset="0"/>
                    <a:cs typeface="Times New Roman" panose="02020603050405020304" pitchFamily="18" charset="0"/>
                  </a:rPr>
                  <a:t>. 		</a:t>
                </a:r>
                <a:r>
                  <a:rPr lang="en-US" sz="3200" b="1" dirty="0">
                    <a:solidFill>
                      <a:srgbClr val="380DB3"/>
                    </a:solidFill>
                    <a:latin typeface="Times New Roman" panose="02020603050405020304" pitchFamily="18" charset="0"/>
                    <a:cs typeface="Times New Roman" panose="02020603050405020304" pitchFamily="18" charset="0"/>
                  </a:rPr>
                  <a:t>B</a:t>
                </a:r>
                <a:r>
                  <a:rPr lang="en-US" sz="3200" dirty="0">
                    <a:solidFill>
                      <a:srgbClr val="380DB3"/>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3200" i="1">
                            <a:solidFill>
                              <a:srgbClr val="380DB3"/>
                            </a:solidFill>
                          </a:rPr>
                        </m:ctrlPr>
                      </m:fPr>
                      <m:num>
                        <m:r>
                          <a:rPr lang="en-US" sz="3200" i="1">
                            <a:solidFill>
                              <a:srgbClr val="380DB3"/>
                            </a:solidFill>
                          </a:rPr>
                          <m:t>1</m:t>
                        </m:r>
                      </m:num>
                      <m:den>
                        <m:r>
                          <a:rPr lang="en-US" sz="3200" i="1">
                            <a:solidFill>
                              <a:srgbClr val="380DB3"/>
                            </a:solidFill>
                          </a:rPr>
                          <m:t>2</m:t>
                        </m:r>
                      </m:den>
                    </m:f>
                    <m:r>
                      <a:rPr lang="en-US" sz="3200" i="1">
                        <a:solidFill>
                          <a:srgbClr val="380DB3"/>
                        </a:solidFill>
                      </a:rPr>
                      <m:t>𝐵𝐶</m:t>
                    </m:r>
                  </m:oMath>
                </a14:m>
                <a:r>
                  <a:rPr lang="en-US" sz="3200" dirty="0">
                    <a:solidFill>
                      <a:srgbClr val="380DB3"/>
                    </a:solidFill>
                    <a:latin typeface="Times New Roman" panose="02020603050405020304" pitchFamily="18" charset="0"/>
                    <a:cs typeface="Times New Roman" panose="02020603050405020304" pitchFamily="18" charset="0"/>
                  </a:rPr>
                  <a:t> .			</a:t>
                </a:r>
                <a:r>
                  <a:rPr lang="en-US" sz="3200" b="1" dirty="0">
                    <a:solidFill>
                      <a:srgbClr val="380DB3"/>
                    </a:solidFill>
                    <a:latin typeface="Times New Roman" panose="02020603050405020304" pitchFamily="18" charset="0"/>
                    <a:cs typeface="Times New Roman" panose="02020603050405020304" pitchFamily="18" charset="0"/>
                  </a:rPr>
                  <a:t>C</a:t>
                </a:r>
                <a:r>
                  <a:rPr lang="en-US" sz="3200" dirty="0">
                    <a:solidFill>
                      <a:srgbClr val="380DB3"/>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3200" i="1">
                            <a:solidFill>
                              <a:srgbClr val="380DB3"/>
                            </a:solidFill>
                          </a:rPr>
                        </m:ctrlPr>
                      </m:fPr>
                      <m:num>
                        <m:rad>
                          <m:radPr>
                            <m:degHide m:val="on"/>
                            <m:ctrlPr>
                              <a:rPr lang="en-US" sz="3200" i="1">
                                <a:solidFill>
                                  <a:srgbClr val="380DB3"/>
                                </a:solidFill>
                              </a:rPr>
                            </m:ctrlPr>
                          </m:radPr>
                          <m:deg/>
                          <m:e>
                            <m:r>
                              <a:rPr lang="en-US" sz="3200" i="1">
                                <a:solidFill>
                                  <a:srgbClr val="380DB3"/>
                                </a:solidFill>
                              </a:rPr>
                              <m:t>3</m:t>
                            </m:r>
                          </m:e>
                        </m:rad>
                      </m:num>
                      <m:den>
                        <m:r>
                          <a:rPr lang="en-US" sz="3200" i="1">
                            <a:solidFill>
                              <a:srgbClr val="380DB3"/>
                            </a:solidFill>
                          </a:rPr>
                          <m:t>2</m:t>
                        </m:r>
                      </m:den>
                    </m:f>
                    <m:r>
                      <a:rPr lang="en-US" sz="3200" i="1">
                        <a:solidFill>
                          <a:srgbClr val="380DB3"/>
                        </a:solidFill>
                      </a:rPr>
                      <m:t>𝐵𝐶</m:t>
                    </m:r>
                  </m:oMath>
                </a14:m>
                <a:r>
                  <a:rPr lang="en-US" sz="3200" dirty="0">
                    <a:solidFill>
                      <a:srgbClr val="380DB3"/>
                    </a:solidFill>
                    <a:latin typeface="Times New Roman" panose="02020603050405020304" pitchFamily="18" charset="0"/>
                    <a:cs typeface="Times New Roman" panose="02020603050405020304" pitchFamily="18" charset="0"/>
                  </a:rPr>
                  <a:t> . 		</a:t>
                </a:r>
                <a:r>
                  <a:rPr lang="en-US" sz="3200" b="1" dirty="0">
                    <a:solidFill>
                      <a:srgbClr val="380DB3"/>
                    </a:solidFill>
                    <a:latin typeface="Times New Roman" panose="02020603050405020304" pitchFamily="18" charset="0"/>
                    <a:cs typeface="Times New Roman" panose="02020603050405020304" pitchFamily="18" charset="0"/>
                  </a:rPr>
                  <a:t>D</a:t>
                </a:r>
                <a:r>
                  <a:rPr lang="en-US" sz="3200" dirty="0">
                    <a:solidFill>
                      <a:srgbClr val="380DB3"/>
                    </a:solidFill>
                    <a:latin typeface="Times New Roman" panose="02020603050405020304" pitchFamily="18" charset="0"/>
                    <a:cs typeface="Times New Roman" panose="02020603050405020304" pitchFamily="18" charset="0"/>
                  </a:rPr>
                  <a:t>.</a:t>
                </a:r>
                <a14:m>
                  <m:oMath xmlns:m="http://schemas.openxmlformats.org/officeDocument/2006/math">
                    <m:f>
                      <m:fPr>
                        <m:ctrlPr>
                          <a:rPr lang="en-US" sz="3200" i="1">
                            <a:solidFill>
                              <a:srgbClr val="380DB3"/>
                            </a:solidFill>
                          </a:rPr>
                        </m:ctrlPr>
                      </m:fPr>
                      <m:num>
                        <m:r>
                          <a:rPr lang="en-US" sz="3200" i="1">
                            <a:solidFill>
                              <a:srgbClr val="380DB3"/>
                            </a:solidFill>
                          </a:rPr>
                          <m:t>1</m:t>
                        </m:r>
                      </m:num>
                      <m:den>
                        <m:r>
                          <a:rPr lang="en-US" sz="3200" i="1">
                            <a:solidFill>
                              <a:srgbClr val="380DB3"/>
                            </a:solidFill>
                          </a:rPr>
                          <m:t>2</m:t>
                        </m:r>
                      </m:den>
                    </m:f>
                    <m:r>
                      <a:rPr lang="en-US" sz="3200" i="1">
                        <a:solidFill>
                          <a:srgbClr val="380DB3"/>
                        </a:solidFill>
                      </a:rPr>
                      <m:t>𝐴𝐶</m:t>
                    </m:r>
                  </m:oMath>
                </a14:m>
                <a:r>
                  <a:rPr lang="en-US" sz="3200" dirty="0">
                    <a:solidFill>
                      <a:srgbClr val="380DB3"/>
                    </a:solidFill>
                    <a:latin typeface="Times New Roman" panose="02020603050405020304" pitchFamily="18" charset="0"/>
                    <a:cs typeface="Times New Roman" panose="02020603050405020304" pitchFamily="18" charset="0"/>
                  </a:rPr>
                  <a:t> </a:t>
                </a:r>
                <a:r>
                  <a:rPr lang="en-US" sz="3200" dirty="0">
                    <a:solidFill>
                      <a:srgbClr val="380DB3"/>
                    </a:solidFill>
                  </a:rPr>
                  <a:t>.</a:t>
                </a:r>
              </a:p>
            </p:txBody>
          </p:sp>
        </mc:Choice>
        <mc:Fallback>
          <p:sp>
            <p:nvSpPr>
              <p:cNvPr id="6" name="Rectangle 5">
                <a:extLst>
                  <a:ext uri="{FF2B5EF4-FFF2-40B4-BE49-F238E27FC236}">
                    <a16:creationId xmlns:a16="http://schemas.microsoft.com/office/drawing/2014/main" id="{A9A7C971-EAA6-C4C6-7271-D80085D63640}"/>
                  </a:ext>
                </a:extLst>
              </p:cNvPr>
              <p:cNvSpPr>
                <a:spLocks noRot="1" noChangeAspect="1" noMove="1" noResize="1" noEditPoints="1" noAdjustHandles="1" noChangeArrowheads="1" noChangeShapeType="1" noTextEdit="1"/>
              </p:cNvSpPr>
              <p:nvPr/>
            </p:nvSpPr>
            <p:spPr>
              <a:xfrm>
                <a:off x="633046" y="254000"/>
                <a:ext cx="10763617" cy="2094720"/>
              </a:xfrm>
              <a:prstGeom prst="rect">
                <a:avLst/>
              </a:prstGeom>
              <a:blipFill>
                <a:blip r:embed="rId16"/>
                <a:stretch>
                  <a:fillRect l="-1472" t="-1458" r="-623" b="-3207"/>
                </a:stretch>
              </a:blipFill>
              <a:ln>
                <a:noFill/>
              </a:ln>
            </p:spPr>
            <p:txBody>
              <a:bodyPr/>
              <a:lstStyle/>
              <a:p>
                <a:r>
                  <a:rPr lang="en-US">
                    <a:noFill/>
                  </a:rPr>
                  <a:t> </a:t>
                </a:r>
              </a:p>
            </p:txBody>
          </p:sp>
        </mc:Fallback>
      </mc:AlternateContent>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7"/>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par>
                                <p:cTn id="27" presetID="10"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par>
                          <p:cTn id="30" fill="hold" nodeType="afterGroup">
                            <p:stCondLst>
                              <p:cond delay="2500"/>
                            </p:stCondLst>
                            <p:childTnLst>
                              <p:par>
                                <p:cTn id="31" presetID="32" presetClass="emph" presetSubtype="0" repeatCount="1100" fill="hold" grpId="1" nodeType="after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oogle Shape;2921;p49">
            <a:extLst>
              <a:ext uri="{FF2B5EF4-FFF2-40B4-BE49-F238E27FC236}">
                <a16:creationId xmlns:a16="http://schemas.microsoft.com/office/drawing/2014/main" id="{D290B6D8-C42F-4794-B1DB-598411377AB7}"/>
              </a:ext>
            </a:extLst>
          </p:cNvPr>
          <p:cNvGrpSpPr>
            <a:grpSpLocks/>
          </p:cNvGrpSpPr>
          <p:nvPr/>
        </p:nvGrpSpPr>
        <p:grpSpPr bwMode="auto">
          <a:xfrm>
            <a:off x="10079038" y="2254250"/>
            <a:ext cx="1085850" cy="1457325"/>
            <a:chOff x="7559750" y="1690838"/>
            <a:chExt cx="814400" cy="1093000"/>
          </a:xfrm>
        </p:grpSpPr>
        <p:sp>
          <p:nvSpPr>
            <p:cNvPr id="2922" name="Google Shape;2922;p49">
              <a:extLst>
                <a:ext uri="{FF2B5EF4-FFF2-40B4-BE49-F238E27FC236}">
                  <a16:creationId xmlns:a16="http://schemas.microsoft.com/office/drawing/2014/main" id="{E9C007FC-D347-4650-9E28-9961FA5B0A32}"/>
                </a:ext>
              </a:extLst>
            </p:cNvPr>
            <p:cNvSpPr/>
            <p:nvPr/>
          </p:nvSpPr>
          <p:spPr>
            <a:xfrm>
              <a:off x="7604994" y="2311158"/>
              <a:ext cx="22622" cy="30956"/>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CB344E06-37CD-493E-A1A5-FE32F4C80CEF}"/>
                </a:ext>
              </a:extLst>
            </p:cNvPr>
            <p:cNvSpPr/>
            <p:nvPr/>
          </p:nvSpPr>
          <p:spPr>
            <a:xfrm>
              <a:off x="7579991" y="2370689"/>
              <a:ext cx="19050" cy="32147"/>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E886A4E6-CDDE-4644-807B-8BE033CA5F07}"/>
                </a:ext>
              </a:extLst>
            </p:cNvPr>
            <p:cNvSpPr/>
            <p:nvPr/>
          </p:nvSpPr>
          <p:spPr>
            <a:xfrm>
              <a:off x="8151499" y="2167091"/>
              <a:ext cx="25004" cy="29766"/>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B610E6CF-F731-4D08-BEA9-92F2403347FC}"/>
                </a:ext>
              </a:extLst>
            </p:cNvPr>
            <p:cNvSpPr/>
            <p:nvPr/>
          </p:nvSpPr>
          <p:spPr>
            <a:xfrm>
              <a:off x="8103874" y="2121847"/>
              <a:ext cx="29766" cy="25004"/>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BECC7102-1D6D-43BF-BEDC-695461BBA16D}"/>
                </a:ext>
              </a:extLst>
            </p:cNvPr>
            <p:cNvSpPr/>
            <p:nvPr/>
          </p:nvSpPr>
          <p:spPr>
            <a:xfrm>
              <a:off x="8109827" y="2339733"/>
              <a:ext cx="29766" cy="14288"/>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D9EEC7D2-693E-4A3F-B422-7FF2AF7FEA0F}"/>
                </a:ext>
              </a:extLst>
            </p:cNvPr>
            <p:cNvSpPr/>
            <p:nvPr/>
          </p:nvSpPr>
          <p:spPr>
            <a:xfrm>
              <a:off x="8125305" y="1837286"/>
              <a:ext cx="28575" cy="26194"/>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4D391101-3DBC-4933-8EFB-8F1D757E94D9}"/>
                </a:ext>
              </a:extLst>
            </p:cNvPr>
            <p:cNvSpPr/>
            <p:nvPr/>
          </p:nvSpPr>
          <p:spPr>
            <a:xfrm>
              <a:off x="8082442" y="1884911"/>
              <a:ext cx="26194" cy="28575"/>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0B61C923-CBCD-4E18-A00C-D048A852B8D7}"/>
                </a:ext>
              </a:extLst>
            </p:cNvPr>
            <p:cNvSpPr/>
            <p:nvPr/>
          </p:nvSpPr>
          <p:spPr>
            <a:xfrm>
              <a:off x="8046723" y="1939680"/>
              <a:ext cx="23813" cy="2976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1FE68F6D-DA68-4E42-A5C5-FB9B2AA4C334}"/>
                </a:ext>
              </a:extLst>
            </p:cNvPr>
            <p:cNvSpPr/>
            <p:nvPr/>
          </p:nvSpPr>
          <p:spPr>
            <a:xfrm>
              <a:off x="8043151" y="2096844"/>
              <a:ext cx="33338" cy="17859"/>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282ABD30-7B70-4ABA-8A9C-DC2F4B1D5C5B}"/>
                </a:ext>
              </a:extLst>
            </p:cNvPr>
            <p:cNvSpPr/>
            <p:nvPr/>
          </p:nvSpPr>
          <p:spPr>
            <a:xfrm>
              <a:off x="8051485" y="2313539"/>
              <a:ext cx="29766" cy="26194"/>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D9D3AC12-B9EF-4258-A8A1-D610256BE950}"/>
                </a:ext>
              </a:extLst>
            </p:cNvPr>
            <p:cNvSpPr/>
            <p:nvPr/>
          </p:nvSpPr>
          <p:spPr>
            <a:xfrm>
              <a:off x="8342002" y="1690838"/>
              <a:ext cx="32148" cy="20241"/>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EC47694B-8C5D-461C-8021-75E7DA1910C9}"/>
                </a:ext>
              </a:extLst>
            </p:cNvPr>
            <p:cNvSpPr/>
            <p:nvPr/>
          </p:nvSpPr>
          <p:spPr>
            <a:xfrm>
              <a:off x="8283661" y="1720604"/>
              <a:ext cx="30957" cy="22622"/>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3F9C5651-7C80-406D-B89F-D8D63E9AE5A8}"/>
                </a:ext>
              </a:extLst>
            </p:cNvPr>
            <p:cNvSpPr/>
            <p:nvPr/>
          </p:nvSpPr>
          <p:spPr>
            <a:xfrm>
              <a:off x="8164597" y="2293298"/>
              <a:ext cx="22622" cy="30956"/>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6D67C2ED-11AF-47D4-A564-316CD6EA5205}"/>
                </a:ext>
              </a:extLst>
            </p:cNvPr>
            <p:cNvSpPr/>
            <p:nvPr/>
          </p:nvSpPr>
          <p:spPr>
            <a:xfrm>
              <a:off x="8178885" y="2227813"/>
              <a:ext cx="14288" cy="32147"/>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2CB9112B-66AA-4C70-8ABB-9135CDF44A01}"/>
                </a:ext>
              </a:extLst>
            </p:cNvPr>
            <p:cNvSpPr/>
            <p:nvPr/>
          </p:nvSpPr>
          <p:spPr>
            <a:xfrm>
              <a:off x="8174122" y="1793232"/>
              <a:ext cx="29766" cy="25004"/>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3446246D-2B86-4C89-B6B3-FCE1761F2BD3}"/>
                </a:ext>
              </a:extLst>
            </p:cNvPr>
            <p:cNvSpPr/>
            <p:nvPr/>
          </p:nvSpPr>
          <p:spPr>
            <a:xfrm>
              <a:off x="8226510" y="1755132"/>
              <a:ext cx="30957" cy="23813"/>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766B8719-4DDC-409F-A284-878508BA9DFA}"/>
                </a:ext>
              </a:extLst>
            </p:cNvPr>
            <p:cNvSpPr/>
            <p:nvPr/>
          </p:nvSpPr>
          <p:spPr>
            <a:xfrm>
              <a:off x="7559750" y="2500468"/>
              <a:ext cx="11906" cy="33338"/>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285E4491-86DE-4749-A056-43D95555D1E6}"/>
                </a:ext>
              </a:extLst>
            </p:cNvPr>
            <p:cNvSpPr/>
            <p:nvPr/>
          </p:nvSpPr>
          <p:spPr>
            <a:xfrm>
              <a:off x="7591897" y="2694541"/>
              <a:ext cx="21432" cy="32147"/>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B4F3DBA4-AAA6-4EFB-9116-7194F9A29DD2}"/>
                </a:ext>
              </a:extLst>
            </p:cNvPr>
            <p:cNvSpPr/>
            <p:nvPr/>
          </p:nvSpPr>
          <p:spPr>
            <a:xfrm>
              <a:off x="7564513" y="2434983"/>
              <a:ext cx="15478" cy="32147"/>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7C217F39-6BCB-4865-9E07-F8B6158897E4}"/>
                </a:ext>
              </a:extLst>
            </p:cNvPr>
            <p:cNvSpPr/>
            <p:nvPr/>
          </p:nvSpPr>
          <p:spPr>
            <a:xfrm>
              <a:off x="7571656" y="2631437"/>
              <a:ext cx="19050" cy="33338"/>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89BD6F5F-DFBA-4510-8331-4510BA8278A3}"/>
                </a:ext>
              </a:extLst>
            </p:cNvPr>
            <p:cNvSpPr/>
            <p:nvPr/>
          </p:nvSpPr>
          <p:spPr>
            <a:xfrm>
              <a:off x="7560940" y="2567143"/>
              <a:ext cx="14288" cy="32147"/>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88D7548-0C50-4EC8-A158-006899DB9B3E}"/>
                </a:ext>
              </a:extLst>
            </p:cNvPr>
            <p:cNvSpPr/>
            <p:nvPr/>
          </p:nvSpPr>
          <p:spPr>
            <a:xfrm>
              <a:off x="7621663" y="2754073"/>
              <a:ext cx="25003" cy="29765"/>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44F3D55A-9ADA-4B9D-8E66-A88B26C61C8C}"/>
                </a:ext>
              </a:extLst>
            </p:cNvPr>
            <p:cNvSpPr/>
            <p:nvPr/>
          </p:nvSpPr>
          <p:spPr>
            <a:xfrm>
              <a:off x="7787162" y="2132563"/>
              <a:ext cx="32148" cy="21431"/>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3106E82B-4FFA-436C-B835-24FF3F228E45}"/>
                </a:ext>
              </a:extLst>
            </p:cNvPr>
            <p:cNvSpPr/>
            <p:nvPr/>
          </p:nvSpPr>
          <p:spPr>
            <a:xfrm>
              <a:off x="7846695" y="2107559"/>
              <a:ext cx="33338" cy="19050"/>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2BC7303D-9465-4B62-84D5-0CF7E2FC917A}"/>
                </a:ext>
              </a:extLst>
            </p:cNvPr>
            <p:cNvSpPr/>
            <p:nvPr/>
          </p:nvSpPr>
          <p:spPr>
            <a:xfrm>
              <a:off x="7681196" y="2207572"/>
              <a:ext cx="28575" cy="26194"/>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40131932-93ED-4C0E-AFF2-9BE5701A5EBB}"/>
                </a:ext>
              </a:extLst>
            </p:cNvPr>
            <p:cNvSpPr/>
            <p:nvPr/>
          </p:nvSpPr>
          <p:spPr>
            <a:xfrm>
              <a:off x="7639523" y="2256388"/>
              <a:ext cx="25004" cy="285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789E0AAC-CB29-410F-84BE-19DAB4446E32}"/>
                </a:ext>
              </a:extLst>
            </p:cNvPr>
            <p:cNvSpPr/>
            <p:nvPr/>
          </p:nvSpPr>
          <p:spPr>
            <a:xfrm>
              <a:off x="7731203" y="2165900"/>
              <a:ext cx="30957" cy="23813"/>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BECF15F4-C839-4575-BF3F-C26990EFFE88}"/>
                </a:ext>
              </a:extLst>
            </p:cNvPr>
            <p:cNvSpPr/>
            <p:nvPr/>
          </p:nvSpPr>
          <p:spPr>
            <a:xfrm>
              <a:off x="8020529" y="1999212"/>
              <a:ext cx="20241" cy="30956"/>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AD30D51B-A540-48AA-B34E-533B24B2410E}"/>
                </a:ext>
              </a:extLst>
            </p:cNvPr>
            <p:cNvSpPr/>
            <p:nvPr/>
          </p:nvSpPr>
          <p:spPr>
            <a:xfrm>
              <a:off x="8016957" y="2257579"/>
              <a:ext cx="21432" cy="30956"/>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3E136D6B-C413-4592-92D0-301D3FA0C522}"/>
                </a:ext>
              </a:extLst>
            </p:cNvPr>
            <p:cNvSpPr/>
            <p:nvPr/>
          </p:nvSpPr>
          <p:spPr>
            <a:xfrm>
              <a:off x="8001478" y="2193285"/>
              <a:ext cx="15479" cy="33338"/>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0E5B291E-BBF4-40C1-90CF-D28921681B54}"/>
                </a:ext>
              </a:extLst>
            </p:cNvPr>
            <p:cNvSpPr/>
            <p:nvPr/>
          </p:nvSpPr>
          <p:spPr>
            <a:xfrm>
              <a:off x="7977665" y="2062315"/>
              <a:ext cx="42863" cy="39291"/>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BF8AA758-DF46-4771-85D8-6412CBEF05F3}"/>
                </a:ext>
              </a:extLst>
            </p:cNvPr>
            <p:cNvSpPr/>
            <p:nvPr/>
          </p:nvSpPr>
          <p:spPr>
            <a:xfrm>
              <a:off x="7910989" y="2093272"/>
              <a:ext cx="33338" cy="14288"/>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2C710D0C-C459-4611-8981-CF2EDFA3F678}"/>
                </a:ext>
              </a:extLst>
            </p:cNvPr>
            <p:cNvSpPr/>
            <p:nvPr/>
          </p:nvSpPr>
          <p:spPr>
            <a:xfrm>
              <a:off x="7997907" y="2127800"/>
              <a:ext cx="11906" cy="33338"/>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97283" name="Google Shape;2955;p49">
            <a:extLst>
              <a:ext uri="{FF2B5EF4-FFF2-40B4-BE49-F238E27FC236}">
                <a16:creationId xmlns:a16="http://schemas.microsoft.com/office/drawing/2014/main" id="{AFA9C54C-0820-4B19-A991-59F464069ED6}"/>
              </a:ext>
            </a:extLst>
          </p:cNvPr>
          <p:cNvGrpSpPr>
            <a:grpSpLocks/>
          </p:cNvGrpSpPr>
          <p:nvPr/>
        </p:nvGrpSpPr>
        <p:grpSpPr bwMode="auto">
          <a:xfrm>
            <a:off x="627063" y="4921250"/>
            <a:ext cx="496887" cy="460375"/>
            <a:chOff x="469863" y="3691475"/>
            <a:chExt cx="373125" cy="345125"/>
          </a:xfrm>
        </p:grpSpPr>
        <p:sp>
          <p:nvSpPr>
            <p:cNvPr id="2956" name="Google Shape;2956;p49">
              <a:extLst>
                <a:ext uri="{FF2B5EF4-FFF2-40B4-BE49-F238E27FC236}">
                  <a16:creationId xmlns:a16="http://schemas.microsoft.com/office/drawing/2014/main" id="{82EDBADC-4F33-4D35-BD09-91B696EA7089}"/>
                </a:ext>
              </a:extLst>
            </p:cNvPr>
            <p:cNvSpPr/>
            <p:nvPr/>
          </p:nvSpPr>
          <p:spPr>
            <a:xfrm>
              <a:off x="469863" y="3696235"/>
              <a:ext cx="349283" cy="339175"/>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A6276BAF-0CC7-4A69-BF85-A2A4C3B55AA4}"/>
                </a:ext>
              </a:extLst>
            </p:cNvPr>
            <p:cNvSpPr/>
            <p:nvPr/>
          </p:nvSpPr>
          <p:spPr>
            <a:xfrm>
              <a:off x="487744" y="3691475"/>
              <a:ext cx="355244"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97284" name="Google Shape;2958;p49">
            <a:extLst>
              <a:ext uri="{FF2B5EF4-FFF2-40B4-BE49-F238E27FC236}">
                <a16:creationId xmlns:a16="http://schemas.microsoft.com/office/drawing/2014/main" id="{BAAE7B6D-BB0E-421E-8D59-0C6586BCB44A}"/>
              </a:ext>
            </a:extLst>
          </p:cNvPr>
          <p:cNvGrpSpPr>
            <a:grpSpLocks/>
          </p:cNvGrpSpPr>
          <p:nvPr/>
        </p:nvGrpSpPr>
        <p:grpSpPr bwMode="auto">
          <a:xfrm>
            <a:off x="11180763" y="284163"/>
            <a:ext cx="496887" cy="460375"/>
            <a:chOff x="8271588" y="765975"/>
            <a:chExt cx="373125" cy="345125"/>
          </a:xfrm>
        </p:grpSpPr>
        <p:sp>
          <p:nvSpPr>
            <p:cNvPr id="2959" name="Google Shape;2959;p49">
              <a:extLst>
                <a:ext uri="{FF2B5EF4-FFF2-40B4-BE49-F238E27FC236}">
                  <a16:creationId xmlns:a16="http://schemas.microsoft.com/office/drawing/2014/main" id="{20499CC3-053C-4AF4-ABF6-608D7D04B756}"/>
                </a:ext>
              </a:extLst>
            </p:cNvPr>
            <p:cNvSpPr/>
            <p:nvPr/>
          </p:nvSpPr>
          <p:spPr>
            <a:xfrm>
              <a:off x="8271588" y="770735"/>
              <a:ext cx="349283" cy="339174"/>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3BAE896E-6D68-40B8-931F-EFB1025D0DA3}"/>
                </a:ext>
              </a:extLst>
            </p:cNvPr>
            <p:cNvSpPr/>
            <p:nvPr/>
          </p:nvSpPr>
          <p:spPr>
            <a:xfrm>
              <a:off x="8289469" y="765975"/>
              <a:ext cx="355244"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13" name="Title 12">
            <a:extLst>
              <a:ext uri="{FF2B5EF4-FFF2-40B4-BE49-F238E27FC236}">
                <a16:creationId xmlns:a16="http://schemas.microsoft.com/office/drawing/2014/main" id="{D9C928D2-2036-472E-9ED6-EDAE4E55FE91}"/>
              </a:ext>
            </a:extLst>
          </p:cNvPr>
          <p:cNvSpPr txBox="1">
            <a:spLocks noGrp="1" noChangeArrowheads="1"/>
          </p:cNvSpPr>
          <p:nvPr>
            <p:ph type="title"/>
          </p:nvPr>
        </p:nvSpPr>
        <p:spPr>
          <a:xfrm>
            <a:off x="1754188" y="776288"/>
            <a:ext cx="8621712" cy="3228975"/>
          </a:xfrm>
        </p:spPr>
        <p:txBody>
          <a:bodyPr/>
          <a:lstStyle/>
          <a:p>
            <a:pPr algn="ctr" eaLnBrk="1" hangingPunct="1">
              <a:lnSpc>
                <a:spcPct val="100000"/>
              </a:lnSpc>
              <a:spcBef>
                <a:spcPct val="0"/>
              </a:spcBef>
              <a:spcAft>
                <a:spcPct val="0"/>
              </a:spcAft>
              <a:buFont typeface="Bahiana"/>
              <a:buNone/>
            </a:pPr>
            <a: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t>HOẠT ĐỘNG </a:t>
            </a:r>
            <a:b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br>
            <a:r>
              <a:rPr lang="en-US" altLang="en-US" sz="7000" b="1">
                <a:solidFill>
                  <a:srgbClr val="000099"/>
                </a:solidFill>
                <a:latin typeface="Times New Roman" panose="02020603050405020304" pitchFamily="18" charset="0"/>
                <a:ea typeface="Bahiana"/>
                <a:cs typeface="Times New Roman" panose="02020603050405020304" pitchFamily="18" charset="0"/>
                <a:sym typeface="Bahiana"/>
              </a:rPr>
              <a:t>VẬN DỤNG</a:t>
            </a:r>
            <a:endParaRPr lang="vi-VN" altLang="en-US" sz="7000" b="1">
              <a:solidFill>
                <a:srgbClr val="000099"/>
              </a:solidFill>
              <a:latin typeface="Times New Roman" panose="02020603050405020304" pitchFamily="18" charset="0"/>
              <a:ea typeface="Bahiana"/>
              <a:cs typeface="Times New Roman" panose="02020603050405020304" pitchFamily="18" charset="0"/>
              <a:sym typeface="Bahiana"/>
            </a:endParaRPr>
          </a:p>
        </p:txBody>
      </p:sp>
      <p:pic>
        <p:nvPicPr>
          <p:cNvPr id="47" name="Picture 20">
            <a:extLst>
              <a:ext uri="{FF2B5EF4-FFF2-40B4-BE49-F238E27FC236}">
                <a16:creationId xmlns:a16="http://schemas.microsoft.com/office/drawing/2014/main" id="{C9537681-C1AA-48A3-BA8B-952AE22FE343}"/>
              </a:ext>
            </a:extLst>
          </p:cNvPr>
          <p:cNvPicPr>
            <a:picLocks noChangeAspect="1"/>
          </p:cNvPicPr>
          <p:nvPr/>
        </p:nvPicPr>
        <p:blipFill>
          <a:blip r:embed="rId3" cstate="print"/>
          <a:srcRect/>
          <a:stretch>
            <a:fillRect/>
          </a:stretch>
        </p:blipFill>
        <p:spPr>
          <a:xfrm>
            <a:off x="8851900" y="5138738"/>
            <a:ext cx="1227138" cy="1096962"/>
          </a:xfrm>
          <a:prstGeom prst="rect">
            <a:avLst/>
          </a:prstGeom>
        </p:spPr>
      </p:pic>
      <p:pic>
        <p:nvPicPr>
          <p:cNvPr id="48" name="Picture 15">
            <a:extLst>
              <a:ext uri="{FF2B5EF4-FFF2-40B4-BE49-F238E27FC236}">
                <a16:creationId xmlns:a16="http://schemas.microsoft.com/office/drawing/2014/main" id="{31372B44-C0D1-468B-B477-E0228F61EB63}"/>
              </a:ext>
            </a:extLst>
          </p:cNvPr>
          <p:cNvPicPr>
            <a:picLocks noChangeAspect="1"/>
          </p:cNvPicPr>
          <p:nvPr/>
        </p:nvPicPr>
        <p:blipFill>
          <a:blip r:embed="rId4"/>
          <a:srcRect/>
          <a:stretch>
            <a:fillRect/>
          </a:stretch>
        </p:blipFill>
        <p:spPr>
          <a:xfrm rot="2950641">
            <a:off x="2265363" y="5065712"/>
            <a:ext cx="1828800" cy="1241425"/>
          </a:xfrm>
          <a:prstGeom prst="rect">
            <a:avLst/>
          </a:prstGeom>
        </p:spPr>
      </p:pic>
      <p:pic>
        <p:nvPicPr>
          <p:cNvPr id="49" name="Picture 22">
            <a:extLst>
              <a:ext uri="{FF2B5EF4-FFF2-40B4-BE49-F238E27FC236}">
                <a16:creationId xmlns:a16="http://schemas.microsoft.com/office/drawing/2014/main" id="{76300441-609D-4C53-AC95-A22E3B1BBA6B}"/>
              </a:ext>
            </a:extLst>
          </p:cNvPr>
          <p:cNvPicPr>
            <a:picLocks noChangeAspect="1"/>
          </p:cNvPicPr>
          <p:nvPr/>
        </p:nvPicPr>
        <p:blipFill>
          <a:blip r:embed="rId5"/>
          <a:srcRect/>
          <a:stretch>
            <a:fillRect/>
          </a:stretch>
        </p:blipFill>
        <p:spPr>
          <a:xfrm rot="2896355">
            <a:off x="1330325" y="12701"/>
            <a:ext cx="1169987" cy="2233612"/>
          </a:xfrm>
          <a:prstGeom prst="rect">
            <a:avLst/>
          </a:prstGeom>
        </p:spPr>
      </p:pic>
      <p:pic>
        <p:nvPicPr>
          <p:cNvPr id="50" name="Picture 38">
            <a:extLst>
              <a:ext uri="{FF2B5EF4-FFF2-40B4-BE49-F238E27FC236}">
                <a16:creationId xmlns:a16="http://schemas.microsoft.com/office/drawing/2014/main" id="{4D941BBF-6011-4475-B604-B055F3208C92}"/>
              </a:ext>
            </a:extLst>
          </p:cNvPr>
          <p:cNvPicPr>
            <a:picLocks noChangeAspect="1"/>
          </p:cNvPicPr>
          <p:nvPr/>
        </p:nvPicPr>
        <p:blipFill>
          <a:blip r:embed="rId6" cstate="print"/>
          <a:srcRect/>
          <a:stretch>
            <a:fillRect/>
          </a:stretch>
        </p:blipFill>
        <p:spPr>
          <a:xfrm rot="981697">
            <a:off x="8710613" y="800100"/>
            <a:ext cx="2265362" cy="400050"/>
          </a:xfrm>
          <a:prstGeom prst="rect">
            <a:avLst/>
          </a:prstGeom>
        </p:spPr>
      </p:pic>
      <p:pic>
        <p:nvPicPr>
          <p:cNvPr id="97290" name="Picture 50">
            <a:extLst>
              <a:ext uri="{FF2B5EF4-FFF2-40B4-BE49-F238E27FC236}">
                <a16:creationId xmlns:a16="http://schemas.microsoft.com/office/drawing/2014/main" id="{4E80BD4E-FC0E-495D-A01B-E0052F9BF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913" y="5270500"/>
            <a:ext cx="22764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 name="Picture 19">
            <a:extLst>
              <a:ext uri="{FF2B5EF4-FFF2-40B4-BE49-F238E27FC236}">
                <a16:creationId xmlns:a16="http://schemas.microsoft.com/office/drawing/2014/main" id="{177F96DC-E65C-418A-847D-4879D40F3678}"/>
              </a:ext>
            </a:extLst>
          </p:cNvPr>
          <p:cNvPicPr>
            <a:picLocks noChangeAspect="1"/>
          </p:cNvPicPr>
          <p:nvPr/>
        </p:nvPicPr>
        <p:blipFill>
          <a:blip r:embed="rId4"/>
          <a:srcRect/>
          <a:stretch>
            <a:fillRect/>
          </a:stretch>
        </p:blipFill>
        <p:spPr>
          <a:xfrm rot="-2374039">
            <a:off x="417513" y="360363"/>
            <a:ext cx="1314450" cy="850900"/>
          </a:xfrm>
          <a:prstGeom prst="rect">
            <a:avLst/>
          </a:prstGeom>
        </p:spPr>
      </p:pic>
      <p:pic>
        <p:nvPicPr>
          <p:cNvPr id="19" name="Picture 5">
            <a:extLst>
              <a:ext uri="{FF2B5EF4-FFF2-40B4-BE49-F238E27FC236}">
                <a16:creationId xmlns:a16="http://schemas.microsoft.com/office/drawing/2014/main" id="{B94E554E-53A2-4681-9EAC-0ADFE3C8C0B0}"/>
              </a:ext>
            </a:extLst>
          </p:cNvPr>
          <p:cNvPicPr>
            <a:picLocks noChangeAspect="1"/>
          </p:cNvPicPr>
          <p:nvPr/>
        </p:nvPicPr>
        <p:blipFill>
          <a:blip r:embed="rId5" cstate="print"/>
          <a:srcRect/>
          <a:stretch>
            <a:fillRect/>
          </a:stretch>
        </p:blipFill>
        <p:spPr>
          <a:xfrm>
            <a:off x="10766425" y="28575"/>
            <a:ext cx="1277938" cy="1320800"/>
          </a:xfrm>
          <a:prstGeom prst="rect">
            <a:avLst/>
          </a:prstGeom>
        </p:spPr>
      </p:pic>
      <p:sp>
        <p:nvSpPr>
          <p:cNvPr id="20" name="Freeform 8">
            <a:extLst>
              <a:ext uri="{FF2B5EF4-FFF2-40B4-BE49-F238E27FC236}">
                <a16:creationId xmlns:a16="http://schemas.microsoft.com/office/drawing/2014/main" id="{08730A05-4661-4976-A574-376B7E97313F}"/>
              </a:ext>
            </a:extLst>
          </p:cNvPr>
          <p:cNvSpPr>
            <a:spLocks/>
          </p:cNvSpPr>
          <p:nvPr/>
        </p:nvSpPr>
        <p:spPr bwMode="auto">
          <a:xfrm>
            <a:off x="541338" y="5270500"/>
            <a:ext cx="1065212" cy="1531938"/>
          </a:xfrm>
          <a:custGeom>
            <a:avLst/>
            <a:gdLst>
              <a:gd name="T0" fmla="*/ 0 w 2411799"/>
              <a:gd name="T1" fmla="*/ 0 h 3343916"/>
              <a:gd name="T2" fmla="*/ 2411799 w 2411799"/>
              <a:gd name="T3" fmla="*/ 0 h 3343916"/>
              <a:gd name="T4" fmla="*/ 2411799 w 2411799"/>
              <a:gd name="T5" fmla="*/ 3343916 h 3343916"/>
              <a:gd name="T6" fmla="*/ 0 w 2411799"/>
              <a:gd name="T7" fmla="*/ 3343916 h 3343916"/>
              <a:gd name="T8" fmla="*/ 0 w 2411799"/>
              <a:gd name="T9" fmla="*/ 0 h 3343916"/>
            </a:gdLst>
            <a:ahLst/>
            <a:cxnLst>
              <a:cxn ang="0">
                <a:pos x="T0" y="T1"/>
              </a:cxn>
              <a:cxn ang="0">
                <a:pos x="T2" y="T3"/>
              </a:cxn>
              <a:cxn ang="0">
                <a:pos x="T4" y="T5"/>
              </a:cxn>
              <a:cxn ang="0">
                <a:pos x="T6" y="T7"/>
              </a:cxn>
              <a:cxn ang="0">
                <a:pos x="T8" y="T9"/>
              </a:cxn>
            </a:cxnLst>
            <a:rect l="0" t="0" r="r" b="b"/>
            <a:pathLst>
              <a:path w="2411799" h="3343916">
                <a:moveTo>
                  <a:pt x="0" y="0"/>
                </a:moveTo>
                <a:lnTo>
                  <a:pt x="2411799" y="0"/>
                </a:lnTo>
                <a:lnTo>
                  <a:pt x="2411799" y="3343916"/>
                </a:lnTo>
                <a:lnTo>
                  <a:pt x="0" y="3343916"/>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9333" name="Picture 3">
            <a:extLst>
              <a:ext uri="{FF2B5EF4-FFF2-40B4-BE49-F238E27FC236}">
                <a16:creationId xmlns:a16="http://schemas.microsoft.com/office/drawing/2014/main" id="{2C4C5981-FE93-406B-A38F-73E7BFAB67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1888" y="593725"/>
            <a:ext cx="455453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96CA0B-8EC6-41F8-B3A6-17396CDB2729}"/>
              </a:ext>
            </a:extLst>
          </p:cNvPr>
          <p:cNvSpPr>
            <a:spLocks noRot="1" noChangeAspect="1" noMove="1" noResize="1" noEditPoints="1" noAdjustHandles="1" noChangeArrowheads="1" noChangeShapeType="1" noTextEdit="1"/>
          </p:cNvSpPr>
          <p:nvPr/>
        </p:nvSpPr>
        <p:spPr>
          <a:xfrm>
            <a:off x="1289117" y="647429"/>
            <a:ext cx="4018174" cy="4433618"/>
          </a:xfrm>
          <a:prstGeom prst="rect">
            <a:avLst/>
          </a:prstGeom>
          <a:blipFill>
            <a:blip r:embed="rId8"/>
            <a:stretch>
              <a:fillRect l="-3788" r="-2424"/>
            </a:stretch>
          </a:blipFill>
          <a:ln>
            <a:noFill/>
          </a:ln>
        </p:spPr>
        <p:txBody>
          <a:bodyPr/>
          <a:lstStyle/>
          <a:p>
            <a:r>
              <a:rPr lang="en-US">
                <a:noFill/>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 name="Freeform 8">
            <a:extLst>
              <a:ext uri="{FF2B5EF4-FFF2-40B4-BE49-F238E27FC236}">
                <a16:creationId xmlns:a16="http://schemas.microsoft.com/office/drawing/2014/main" id="{EC44AE6F-C240-42D7-BA25-342A2EEE30E9}"/>
              </a:ext>
            </a:extLst>
          </p:cNvPr>
          <p:cNvSpPr>
            <a:spLocks/>
          </p:cNvSpPr>
          <p:nvPr/>
        </p:nvSpPr>
        <p:spPr bwMode="auto">
          <a:xfrm>
            <a:off x="541338" y="5270500"/>
            <a:ext cx="1065212" cy="1531938"/>
          </a:xfrm>
          <a:custGeom>
            <a:avLst/>
            <a:gdLst>
              <a:gd name="T0" fmla="*/ 0 w 2411799"/>
              <a:gd name="T1" fmla="*/ 0 h 3343916"/>
              <a:gd name="T2" fmla="*/ 2411799 w 2411799"/>
              <a:gd name="T3" fmla="*/ 0 h 3343916"/>
              <a:gd name="T4" fmla="*/ 2411799 w 2411799"/>
              <a:gd name="T5" fmla="*/ 3343916 h 3343916"/>
              <a:gd name="T6" fmla="*/ 0 w 2411799"/>
              <a:gd name="T7" fmla="*/ 3343916 h 3343916"/>
              <a:gd name="T8" fmla="*/ 0 w 2411799"/>
              <a:gd name="T9" fmla="*/ 0 h 3343916"/>
            </a:gdLst>
            <a:ahLst/>
            <a:cxnLst>
              <a:cxn ang="0">
                <a:pos x="T0" y="T1"/>
              </a:cxn>
              <a:cxn ang="0">
                <a:pos x="T2" y="T3"/>
              </a:cxn>
              <a:cxn ang="0">
                <a:pos x="T4" y="T5"/>
              </a:cxn>
              <a:cxn ang="0">
                <a:pos x="T6" y="T7"/>
              </a:cxn>
              <a:cxn ang="0">
                <a:pos x="T8" y="T9"/>
              </a:cxn>
            </a:cxnLst>
            <a:rect l="0" t="0" r="r" b="b"/>
            <a:pathLst>
              <a:path w="2411799" h="3343916">
                <a:moveTo>
                  <a:pt x="0" y="0"/>
                </a:moveTo>
                <a:lnTo>
                  <a:pt x="2411799" y="0"/>
                </a:lnTo>
                <a:lnTo>
                  <a:pt x="2411799" y="3343916"/>
                </a:lnTo>
                <a:lnTo>
                  <a:pt x="0" y="3343916"/>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01380" name="Picture 3">
            <a:extLst>
              <a:ext uri="{FF2B5EF4-FFF2-40B4-BE49-F238E27FC236}">
                <a16:creationId xmlns:a16="http://schemas.microsoft.com/office/drawing/2014/main" id="{8C110804-5293-471A-B9A2-D8AF0E60E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113" y="593725"/>
            <a:ext cx="4554537"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DC9FC21-96B8-C2D3-C318-6E026067ADA8}"/>
                  </a:ext>
                </a:extLst>
              </p:cNvPr>
              <p:cNvSpPr/>
              <p:nvPr/>
            </p:nvSpPr>
            <p:spPr>
              <a:xfrm>
                <a:off x="876997" y="2138289"/>
                <a:ext cx="5580074" cy="23071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sz="3200" dirty="0">
                    <a:latin typeface="Times New Roman" panose="02020603050405020304" pitchFamily="18" charset="0"/>
                    <a:cs typeface="Times New Roman" panose="02020603050405020304" pitchFamily="18" charset="0"/>
                  </a:rPr>
                  <a:t>Cần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thang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a:t>
                </a:r>
              </a:p>
              <a:p>
                <a:pPr>
                  <a:lnSpc>
                    <a:spcPct val="150000"/>
                  </a:lnSpc>
                </a:pPr>
                <a:r>
                  <a:rPr lang="en-US" sz="3200" dirty="0">
                    <a:latin typeface="Times New Roman" panose="02020603050405020304" pitchFamily="18" charset="0"/>
                    <a:cs typeface="Times New Roman" panose="02020603050405020304" pitchFamily="18" charset="0"/>
                  </a:rPr>
                  <a:t>3.</a:t>
                </a:r>
                <a14:m>
                  <m:oMath xmlns:m="http://schemas.openxmlformats.org/officeDocument/2006/math">
                    <m:func>
                      <m:funcPr>
                        <m:ctrlPr>
                          <a:rPr lang="en-US" sz="3200" i="1" smtClean="0">
                            <a:latin typeface="Cambria Math" panose="02040503050406030204" pitchFamily="18" charset="0"/>
                          </a:rPr>
                        </m:ctrlPr>
                      </m:funcPr>
                      <m:fName>
                        <m:r>
                          <m:rPr>
                            <m:sty m:val="p"/>
                          </m:rPr>
                          <a:rPr lang="en-US" sz="3200" i="0" smtClean="0">
                            <a:latin typeface="Cambria Math" panose="02040503050406030204" pitchFamily="18" charset="0"/>
                          </a:rPr>
                          <m:t>cos</m:t>
                        </m:r>
                      </m:fName>
                      <m:e>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65</m:t>
                            </m:r>
                          </m:e>
                          <m:sup>
                            <m:r>
                              <a:rPr lang="en-US" sz="3200" b="0" i="1" smtClean="0">
                                <a:latin typeface="Cambria Math" panose="02040503050406030204" pitchFamily="18" charset="0"/>
                              </a:rPr>
                              <m:t>0</m:t>
                            </m:r>
                          </m:sup>
                        </m:sSup>
                      </m:e>
                    </m:func>
                    <m:r>
                      <a:rPr lang="en-US"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1</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26</m:t>
                    </m:r>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𝑚</m:t>
                        </m:r>
                      </m:e>
                    </m:d>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7DC9FC21-96B8-C2D3-C318-6E026067ADA8}"/>
                  </a:ext>
                </a:extLst>
              </p:cNvPr>
              <p:cNvSpPr>
                <a:spLocks noRot="1" noChangeAspect="1" noMove="1" noResize="1" noEditPoints="1" noAdjustHandles="1" noChangeArrowheads="1" noChangeShapeType="1" noTextEdit="1"/>
              </p:cNvSpPr>
              <p:nvPr/>
            </p:nvSpPr>
            <p:spPr>
              <a:xfrm>
                <a:off x="876997" y="2138289"/>
                <a:ext cx="5580074" cy="2307101"/>
              </a:xfrm>
              <a:prstGeom prst="rect">
                <a:avLst/>
              </a:prstGeom>
              <a:blipFill>
                <a:blip r:embed="rId6"/>
                <a:stretch>
                  <a:fillRect l="-2842" b="-6349"/>
                </a:stretch>
              </a:blipFill>
              <a:ln>
                <a:no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2AE58EB1-165E-06D5-7B55-0F15E918C63C}"/>
              </a:ext>
            </a:extLst>
          </p:cNvPr>
          <p:cNvSpPr/>
          <p:nvPr/>
        </p:nvSpPr>
        <p:spPr>
          <a:xfrm>
            <a:off x="876997" y="970962"/>
            <a:ext cx="3258905" cy="6844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err="1">
                <a:solidFill>
                  <a:srgbClr val="00B0F0"/>
                </a:solidFill>
                <a:latin typeface="Times New Roman" panose="02020603050405020304" pitchFamily="18" charset="0"/>
                <a:cs typeface="Times New Roman" panose="02020603050405020304" pitchFamily="18" charset="0"/>
              </a:rPr>
              <a:t>Bài</a:t>
            </a:r>
            <a:r>
              <a:rPr lang="en-US" sz="3200" b="1" dirty="0">
                <a:solidFill>
                  <a:srgbClr val="00B0F0"/>
                </a:solidFill>
                <a:latin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cs typeface="Times New Roman" panose="02020603050405020304" pitchFamily="18" charset="0"/>
              </a:rPr>
              <a:t>giải</a:t>
            </a:r>
            <a:r>
              <a:rPr lang="en-US" sz="3200" b="1" dirty="0">
                <a:solidFill>
                  <a:srgbClr val="00B0F0"/>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图片 15">
            <a:extLst>
              <a:ext uri="{FF2B5EF4-FFF2-40B4-BE49-F238E27FC236}">
                <a16:creationId xmlns:a16="http://schemas.microsoft.com/office/drawing/2014/main" id="{5C8818B9-E1C5-4E32-BA39-1F9B1D6F8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9650" y="3981450"/>
            <a:ext cx="1047750"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图片 3">
            <a:extLst>
              <a:ext uri="{FF2B5EF4-FFF2-40B4-BE49-F238E27FC236}">
                <a16:creationId xmlns:a16="http://schemas.microsoft.com/office/drawing/2014/main" id="{72B5D56A-3553-45B9-B110-BC348A2A0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图片 5">
            <a:extLst>
              <a:ext uri="{FF2B5EF4-FFF2-40B4-BE49-F238E27FC236}">
                <a16:creationId xmlns:a16="http://schemas.microsoft.com/office/drawing/2014/main" id="{512EFC2D-581B-41EB-9CE0-FB9BA18E6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 y="558800"/>
            <a:ext cx="14954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图片 7">
            <a:extLst>
              <a:ext uri="{FF2B5EF4-FFF2-40B4-BE49-F238E27FC236}">
                <a16:creationId xmlns:a16="http://schemas.microsoft.com/office/drawing/2014/main" id="{B8A9E66E-24D6-4A67-8304-B0AC78D32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638" y="5099050"/>
            <a:ext cx="14319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图片 8">
            <a:extLst>
              <a:ext uri="{FF2B5EF4-FFF2-40B4-BE49-F238E27FC236}">
                <a16:creationId xmlns:a16="http://schemas.microsoft.com/office/drawing/2014/main" id="{5152B599-9404-45FA-B901-19CC81685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238" y="5138738"/>
            <a:ext cx="22923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图片 9">
            <a:extLst>
              <a:ext uri="{FF2B5EF4-FFF2-40B4-BE49-F238E27FC236}">
                <a16:creationId xmlns:a16="http://schemas.microsoft.com/office/drawing/2014/main" id="{5118DA70-56E8-4F9E-BD15-9E4EEA698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96700" y="5218113"/>
            <a:ext cx="5207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图片 10">
            <a:extLst>
              <a:ext uri="{FF2B5EF4-FFF2-40B4-BE49-F238E27FC236}">
                <a16:creationId xmlns:a16="http://schemas.microsoft.com/office/drawing/2014/main" id="{4D1DA27D-B236-4A92-8F9C-3D1AFBE56B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88"/>
            <a:ext cx="9509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图片 17">
            <a:extLst>
              <a:ext uri="{FF2B5EF4-FFF2-40B4-BE49-F238E27FC236}">
                <a16:creationId xmlns:a16="http://schemas.microsoft.com/office/drawing/2014/main" id="{11780871-7CA4-4E19-8654-53FF49E3BF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38" y="1325563"/>
            <a:ext cx="1057276"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图片 4">
            <a:extLst>
              <a:ext uri="{FF2B5EF4-FFF2-40B4-BE49-F238E27FC236}">
                <a16:creationId xmlns:a16="http://schemas.microsoft.com/office/drawing/2014/main" id="{F5019154-F834-4526-983E-30739638AF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00" y="7938"/>
            <a:ext cx="1179512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Text Box 9">
            <a:extLst>
              <a:ext uri="{FF2B5EF4-FFF2-40B4-BE49-F238E27FC236}">
                <a16:creationId xmlns:a16="http://schemas.microsoft.com/office/drawing/2014/main" id="{F9B1B29E-ACB5-4CBE-98BA-1F3D3719E486}"/>
              </a:ext>
            </a:extLst>
          </p:cNvPr>
          <p:cNvSpPr txBox="1">
            <a:spLocks noChangeArrowheads="1"/>
          </p:cNvSpPr>
          <p:nvPr/>
        </p:nvSpPr>
        <p:spPr bwMode="auto">
          <a:xfrm>
            <a:off x="3028950" y="550863"/>
            <a:ext cx="7597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u="sng">
                <a:solidFill>
                  <a:srgbClr val="FF0000"/>
                </a:solidFill>
                <a:latin typeface="Times New Roman" panose="02020603050405020304" pitchFamily="18" charset="0"/>
                <a:cs typeface="Times New Roman" panose="02020603050405020304" pitchFamily="18" charset="0"/>
              </a:rPr>
              <a:t>HƯỚNG DẪN VỀ NHÀ</a:t>
            </a:r>
            <a:endParaRPr lang="en-US" altLang="en-US" sz="3200" b="1">
              <a:solidFill>
                <a:srgbClr val="FF0000"/>
              </a:solidFill>
              <a:latin typeface="Times New Roman" panose="02020603050405020304" pitchFamily="18" charset="0"/>
              <a:cs typeface="Times New Roman" panose="02020603050405020304" pitchFamily="18" charset="0"/>
            </a:endParaRPr>
          </a:p>
        </p:txBody>
      </p:sp>
      <p:pic>
        <p:nvPicPr>
          <p:cNvPr id="103436" name="图片 12">
            <a:extLst>
              <a:ext uri="{FF2B5EF4-FFF2-40B4-BE49-F238E27FC236}">
                <a16:creationId xmlns:a16="http://schemas.microsoft.com/office/drawing/2014/main" id="{32A0570C-2D0E-4B65-B856-D558DE9E1A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8" y="6029325"/>
            <a:ext cx="121761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图片 13">
            <a:extLst>
              <a:ext uri="{FF2B5EF4-FFF2-40B4-BE49-F238E27FC236}">
                <a16:creationId xmlns:a16="http://schemas.microsoft.com/office/drawing/2014/main" id="{0464EFD7-5C34-40D6-83A5-E47F3187D9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93338" y="5514975"/>
            <a:ext cx="18208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图片 16">
            <a:extLst>
              <a:ext uri="{FF2B5EF4-FFF2-40B4-BE49-F238E27FC236}">
                <a16:creationId xmlns:a16="http://schemas.microsoft.com/office/drawing/2014/main" id="{94D47F44-AD23-4F09-AB51-B9E8E4031D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463" y="4389438"/>
            <a:ext cx="156051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Picture 15">
            <a:extLst>
              <a:ext uri="{FF2B5EF4-FFF2-40B4-BE49-F238E27FC236}">
                <a16:creationId xmlns:a16="http://schemas.microsoft.com/office/drawing/2014/main" id="{67004266-BB8B-42FA-89D8-7BD2D3D081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5238" y="398463"/>
            <a:ext cx="652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0" name="Rectangle 16">
            <a:extLst>
              <a:ext uri="{FF2B5EF4-FFF2-40B4-BE49-F238E27FC236}">
                <a16:creationId xmlns:a16="http://schemas.microsoft.com/office/drawing/2014/main" id="{C43C9250-F0FF-472F-89DE-014ED765D795}"/>
              </a:ext>
            </a:extLst>
          </p:cNvPr>
          <p:cNvSpPr>
            <a:spLocks noChangeArrowheads="1"/>
          </p:cNvSpPr>
          <p:nvPr/>
        </p:nvSpPr>
        <p:spPr bwMode="auto">
          <a:xfrm>
            <a:off x="1127125" y="1452563"/>
            <a:ext cx="103806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Tx/>
              <a:buAutoNum type="arabicPeriod"/>
            </a:pPr>
            <a:r>
              <a:rPr lang="en-US" altLang="en-US" sz="3200" b="1">
                <a:solidFill>
                  <a:srgbClr val="000099"/>
                </a:solidFill>
                <a:latin typeface="Times New Roman" panose="02020603050405020304" pitchFamily="18" charset="0"/>
                <a:ea typeface="Microsoft YaHei" panose="020B0503020204020204" pitchFamily="34" charset="-122"/>
              </a:rPr>
              <a:t>Xem lại các nội dung của tiết học hôm nay và xem trước mục II SGK trang 84.</a:t>
            </a:r>
            <a:endParaRPr lang="pt-BR" altLang="en-US" sz="3200" b="1">
              <a:solidFill>
                <a:srgbClr val="00009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03441" name="Rectangle 17">
            <a:extLst>
              <a:ext uri="{FF2B5EF4-FFF2-40B4-BE49-F238E27FC236}">
                <a16:creationId xmlns:a16="http://schemas.microsoft.com/office/drawing/2014/main" id="{E5D48492-A24B-409A-89EB-96064FA2C039}"/>
              </a:ext>
            </a:extLst>
          </p:cNvPr>
          <p:cNvSpPr>
            <a:spLocks noChangeArrowheads="1"/>
          </p:cNvSpPr>
          <p:nvPr/>
        </p:nvSpPr>
        <p:spPr bwMode="auto">
          <a:xfrm>
            <a:off x="1120775" y="2535238"/>
            <a:ext cx="9717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Font typeface="Arial" panose="020B0604020202020204" pitchFamily="34" charset="0"/>
              <a:buAutoNum type="arabicPeriod" startAt="2"/>
            </a:pPr>
            <a:r>
              <a:rPr lang="en-US" altLang="en-US" sz="3200" b="1">
                <a:solidFill>
                  <a:srgbClr val="000099"/>
                </a:solidFill>
                <a:latin typeface="Times New Roman" panose="02020603050405020304" pitchFamily="18" charset="0"/>
                <a:ea typeface="Microsoft YaHei" panose="020B0503020204020204" pitchFamily="34" charset="-122"/>
              </a:rPr>
              <a:t>Làm bài tập 4 SGK trang 87.</a:t>
            </a:r>
            <a:endParaRPr lang="vi-VN" altLang="en-US" sz="3200" b="1">
              <a:solidFill>
                <a:srgbClr val="000099"/>
              </a:solidFill>
              <a:latin typeface="Times New Roman" panose="02020603050405020304" pitchFamily="18" charset="0"/>
              <a:ea typeface="Microsoft YaHei" panose="020B0503020204020204" pitchFamily="34" charset="-122"/>
            </a:endParaRPr>
          </a:p>
        </p:txBody>
      </p:sp>
      <p:sp>
        <p:nvSpPr>
          <p:cNvPr id="103442" name="Rectangle 19">
            <a:extLst>
              <a:ext uri="{FF2B5EF4-FFF2-40B4-BE49-F238E27FC236}">
                <a16:creationId xmlns:a16="http://schemas.microsoft.com/office/drawing/2014/main" id="{5A8D873D-8547-47F3-AFF1-43350451E9AC}"/>
              </a:ext>
            </a:extLst>
          </p:cNvPr>
          <p:cNvSpPr>
            <a:spLocks noChangeArrowheads="1"/>
          </p:cNvSpPr>
          <p:nvPr/>
        </p:nvSpPr>
        <p:spPr bwMode="auto">
          <a:xfrm>
            <a:off x="1119188" y="3216275"/>
            <a:ext cx="103806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n-US" altLang="en-US" sz="3200" b="1">
                <a:solidFill>
                  <a:srgbClr val="05075B"/>
                </a:solidFill>
                <a:latin typeface="Times New Roman" panose="02020603050405020304" pitchFamily="18" charset="0"/>
                <a:ea typeface="Microsoft YaHei" panose="020B0503020204020204" pitchFamily="34" charset="-122"/>
              </a:rPr>
              <a:t>3.</a:t>
            </a:r>
            <a:r>
              <a:rPr lang="en-US" altLang="en-US" sz="3200" b="1">
                <a:solidFill>
                  <a:srgbClr val="05075B"/>
                </a:solidFill>
                <a:latin typeface="Times New Roman" panose="02020603050405020304" pitchFamily="18" charset="0"/>
                <a:ea typeface="Yu Mincho" panose="02020400000000000000" pitchFamily="18" charset="-128"/>
              </a:rPr>
              <a:t> Học thuộc công thức tính cạnh góc vuông theo cạnh huyền và tỉ số lượng giác của góc nhọn.</a:t>
            </a:r>
            <a:r>
              <a:rPr lang="en-US" altLang="en-US" sz="3200" b="1">
                <a:solidFill>
                  <a:srgbClr val="05075B"/>
                </a:solidFill>
                <a:latin typeface="Times New Roman" panose="02020603050405020304" pitchFamily="18" charset="0"/>
                <a:ea typeface="Microsoft YaHei" panose="020B0503020204020204" pitchFamily="34" charset="-122"/>
              </a:rPr>
              <a:t>  </a:t>
            </a:r>
            <a:endParaRPr lang="vi-VN" altLang="en-US" sz="3200" b="1">
              <a:solidFill>
                <a:srgbClr val="05075B"/>
              </a:solidFill>
              <a:latin typeface="Times New Roman" panose="02020603050405020304" pitchFamily="18" charset="0"/>
              <a:ea typeface="Microsoft YaHei" panose="020B0503020204020204" pitchFamily="34" charset="-122"/>
            </a:endParaRPr>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377C3-042A-47E6-9679-8D52F8BAE239}"/>
              </a:ext>
            </a:extLst>
          </p:cNvPr>
          <p:cNvSpPr txBox="1"/>
          <p:nvPr/>
        </p:nvSpPr>
        <p:spPr>
          <a:xfrm>
            <a:off x="698500" y="431800"/>
            <a:ext cx="10971213" cy="2862322"/>
          </a:xfrm>
          <a:prstGeom prst="rect">
            <a:avLst/>
          </a:prstGeom>
          <a:noFill/>
        </p:spPr>
        <p:txBody>
          <a:bodyPr>
            <a:spAutoFit/>
          </a:bodyPr>
          <a:lstStyle/>
          <a:p>
            <a:pPr marL="0" marR="0" lvl="0" indent="0" algn="just" defTabSz="1219170" rtl="0" eaLnBrk="1" fontAlgn="base" latinLnBrk="0" hangingPunct="1">
              <a:lnSpc>
                <a:spcPct val="100000"/>
              </a:lnSpc>
              <a:spcBef>
                <a:spcPts val="0"/>
              </a:spcBef>
              <a:spcAft>
                <a:spcPts val="0"/>
              </a:spcAft>
              <a:buClr>
                <a:srgbClr val="7A5C5C"/>
              </a:buClr>
              <a:buSzTx/>
              <a:buFontTx/>
              <a:buNone/>
              <a:tabLst/>
              <a:defRPr/>
            </a:pPr>
            <a:endPar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base" latinLnBrk="0" hangingPunct="1">
              <a:lnSpc>
                <a:spcPct val="100000"/>
              </a:lnSpc>
              <a:spcBef>
                <a:spcPts val="0"/>
              </a:spcBef>
              <a:spcAft>
                <a:spcPts val="0"/>
              </a:spcAft>
              <a:buClr>
                <a:srgbClr val="7A5C5C"/>
              </a:buClr>
              <a:buSzTx/>
              <a:buFontTx/>
              <a:buNone/>
              <a:tabLst/>
              <a:defRPr/>
            </a:pPr>
            <a:endPar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1219170" rtl="0" eaLnBrk="1" fontAlgn="base" latinLnBrk="0" hangingPunct="1">
              <a:lnSpc>
                <a:spcPct val="100000"/>
              </a:lnSpc>
              <a:spcBef>
                <a:spcPts val="0"/>
              </a:spcBef>
              <a:spcAft>
                <a:spcPts val="0"/>
              </a:spcAft>
              <a:buClr>
                <a:srgbClr val="7A5C5C"/>
              </a:buClr>
              <a:buSzTx/>
              <a:buFontTx/>
              <a:buNone/>
              <a:tabLst/>
              <a:defRPr/>
            </a:pP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Các</a:t>
            </a:r>
            <a:r>
              <a:rPr kumimoji="0" lang="en-US" sz="3600" b="1" i="0" u="none" strike="noStrike" kern="0" cap="none" spc="0" normalizeH="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nhóm</a:t>
            </a:r>
            <a:r>
              <a:rPr kumimoji="0" lang="en-US" sz="3600" b="1" i="0" u="none" strike="noStrike" kern="0" cap="none" spc="0" normalizeH="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q</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uan</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sát</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ảnh</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en-US" sz="3600" b="1" i="0" u="none" strike="noStrike" kern="0" cap="none" spc="0" normalizeH="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trả</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lời</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hỏi</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tương</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ứng</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trong</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phiếu</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học</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tập</a:t>
            </a:r>
            <a:r>
              <a:rPr kumimoji="0" lang="en-US"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số</a:t>
            </a:r>
            <a:r>
              <a:rPr kumimoji="0" lang="en-US" sz="3600" b="1" i="0" u="none" strike="noStrike" kern="0" cap="none" spc="0" normalizeH="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a:t>
            </a:r>
            <a:r>
              <a:rPr kumimoji="0" lang="en-US" sz="3600" b="1" i="0" u="none" strike="noStrike" kern="0" cap="none" spc="0" normalizeH="0" noProof="0" dirty="0" err="1">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phầ</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n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yêu</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cầu</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trong</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thời</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gian</a:t>
            </a:r>
            <a:r>
              <a:rPr lang="en-US" sz="3600" b="1" kern="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 1 </a:t>
            </a:r>
            <a:r>
              <a:rPr lang="en-US" sz="3600" b="1" kern="0" dirty="0" err="1">
                <a:solidFill>
                  <a:srgbClr val="000099"/>
                </a:solidFill>
                <a:latin typeface="Times New Roman" panose="02020603050405020304" pitchFamily="18" charset="0"/>
                <a:ea typeface="Calibri" panose="020F0502020204030204" pitchFamily="34" charset="0"/>
                <a:cs typeface="Times New Roman" panose="02020603050405020304" pitchFamily="18" charset="0"/>
                <a:sym typeface="Arial"/>
              </a:rPr>
              <a:t>phút</a:t>
            </a:r>
            <a:endParaRPr kumimoji="0" lang="en-VN" sz="3600" b="1" i="0" u="none" strike="noStrike" kern="0" cap="none" spc="0" normalizeH="0" baseline="0" noProof="0" dirty="0">
              <a:ln>
                <a:noFill/>
              </a:ln>
              <a:solidFill>
                <a:srgbClr val="00009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81502526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a:stretch>
        </a:blipFill>
        <a:effectLst/>
      </p:bgPr>
    </p:bg>
    <p:spTree>
      <p:nvGrpSpPr>
        <p:cNvPr id="1" name="Shape 1434"/>
        <p:cNvGrpSpPr/>
        <p:nvPr/>
      </p:nvGrpSpPr>
      <p:grpSpPr>
        <a:xfrm>
          <a:off x="0" y="0"/>
          <a:ext cx="0" cy="0"/>
          <a:chOff x="0" y="0"/>
          <a:chExt cx="0" cy="0"/>
        </a:xfrm>
      </p:grpSpPr>
      <p:pic>
        <p:nvPicPr>
          <p:cNvPr id="5" name="Câu 2 (mp3cut (mp3cut.net)">
            <a:hlinkClick r:id="" action="ppaction://media"/>
            <a:extLst>
              <a:ext uri="{FF2B5EF4-FFF2-40B4-BE49-F238E27FC236}">
                <a16:creationId xmlns:a16="http://schemas.microsoft.com/office/drawing/2014/main" id="{43F7FFAB-0C32-4AF6-9832-94235FA143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63947" y="-625012"/>
            <a:ext cx="406400" cy="406400"/>
          </a:xfrm>
          <a:prstGeom prst="rect">
            <a:avLst/>
          </a:prstGeom>
        </p:spPr>
      </p:pic>
      <p:pic>
        <p:nvPicPr>
          <p:cNvPr id="2" name="1 Minute Timer with Music for Kids! Countdown Videos HD!">
            <a:hlinkClick r:id="" action="ppaction://media"/>
            <a:extLst>
              <a:ext uri="{FF2B5EF4-FFF2-40B4-BE49-F238E27FC236}">
                <a16:creationId xmlns:a16="http://schemas.microsoft.com/office/drawing/2014/main" id="{80642498-D8E7-4483-B584-AFD62EF5FB7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21295" y="5324688"/>
            <a:ext cx="1980176" cy="1113849"/>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0C46BF-307B-A75B-DE7F-C79C4CFA25F2}"/>
                  </a:ext>
                </a:extLst>
              </p:cNvPr>
              <p:cNvSpPr/>
              <p:nvPr/>
            </p:nvSpPr>
            <p:spPr>
              <a:xfrm>
                <a:off x="733964" y="509703"/>
                <a:ext cx="10682287" cy="121482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solidFill>
                      <a:schemeClr val="accent5"/>
                    </a:solidFill>
                    <a:latin typeface="Times New Roman" panose="02020603050405020304" pitchFamily="18" charset="0"/>
                    <a:cs typeface="Times New Roman" panose="02020603050405020304" pitchFamily="18" charset="0"/>
                  </a:rPr>
                  <a:t>Hình 12b </a:t>
                </a:r>
                <a:r>
                  <a:rPr lang="en-US" sz="3200" dirty="0" err="1">
                    <a:solidFill>
                      <a:schemeClr val="accent5"/>
                    </a:solidFill>
                    <a:latin typeface="Times New Roman" panose="02020603050405020304" pitchFamily="18" charset="0"/>
                    <a:cs typeface="Times New Roman" panose="02020603050405020304" pitchFamily="18" charset="0"/>
                  </a:rPr>
                  <a:t>mô</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tả</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đường</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lên</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dốc</a:t>
                </a:r>
                <a:r>
                  <a:rPr lang="en-US" sz="3200" dirty="0">
                    <a:solidFill>
                      <a:schemeClr val="accent5"/>
                    </a:solidFill>
                    <a:latin typeface="Times New Roman" panose="02020603050405020304" pitchFamily="18" charset="0"/>
                    <a:cs typeface="Times New Roman" panose="02020603050405020304" pitchFamily="18" charset="0"/>
                  </a:rPr>
                  <a:t> ở </a:t>
                </a:r>
                <a:r>
                  <a:rPr lang="en-US" sz="3200" dirty="0" err="1">
                    <a:solidFill>
                      <a:schemeClr val="accent5"/>
                    </a:solidFill>
                    <a:latin typeface="Times New Roman" panose="02020603050405020304" pitchFamily="18" charset="0"/>
                    <a:cs typeface="Times New Roman" panose="02020603050405020304" pitchFamily="18" charset="0"/>
                  </a:rPr>
                  <a:t>hình</a:t>
                </a:r>
                <a:r>
                  <a:rPr lang="en-US" sz="3200" dirty="0">
                    <a:solidFill>
                      <a:schemeClr val="accent5"/>
                    </a:solidFill>
                    <a:latin typeface="Times New Roman" panose="02020603050405020304" pitchFamily="18" charset="0"/>
                    <a:cs typeface="Times New Roman" panose="02020603050405020304" pitchFamily="18" charset="0"/>
                  </a:rPr>
                  <a:t> 12b, </a:t>
                </a:r>
                <a:r>
                  <a:rPr lang="en-US" sz="3200" dirty="0" err="1">
                    <a:solidFill>
                      <a:schemeClr val="accent5"/>
                    </a:solidFill>
                    <a:latin typeface="Times New Roman" panose="02020603050405020304" pitchFamily="18" charset="0"/>
                    <a:cs typeface="Times New Roman" panose="02020603050405020304" pitchFamily="18" charset="0"/>
                  </a:rPr>
                  <a:t>trong</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góc</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giữa</a:t>
                </a:r>
                <a:r>
                  <a:rPr lang="en-US" sz="3200" dirty="0">
                    <a:solidFill>
                      <a:schemeClr val="accent5"/>
                    </a:solidFill>
                    <a:latin typeface="Times New Roman" panose="02020603050405020304" pitchFamily="18" charset="0"/>
                    <a:cs typeface="Times New Roman" panose="02020603050405020304" pitchFamily="18" charset="0"/>
                  </a:rPr>
                  <a:t> BC </a:t>
                </a:r>
                <a:r>
                  <a:rPr lang="en-US" sz="3200" dirty="0" err="1">
                    <a:solidFill>
                      <a:schemeClr val="accent5"/>
                    </a:solidFill>
                    <a:latin typeface="Times New Roman" panose="02020603050405020304" pitchFamily="18" charset="0"/>
                    <a:cs typeface="Times New Roman" panose="02020603050405020304" pitchFamily="18" charset="0"/>
                  </a:rPr>
                  <a:t>và</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phương</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nằm</a:t>
                </a:r>
                <a:r>
                  <a:rPr lang="en-US" sz="3200" dirty="0">
                    <a:solidFill>
                      <a:schemeClr val="accent5"/>
                    </a:solidFill>
                    <a:latin typeface="Times New Roman" panose="02020603050405020304" pitchFamily="18" charset="0"/>
                    <a:cs typeface="Times New Roman" panose="02020603050405020304" pitchFamily="18" charset="0"/>
                  </a:rPr>
                  <a:t> </a:t>
                </a:r>
                <a:r>
                  <a:rPr lang="en-US" sz="3200" dirty="0" err="1">
                    <a:solidFill>
                      <a:schemeClr val="accent5"/>
                    </a:solidFill>
                    <a:latin typeface="Times New Roman" panose="02020603050405020304" pitchFamily="18" charset="0"/>
                    <a:cs typeface="Times New Roman" panose="02020603050405020304" pitchFamily="18" charset="0"/>
                  </a:rPr>
                  <a:t>ngang</a:t>
                </a:r>
                <a:r>
                  <a:rPr lang="en-US" sz="3200" dirty="0">
                    <a:solidFill>
                      <a:schemeClr val="accent5"/>
                    </a:solidFill>
                    <a:latin typeface="Times New Roman" panose="02020603050405020304" pitchFamily="18" charset="0"/>
                    <a:cs typeface="Times New Roman" panose="02020603050405020304" pitchFamily="18" charset="0"/>
                  </a:rPr>
                  <a:t> BA </a:t>
                </a:r>
                <a:r>
                  <a:rPr lang="en-US" sz="3200" dirty="0" err="1">
                    <a:solidFill>
                      <a:schemeClr val="accent5"/>
                    </a:solidFill>
                    <a:latin typeface="Times New Roman" panose="02020603050405020304" pitchFamily="18" charset="0"/>
                    <a:cs typeface="Times New Roman" panose="02020603050405020304" pitchFamily="18" charset="0"/>
                  </a:rPr>
                  <a:t>là</a:t>
                </a:r>
                <a:r>
                  <a:rPr lang="en-US" sz="3200" dirty="0">
                    <a:solidFill>
                      <a:schemeClr val="accent5"/>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3200" i="1">
                            <a:solidFill>
                              <a:schemeClr val="accent5"/>
                            </a:solidFill>
                            <a:latin typeface="Cambria Math" panose="02040503050406030204" pitchFamily="18" charset="0"/>
                          </a:rPr>
                        </m:ctrlPr>
                      </m:accPr>
                      <m:e>
                        <m:r>
                          <a:rPr lang="en-US" sz="3200" i="1">
                            <a:solidFill>
                              <a:schemeClr val="accent5"/>
                            </a:solidFill>
                            <a:latin typeface="Cambria Math" panose="02040503050406030204" pitchFamily="18" charset="0"/>
                          </a:rPr>
                          <m:t>𝐵𝐴𝐶</m:t>
                        </m:r>
                        <m:r>
                          <a:rPr lang="en-US" sz="3200" i="1">
                            <a:solidFill>
                              <a:schemeClr val="accent5"/>
                            </a:solidFill>
                            <a:latin typeface="Cambria Math" panose="02040503050406030204" pitchFamily="18" charset="0"/>
                          </a:rPr>
                          <m:t> </m:t>
                        </m:r>
                      </m:e>
                    </m:acc>
                  </m:oMath>
                </a14:m>
                <a:r>
                  <a:rPr lang="en-US" sz="3200" dirty="0">
                    <a:solidFill>
                      <a:schemeClr val="accent5"/>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accent5"/>
                            </a:solidFill>
                            <a:latin typeface="Cambria Math" panose="02040503050406030204" pitchFamily="18" charset="0"/>
                          </a:rPr>
                        </m:ctrlPr>
                      </m:sSupPr>
                      <m:e>
                        <m:r>
                          <a:rPr lang="en-US" sz="3200" b="0" i="1" smtClean="0">
                            <a:solidFill>
                              <a:schemeClr val="accent5"/>
                            </a:solidFill>
                            <a:latin typeface="Cambria Math" panose="02040503050406030204" pitchFamily="18" charset="0"/>
                          </a:rPr>
                          <m:t>25</m:t>
                        </m:r>
                      </m:e>
                      <m:sup>
                        <m:r>
                          <a:rPr lang="en-US" sz="3200" b="0" i="1" smtClean="0">
                            <a:solidFill>
                              <a:schemeClr val="accent5"/>
                            </a:solidFill>
                            <a:latin typeface="Cambria Math" panose="02040503050406030204" pitchFamily="18" charset="0"/>
                          </a:rPr>
                          <m:t>0</m:t>
                        </m:r>
                      </m:sup>
                    </m:sSup>
                  </m:oMath>
                </a14:m>
                <a:endParaRPr lang="en-US" sz="3200" dirty="0">
                  <a:solidFill>
                    <a:schemeClr val="accent5"/>
                  </a:solidFill>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650C46BF-307B-A75B-DE7F-C79C4CFA25F2}"/>
                  </a:ext>
                </a:extLst>
              </p:cNvPr>
              <p:cNvSpPr>
                <a:spLocks noRot="1" noChangeAspect="1" noMove="1" noResize="1" noEditPoints="1" noAdjustHandles="1" noChangeArrowheads="1" noChangeShapeType="1" noTextEdit="1"/>
              </p:cNvSpPr>
              <p:nvPr/>
            </p:nvSpPr>
            <p:spPr>
              <a:xfrm>
                <a:off x="733964" y="509703"/>
                <a:ext cx="10682287" cy="1214821"/>
              </a:xfrm>
              <a:prstGeom prst="rect">
                <a:avLst/>
              </a:prstGeom>
              <a:blipFill>
                <a:blip r:embed="rId10"/>
                <a:stretch>
                  <a:fillRect t="-2010" r="-171" b="-10553"/>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C30673A3-0C17-03E0-64A6-C1246F8325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748" y="1623551"/>
            <a:ext cx="10682287" cy="370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0514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video>
              <p:cMediaNode vol="80000">
                <p:cTn id="13"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C377C3-042A-47E6-9679-8D52F8BAE239}"/>
                  </a:ext>
                </a:extLst>
              </p:cNvPr>
              <p:cNvSpPr txBox="1"/>
              <p:nvPr/>
            </p:nvSpPr>
            <p:spPr>
              <a:xfrm>
                <a:off x="874963" y="800767"/>
                <a:ext cx="10971213" cy="1990866"/>
              </a:xfrm>
              <a:prstGeom prst="rect">
                <a:avLst/>
              </a:prstGeom>
              <a:noFill/>
            </p:spPr>
            <p:txBody>
              <a:bodyPr>
                <a:spAutoFit/>
              </a:bodyPr>
              <a:lstStyle/>
              <a:p>
                <a:r>
                  <a:rPr lang="nl-NL" sz="3600" dirty="0">
                    <a:solidFill>
                      <a:schemeClr val="accent3">
                        <a:lumMod val="50000"/>
                      </a:schemeClr>
                    </a:solidFill>
                    <a:latin typeface="Times New Roman" panose="02020603050405020304" pitchFamily="18" charset="0"/>
                    <a:ea typeface="Times New Roman" panose="02020603050405020304" pitchFamily="18" charset="0"/>
                  </a:rPr>
                  <a:t>Nhóm 1,3: Viết các tỉ số lượng giác của góc B </a:t>
                </a:r>
              </a:p>
              <a:p>
                <a:endParaRPr lang="nl-NL" sz="3600" dirty="0">
                  <a:solidFill>
                    <a:schemeClr val="accent3">
                      <a:lumMod val="50000"/>
                    </a:schemeClr>
                  </a:solidFill>
                  <a:latin typeface="Times New Roman" panose="02020603050405020304" pitchFamily="18" charset="0"/>
                  <a:ea typeface="Times New Roman" panose="02020603050405020304" pitchFamily="18" charset="0"/>
                </a:endParaRPr>
              </a:p>
              <a:p>
                <a:r>
                  <a:rPr lang="nl-NL" sz="3600" dirty="0">
                    <a:solidFill>
                      <a:srgbClr val="1D09DB"/>
                    </a:solidFill>
                    <a:latin typeface="Times New Roman" panose="02020603050405020304" pitchFamily="18" charset="0"/>
                    <a:ea typeface="Times New Roman" panose="02020603050405020304" pitchFamily="18" charset="0"/>
                  </a:rPr>
                  <a:t>sinB= </a:t>
                </a:r>
                <a14:m>
                  <m:oMath xmlns:m="http://schemas.openxmlformats.org/officeDocument/2006/math">
                    <m:f>
                      <m:fPr>
                        <m:ctrlPr>
                          <a:rPr lang="en-US" sz="3600" i="1">
                            <a:solidFill>
                              <a:srgbClr val="1D09DB"/>
                            </a:solidFill>
                            <a:latin typeface="Cambria Math" panose="02040503050406030204" pitchFamily="18" charset="0"/>
                            <a:ea typeface="Times New Roman" panose="02020603050405020304" pitchFamily="18" charset="0"/>
                          </a:rPr>
                        </m:ctrlPr>
                      </m:fPr>
                      <m:num>
                        <m:r>
                          <a:rPr lang="nl-NL" sz="3600" i="1">
                            <a:solidFill>
                              <a:srgbClr val="1D09DB"/>
                            </a:solidFill>
                            <a:latin typeface="Cambria Math" panose="02040503050406030204" pitchFamily="18" charset="0"/>
                            <a:ea typeface="Times New Roman" panose="02020603050405020304" pitchFamily="18" charset="0"/>
                          </a:rPr>
                          <m:t>𝐴𝐶</m:t>
                        </m:r>
                      </m:num>
                      <m:den>
                        <m:r>
                          <a:rPr lang="nl-NL" sz="3600" i="1">
                            <a:solidFill>
                              <a:srgbClr val="1D09DB"/>
                            </a:solidFill>
                            <a:latin typeface="Cambria Math" panose="02040503050406030204" pitchFamily="18" charset="0"/>
                            <a:ea typeface="Times New Roman" panose="02020603050405020304" pitchFamily="18" charset="0"/>
                          </a:rPr>
                          <m:t>𝐵𝐶</m:t>
                        </m:r>
                      </m:den>
                    </m:f>
                  </m:oMath>
                </a14:m>
                <a:r>
                  <a:rPr lang="nl-NL" sz="3600" dirty="0">
                    <a:solidFill>
                      <a:srgbClr val="1D09DB"/>
                    </a:solidFill>
                    <a:latin typeface="Times New Roman" panose="02020603050405020304" pitchFamily="18" charset="0"/>
                    <a:ea typeface="Times New Roman" panose="02020603050405020304" pitchFamily="18" charset="0"/>
                  </a:rPr>
                  <a:t>         cosB= </a:t>
                </a:r>
                <a14:m>
                  <m:oMath xmlns:m="http://schemas.openxmlformats.org/officeDocument/2006/math">
                    <m:f>
                      <m:fPr>
                        <m:ctrlPr>
                          <a:rPr lang="en-US" sz="3600" i="1">
                            <a:solidFill>
                              <a:srgbClr val="1D09DB"/>
                            </a:solidFill>
                            <a:latin typeface="Cambria Math" panose="02040503050406030204" pitchFamily="18" charset="0"/>
                            <a:ea typeface="Times New Roman" panose="02020603050405020304" pitchFamily="18" charset="0"/>
                          </a:rPr>
                        </m:ctrlPr>
                      </m:fPr>
                      <m:num>
                        <m:r>
                          <a:rPr lang="nl-NL" sz="3600" i="1">
                            <a:solidFill>
                              <a:srgbClr val="1D09DB"/>
                            </a:solidFill>
                            <a:latin typeface="Cambria Math" panose="02040503050406030204" pitchFamily="18" charset="0"/>
                            <a:ea typeface="Times New Roman" panose="02020603050405020304" pitchFamily="18" charset="0"/>
                          </a:rPr>
                          <m:t>𝐴𝐵</m:t>
                        </m:r>
                      </m:num>
                      <m:den>
                        <m:r>
                          <a:rPr lang="nl-NL" sz="3600" i="1">
                            <a:solidFill>
                              <a:srgbClr val="1D09DB"/>
                            </a:solidFill>
                            <a:latin typeface="Cambria Math" panose="02040503050406030204" pitchFamily="18" charset="0"/>
                            <a:ea typeface="Times New Roman" panose="02020603050405020304" pitchFamily="18" charset="0"/>
                          </a:rPr>
                          <m:t>𝐵𝐶</m:t>
                        </m:r>
                      </m:den>
                    </m:f>
                  </m:oMath>
                </a14:m>
                <a:r>
                  <a:rPr lang="nl-NL" sz="3600" dirty="0">
                    <a:solidFill>
                      <a:srgbClr val="1D09DB"/>
                    </a:solidFill>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Yu Mincho" panose="02020400000000000000" pitchFamily="18" charset="-128"/>
                  </a:rPr>
                  <a:t> </a:t>
                </a:r>
                <a:r>
                  <a:rPr lang="nl-NL" sz="3600" dirty="0">
                    <a:solidFill>
                      <a:srgbClr val="1D09DB"/>
                    </a:solidFill>
                    <a:latin typeface="Times New Roman" panose="02020603050405020304" pitchFamily="18" charset="0"/>
                    <a:ea typeface="Times New Roman" panose="02020603050405020304" pitchFamily="18" charset="0"/>
                  </a:rPr>
                  <a:t>tanB= </a:t>
                </a:r>
                <a14:m>
                  <m:oMath xmlns:m="http://schemas.openxmlformats.org/officeDocument/2006/math">
                    <m:f>
                      <m:fPr>
                        <m:ctrlPr>
                          <a:rPr lang="en-US" sz="3600" i="1">
                            <a:solidFill>
                              <a:srgbClr val="1D09DB"/>
                            </a:solidFill>
                            <a:latin typeface="Cambria Math" panose="02040503050406030204" pitchFamily="18" charset="0"/>
                            <a:ea typeface="Times New Roman" panose="02020603050405020304" pitchFamily="18" charset="0"/>
                          </a:rPr>
                        </m:ctrlPr>
                      </m:fPr>
                      <m:num>
                        <m:r>
                          <a:rPr lang="nl-NL" sz="3600" i="1">
                            <a:solidFill>
                              <a:srgbClr val="1D09DB"/>
                            </a:solidFill>
                            <a:latin typeface="Cambria Math" panose="02040503050406030204" pitchFamily="18" charset="0"/>
                            <a:ea typeface="Times New Roman" panose="02020603050405020304" pitchFamily="18" charset="0"/>
                          </a:rPr>
                          <m:t>𝐴𝐶</m:t>
                        </m:r>
                      </m:num>
                      <m:den>
                        <m:r>
                          <a:rPr lang="nl-NL" sz="3600" i="1">
                            <a:solidFill>
                              <a:srgbClr val="1D09DB"/>
                            </a:solidFill>
                            <a:latin typeface="Cambria Math" panose="02040503050406030204" pitchFamily="18" charset="0"/>
                            <a:ea typeface="Times New Roman" panose="02020603050405020304" pitchFamily="18" charset="0"/>
                          </a:rPr>
                          <m:t>𝐴𝐵</m:t>
                        </m:r>
                      </m:den>
                    </m:f>
                  </m:oMath>
                </a14:m>
                <a:r>
                  <a:rPr lang="nl-NL" sz="3600" dirty="0">
                    <a:solidFill>
                      <a:srgbClr val="1D09DB"/>
                    </a:solidFill>
                    <a:latin typeface="Times New Roman" panose="02020603050405020304" pitchFamily="18" charset="0"/>
                    <a:ea typeface="Times New Roman" panose="02020603050405020304" pitchFamily="18" charset="0"/>
                  </a:rPr>
                  <a:t>         cotB=</a:t>
                </a:r>
                <a14:m>
                  <m:oMath xmlns:m="http://schemas.openxmlformats.org/officeDocument/2006/math">
                    <m:f>
                      <m:fPr>
                        <m:ctrlPr>
                          <a:rPr lang="en-US" sz="3600" i="1">
                            <a:solidFill>
                              <a:srgbClr val="1D09DB"/>
                            </a:solidFill>
                            <a:latin typeface="Cambria Math" panose="02040503050406030204" pitchFamily="18" charset="0"/>
                            <a:ea typeface="Times New Roman" panose="02020603050405020304" pitchFamily="18" charset="0"/>
                          </a:rPr>
                        </m:ctrlPr>
                      </m:fPr>
                      <m:num>
                        <m:r>
                          <a:rPr lang="nl-NL" sz="3600" i="1">
                            <a:solidFill>
                              <a:srgbClr val="1D09DB"/>
                            </a:solidFill>
                            <a:latin typeface="Cambria Math" panose="02040503050406030204" pitchFamily="18" charset="0"/>
                            <a:ea typeface="Times New Roman" panose="02020603050405020304" pitchFamily="18" charset="0"/>
                          </a:rPr>
                          <m:t>𝐴𝐵</m:t>
                        </m:r>
                      </m:num>
                      <m:den>
                        <m:r>
                          <a:rPr lang="nl-NL" sz="3600" i="1">
                            <a:solidFill>
                              <a:srgbClr val="1D09DB"/>
                            </a:solidFill>
                            <a:latin typeface="Cambria Math" panose="02040503050406030204" pitchFamily="18" charset="0"/>
                            <a:ea typeface="Times New Roman" panose="02020603050405020304" pitchFamily="18" charset="0"/>
                          </a:rPr>
                          <m:t>𝐴𝐶</m:t>
                        </m:r>
                      </m:den>
                    </m:f>
                  </m:oMath>
                </a14:m>
                <a:endParaRPr lang="en-US" sz="3600" dirty="0">
                  <a:latin typeface="Times New Roman" panose="02020603050405020304" pitchFamily="18" charset="0"/>
                  <a:ea typeface="Yu Mincho" panose="02020400000000000000" pitchFamily="18" charset="-128"/>
                </a:endParaRPr>
              </a:p>
            </p:txBody>
          </p:sp>
        </mc:Choice>
        <mc:Fallback xmlns="">
          <p:sp>
            <p:nvSpPr>
              <p:cNvPr id="3" name="TextBox 2">
                <a:extLst>
                  <a:ext uri="{FF2B5EF4-FFF2-40B4-BE49-F238E27FC236}">
                    <a16:creationId xmlns:a16="http://schemas.microsoft.com/office/drawing/2014/main" id="{5DC377C3-042A-47E6-9679-8D52F8BAE239}"/>
                  </a:ext>
                </a:extLst>
              </p:cNvPr>
              <p:cNvSpPr txBox="1">
                <a:spLocks noRot="1" noChangeAspect="1" noMove="1" noResize="1" noEditPoints="1" noAdjustHandles="1" noChangeArrowheads="1" noChangeShapeType="1" noTextEdit="1"/>
              </p:cNvSpPr>
              <p:nvPr/>
            </p:nvSpPr>
            <p:spPr>
              <a:xfrm>
                <a:off x="874963" y="800767"/>
                <a:ext cx="10971213" cy="1990866"/>
              </a:xfrm>
              <a:prstGeom prst="rect">
                <a:avLst/>
              </a:prstGeom>
              <a:blipFill>
                <a:blip r:embed="rId4"/>
                <a:stretch>
                  <a:fillRect l="-1723" t="-4893" b="-39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FC1EBD-CCCB-61ED-564A-2B10B6329D4F}"/>
                  </a:ext>
                </a:extLst>
              </p:cNvPr>
              <p:cNvSpPr txBox="1"/>
              <p:nvPr/>
            </p:nvSpPr>
            <p:spPr>
              <a:xfrm>
                <a:off x="874963" y="3429000"/>
                <a:ext cx="10354511" cy="1990866"/>
              </a:xfrm>
              <a:prstGeom prst="rect">
                <a:avLst/>
              </a:prstGeom>
              <a:noFill/>
            </p:spPr>
            <p:txBody>
              <a:bodyPr wrap="square">
                <a:spAutoFit/>
              </a:bodyPr>
              <a:lstStyle/>
              <a:p>
                <a:r>
                  <a:rPr lang="nl-NL" sz="3600" dirty="0">
                    <a:solidFill>
                      <a:schemeClr val="accent3">
                        <a:lumMod val="50000"/>
                      </a:schemeClr>
                    </a:solidFill>
                    <a:effectLst/>
                    <a:latin typeface="Times New Roman" panose="02020603050405020304" pitchFamily="18" charset="0"/>
                    <a:ea typeface="Times New Roman" panose="02020603050405020304" pitchFamily="18" charset="0"/>
                  </a:rPr>
                  <a:t>Nhóm 2,4: Viết các tỉ số lượng giác của góc C </a:t>
                </a:r>
              </a:p>
              <a:p>
                <a:endParaRPr lang="nl-NL" sz="3600" dirty="0">
                  <a:solidFill>
                    <a:schemeClr val="accent3">
                      <a:lumMod val="50000"/>
                    </a:schemeClr>
                  </a:solidFill>
                  <a:effectLst/>
                  <a:latin typeface="Times New Roman" panose="02020603050405020304" pitchFamily="18" charset="0"/>
                  <a:ea typeface="Times New Roman" panose="02020603050405020304" pitchFamily="18" charset="0"/>
                </a:endParaRPr>
              </a:p>
              <a:p>
                <a:r>
                  <a:rPr lang="nl-NL" sz="3600" dirty="0">
                    <a:solidFill>
                      <a:srgbClr val="1D09DB"/>
                    </a:solidFill>
                    <a:effectLst/>
                    <a:latin typeface="Times New Roman" panose="02020603050405020304" pitchFamily="18" charset="0"/>
                    <a:ea typeface="Times New Roman" panose="02020603050405020304" pitchFamily="18" charset="0"/>
                  </a:rPr>
                  <a:t>sinC= </a:t>
                </a:r>
                <a14:m>
                  <m:oMath xmlns:m="http://schemas.openxmlformats.org/officeDocument/2006/math">
                    <m:f>
                      <m:fPr>
                        <m:ctrlPr>
                          <a:rPr lang="en-US" sz="3600" i="1">
                            <a:solidFill>
                              <a:srgbClr val="1D09DB"/>
                            </a:solidFill>
                            <a:effectLst/>
                            <a:latin typeface="Cambria Math" panose="02040503050406030204" pitchFamily="18" charset="0"/>
                            <a:ea typeface="Times New Roman" panose="02020603050405020304" pitchFamily="18" charset="0"/>
                          </a:rPr>
                        </m:ctrlPr>
                      </m:fPr>
                      <m:num>
                        <m:r>
                          <a:rPr lang="nl-NL" sz="3600" i="1">
                            <a:solidFill>
                              <a:srgbClr val="1D09DB"/>
                            </a:solidFill>
                            <a:effectLst/>
                            <a:latin typeface="Cambria Math" panose="02040503050406030204" pitchFamily="18" charset="0"/>
                            <a:ea typeface="Times New Roman" panose="02020603050405020304" pitchFamily="18" charset="0"/>
                          </a:rPr>
                          <m:t>𝐴𝐵</m:t>
                        </m:r>
                      </m:num>
                      <m:den>
                        <m:r>
                          <a:rPr lang="nl-NL" sz="3600" i="1">
                            <a:solidFill>
                              <a:srgbClr val="1D09DB"/>
                            </a:solidFill>
                            <a:effectLst/>
                            <a:latin typeface="Cambria Math" panose="02040503050406030204" pitchFamily="18" charset="0"/>
                            <a:ea typeface="Times New Roman" panose="02020603050405020304" pitchFamily="18" charset="0"/>
                          </a:rPr>
                          <m:t>𝐵𝐶</m:t>
                        </m:r>
                      </m:den>
                    </m:f>
                  </m:oMath>
                </a14:m>
                <a:r>
                  <a:rPr lang="nl-NL" sz="3600" dirty="0">
                    <a:solidFill>
                      <a:srgbClr val="1D09DB"/>
                    </a:solidFill>
                    <a:effectLst/>
                    <a:latin typeface="Times New Roman" panose="02020603050405020304" pitchFamily="18" charset="0"/>
                    <a:ea typeface="Times New Roman" panose="02020603050405020304" pitchFamily="18" charset="0"/>
                  </a:rPr>
                  <a:t>         cosC= </a:t>
                </a:r>
                <a14:m>
                  <m:oMath xmlns:m="http://schemas.openxmlformats.org/officeDocument/2006/math">
                    <m:f>
                      <m:fPr>
                        <m:ctrlPr>
                          <a:rPr lang="en-US" sz="3600" i="1">
                            <a:solidFill>
                              <a:srgbClr val="1D09DB"/>
                            </a:solidFill>
                            <a:effectLst/>
                            <a:latin typeface="Cambria Math" panose="02040503050406030204" pitchFamily="18" charset="0"/>
                            <a:ea typeface="Times New Roman" panose="02020603050405020304" pitchFamily="18" charset="0"/>
                          </a:rPr>
                        </m:ctrlPr>
                      </m:fPr>
                      <m:num>
                        <m:r>
                          <a:rPr lang="nl-NL" sz="3600" i="1">
                            <a:solidFill>
                              <a:srgbClr val="1D09DB"/>
                            </a:solidFill>
                            <a:effectLst/>
                            <a:latin typeface="Cambria Math" panose="02040503050406030204" pitchFamily="18" charset="0"/>
                            <a:ea typeface="Times New Roman" panose="02020603050405020304" pitchFamily="18" charset="0"/>
                          </a:rPr>
                          <m:t>𝐴𝐶</m:t>
                        </m:r>
                      </m:num>
                      <m:den>
                        <m:r>
                          <a:rPr lang="nl-NL" sz="3600" i="1">
                            <a:solidFill>
                              <a:srgbClr val="1D09DB"/>
                            </a:solidFill>
                            <a:effectLst/>
                            <a:latin typeface="Cambria Math" panose="02040503050406030204" pitchFamily="18" charset="0"/>
                            <a:ea typeface="Times New Roman" panose="02020603050405020304" pitchFamily="18" charset="0"/>
                          </a:rPr>
                          <m:t>𝐵𝐶</m:t>
                        </m:r>
                      </m:den>
                    </m:f>
                  </m:oMath>
                </a14:m>
                <a:r>
                  <a:rPr lang="nl-NL" sz="3600" dirty="0">
                    <a:solidFill>
                      <a:srgbClr val="1D09DB"/>
                    </a:solidFill>
                    <a:effectLst/>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Yu Mincho" panose="02020400000000000000" pitchFamily="18" charset="-128"/>
                  </a:rPr>
                  <a:t> </a:t>
                </a:r>
                <a:r>
                  <a:rPr lang="nl-NL" sz="3600" dirty="0">
                    <a:solidFill>
                      <a:srgbClr val="1D09DB"/>
                    </a:solidFill>
                    <a:effectLst/>
                    <a:latin typeface="Times New Roman" panose="02020603050405020304" pitchFamily="18" charset="0"/>
                    <a:ea typeface="Times New Roman" panose="02020603050405020304" pitchFamily="18" charset="0"/>
                  </a:rPr>
                  <a:t>tanC= </a:t>
                </a:r>
                <a14:m>
                  <m:oMath xmlns:m="http://schemas.openxmlformats.org/officeDocument/2006/math">
                    <m:f>
                      <m:fPr>
                        <m:ctrlPr>
                          <a:rPr lang="en-US" sz="3600" i="1">
                            <a:solidFill>
                              <a:srgbClr val="1D09DB"/>
                            </a:solidFill>
                            <a:effectLst/>
                            <a:latin typeface="Cambria Math" panose="02040503050406030204" pitchFamily="18" charset="0"/>
                            <a:ea typeface="Times New Roman" panose="02020603050405020304" pitchFamily="18" charset="0"/>
                          </a:rPr>
                        </m:ctrlPr>
                      </m:fPr>
                      <m:num>
                        <m:r>
                          <a:rPr lang="nl-NL" sz="3600" i="1">
                            <a:solidFill>
                              <a:srgbClr val="1D09DB"/>
                            </a:solidFill>
                            <a:effectLst/>
                            <a:latin typeface="Cambria Math" panose="02040503050406030204" pitchFamily="18" charset="0"/>
                            <a:ea typeface="Times New Roman" panose="02020603050405020304" pitchFamily="18" charset="0"/>
                          </a:rPr>
                          <m:t>𝐴𝐵</m:t>
                        </m:r>
                      </m:num>
                      <m:den>
                        <m:r>
                          <a:rPr lang="nl-NL" sz="3600" i="1">
                            <a:solidFill>
                              <a:srgbClr val="1D09DB"/>
                            </a:solidFill>
                            <a:effectLst/>
                            <a:latin typeface="Cambria Math" panose="02040503050406030204" pitchFamily="18" charset="0"/>
                            <a:ea typeface="Times New Roman" panose="02020603050405020304" pitchFamily="18" charset="0"/>
                          </a:rPr>
                          <m:t>𝐴𝐶</m:t>
                        </m:r>
                      </m:den>
                    </m:f>
                  </m:oMath>
                </a14:m>
                <a:r>
                  <a:rPr lang="nl-NL" sz="3600" dirty="0">
                    <a:solidFill>
                      <a:srgbClr val="1D09DB"/>
                    </a:solidFill>
                    <a:effectLst/>
                    <a:latin typeface="Times New Roman" panose="02020603050405020304" pitchFamily="18" charset="0"/>
                    <a:ea typeface="Times New Roman" panose="02020603050405020304" pitchFamily="18" charset="0"/>
                  </a:rPr>
                  <a:t>         cotC=</a:t>
                </a:r>
                <a14:m>
                  <m:oMath xmlns:m="http://schemas.openxmlformats.org/officeDocument/2006/math">
                    <m:f>
                      <m:fPr>
                        <m:ctrlPr>
                          <a:rPr lang="en-US" sz="3600" i="1">
                            <a:solidFill>
                              <a:srgbClr val="1D09DB"/>
                            </a:solidFill>
                            <a:effectLst/>
                            <a:latin typeface="Cambria Math" panose="02040503050406030204" pitchFamily="18" charset="0"/>
                            <a:ea typeface="Times New Roman" panose="02020603050405020304" pitchFamily="18" charset="0"/>
                          </a:rPr>
                        </m:ctrlPr>
                      </m:fPr>
                      <m:num>
                        <m:r>
                          <a:rPr lang="nl-NL" sz="3600" i="1">
                            <a:solidFill>
                              <a:srgbClr val="1D09DB"/>
                            </a:solidFill>
                            <a:effectLst/>
                            <a:latin typeface="Cambria Math" panose="02040503050406030204" pitchFamily="18" charset="0"/>
                            <a:ea typeface="Times New Roman" panose="02020603050405020304" pitchFamily="18" charset="0"/>
                          </a:rPr>
                          <m:t>𝐴𝐶</m:t>
                        </m:r>
                      </m:num>
                      <m:den>
                        <m:r>
                          <a:rPr lang="nl-NL" sz="3600" i="1">
                            <a:solidFill>
                              <a:srgbClr val="1D09DB"/>
                            </a:solidFill>
                            <a:effectLst/>
                            <a:latin typeface="Cambria Math" panose="02040503050406030204" pitchFamily="18" charset="0"/>
                            <a:ea typeface="Times New Roman" panose="02020603050405020304" pitchFamily="18" charset="0"/>
                          </a:rPr>
                          <m:t>𝐴𝐵</m:t>
                        </m:r>
                      </m:den>
                    </m:f>
                  </m:oMath>
                </a14:m>
                <a:endParaRPr lang="en-US" sz="3600" dirty="0">
                  <a:effectLst/>
                  <a:latin typeface="Times New Roman" panose="02020603050405020304" pitchFamily="18" charset="0"/>
                  <a:ea typeface="Yu Mincho" panose="02020400000000000000" pitchFamily="18" charset="-128"/>
                </a:endParaRPr>
              </a:p>
            </p:txBody>
          </p:sp>
        </mc:Choice>
        <mc:Fallback xmlns="">
          <p:sp>
            <p:nvSpPr>
              <p:cNvPr id="4" name="TextBox 3">
                <a:extLst>
                  <a:ext uri="{FF2B5EF4-FFF2-40B4-BE49-F238E27FC236}">
                    <a16:creationId xmlns:a16="http://schemas.microsoft.com/office/drawing/2014/main" id="{F6FC1EBD-CCCB-61ED-564A-2B10B6329D4F}"/>
                  </a:ext>
                </a:extLst>
              </p:cNvPr>
              <p:cNvSpPr txBox="1">
                <a:spLocks noRot="1" noChangeAspect="1" noMove="1" noResize="1" noEditPoints="1" noAdjustHandles="1" noChangeArrowheads="1" noChangeShapeType="1" noTextEdit="1"/>
              </p:cNvSpPr>
              <p:nvPr/>
            </p:nvSpPr>
            <p:spPr>
              <a:xfrm>
                <a:off x="874963" y="3429000"/>
                <a:ext cx="10354511" cy="1990866"/>
              </a:xfrm>
              <a:prstGeom prst="rect">
                <a:avLst/>
              </a:prstGeom>
              <a:blipFill>
                <a:blip r:embed="rId5"/>
                <a:stretch>
                  <a:fillRect l="-1826" t="-5215" b="-3988"/>
                </a:stretch>
              </a:blipFill>
            </p:spPr>
            <p:txBody>
              <a:bodyPr/>
              <a:lstStyle/>
              <a:p>
                <a:r>
                  <a:rPr lang="en-US">
                    <a:noFill/>
                  </a:rPr>
                  <a:t> </a:t>
                </a:r>
              </a:p>
            </p:txBody>
          </p:sp>
        </mc:Fallback>
      </mc:AlternateContent>
    </p:spTree>
    <p:extLst>
      <p:ext uri="{BB962C8B-B14F-4D97-AF65-F5344CB8AC3E}">
        <p14:creationId xmlns:p14="http://schemas.microsoft.com/office/powerpoint/2010/main" val="14419752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oogle Shape;2414;p58">
            <a:extLst>
              <a:ext uri="{FF2B5EF4-FFF2-40B4-BE49-F238E27FC236}">
                <a16:creationId xmlns:a16="http://schemas.microsoft.com/office/drawing/2014/main" id="{27CCE001-DC51-47BB-9560-B06F18027351}"/>
              </a:ext>
            </a:extLst>
          </p:cNvPr>
          <p:cNvGrpSpPr>
            <a:grpSpLocks/>
          </p:cNvGrpSpPr>
          <p:nvPr/>
        </p:nvGrpSpPr>
        <p:grpSpPr bwMode="auto">
          <a:xfrm>
            <a:off x="1176427" y="407194"/>
            <a:ext cx="9671050" cy="6527800"/>
            <a:chOff x="1467500" y="174781"/>
            <a:chExt cx="7252852" cy="4895428"/>
          </a:xfrm>
        </p:grpSpPr>
        <p:sp>
          <p:nvSpPr>
            <p:cNvPr id="5" name="Google Shape;2415;p58">
              <a:extLst>
                <a:ext uri="{FF2B5EF4-FFF2-40B4-BE49-F238E27FC236}">
                  <a16:creationId xmlns:a16="http://schemas.microsoft.com/office/drawing/2014/main" id="{E3E5039E-2BE4-46E7-BE37-6DE5742F3D76}"/>
                </a:ext>
              </a:extLst>
            </p:cNvPr>
            <p:cNvSpPr/>
            <p:nvPr/>
          </p:nvSpPr>
          <p:spPr>
            <a:xfrm>
              <a:off x="1467500" y="589083"/>
              <a:ext cx="7252852" cy="4014441"/>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FFF"/>
            </a:solidFill>
            <a:ln>
              <a:noFill/>
            </a:ln>
            <a:effectLst>
              <a:outerShdw blurRad="42863" dist="19050" dir="19320000" algn="bl" rotWithShape="0">
                <a:srgbClr val="000000">
                  <a:alpha val="22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dirty="0">
                <a:solidFill>
                  <a:srgbClr val="000000"/>
                </a:solidFill>
                <a:latin typeface="Arial"/>
                <a:cs typeface="Arial"/>
                <a:sym typeface="Arial"/>
              </a:endParaRPr>
            </a:p>
          </p:txBody>
        </p:sp>
        <p:sp>
          <p:nvSpPr>
            <p:cNvPr id="6" name="Google Shape;2416;p58">
              <a:extLst>
                <a:ext uri="{FF2B5EF4-FFF2-40B4-BE49-F238E27FC236}">
                  <a16:creationId xmlns:a16="http://schemas.microsoft.com/office/drawing/2014/main" id="{6698F1E4-3EDC-4152-8061-7634DC0CF520}"/>
                </a:ext>
              </a:extLst>
            </p:cNvPr>
            <p:cNvSpPr/>
            <p:nvPr/>
          </p:nvSpPr>
          <p:spPr>
            <a:xfrm rot="-7882638">
              <a:off x="1162737" y="4135642"/>
              <a:ext cx="1395292" cy="4738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7" name="Google Shape;2417;p58">
              <a:extLst>
                <a:ext uri="{FF2B5EF4-FFF2-40B4-BE49-F238E27FC236}">
                  <a16:creationId xmlns:a16="http://schemas.microsoft.com/office/drawing/2014/main" id="{7AD9BF61-3929-4A80-B9BF-297D66BD4C43}"/>
                </a:ext>
              </a:extLst>
            </p:cNvPr>
            <p:cNvSpPr/>
            <p:nvPr/>
          </p:nvSpPr>
          <p:spPr>
            <a:xfrm rot="-7882638">
              <a:off x="7706019" y="635507"/>
              <a:ext cx="1395292" cy="4738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7587" name="Google Shape;2420;p58">
            <a:extLst>
              <a:ext uri="{FF2B5EF4-FFF2-40B4-BE49-F238E27FC236}">
                <a16:creationId xmlns:a16="http://schemas.microsoft.com/office/drawing/2014/main" id="{A12B0568-3A15-4350-BD50-64C28C8292E7}"/>
              </a:ext>
            </a:extLst>
          </p:cNvPr>
          <p:cNvGrpSpPr>
            <a:grpSpLocks/>
          </p:cNvGrpSpPr>
          <p:nvPr/>
        </p:nvGrpSpPr>
        <p:grpSpPr bwMode="auto">
          <a:xfrm rot="-3780534">
            <a:off x="1251744" y="904081"/>
            <a:ext cx="1073150" cy="1277938"/>
            <a:chOff x="7663650" y="-223800"/>
            <a:chExt cx="1364498" cy="1627668"/>
          </a:xfrm>
        </p:grpSpPr>
        <p:sp>
          <p:nvSpPr>
            <p:cNvPr id="9" name="Google Shape;2421;p58">
              <a:extLst>
                <a:ext uri="{FF2B5EF4-FFF2-40B4-BE49-F238E27FC236}">
                  <a16:creationId xmlns:a16="http://schemas.microsoft.com/office/drawing/2014/main" id="{C2AC4AC2-06C1-4883-A0F6-4684B2B85F17}"/>
                </a:ext>
              </a:extLst>
            </p:cNvPr>
            <p:cNvSpPr/>
            <p:nvPr/>
          </p:nvSpPr>
          <p:spPr>
            <a:xfrm>
              <a:off x="7742153" y="-154273"/>
              <a:ext cx="1277702" cy="1461867"/>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0" name="Google Shape;2422;p58">
              <a:extLst>
                <a:ext uri="{FF2B5EF4-FFF2-40B4-BE49-F238E27FC236}">
                  <a16:creationId xmlns:a16="http://schemas.microsoft.com/office/drawing/2014/main" id="{C95C00D9-0BAB-430C-8E2E-0B397C6FDB37}"/>
                </a:ext>
              </a:extLst>
            </p:cNvPr>
            <p:cNvSpPr/>
            <p:nvPr/>
          </p:nvSpPr>
          <p:spPr>
            <a:xfrm>
              <a:off x="7666661" y="-226060"/>
              <a:ext cx="1358442" cy="1627667"/>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1" name="Google Shape;2423;p58">
              <a:extLst>
                <a:ext uri="{FF2B5EF4-FFF2-40B4-BE49-F238E27FC236}">
                  <a16:creationId xmlns:a16="http://schemas.microsoft.com/office/drawing/2014/main" id="{FF709E36-2AEB-4B1D-AE0F-75495596F1DF}"/>
                </a:ext>
              </a:extLst>
            </p:cNvPr>
            <p:cNvSpPr/>
            <p:nvPr/>
          </p:nvSpPr>
          <p:spPr>
            <a:xfrm>
              <a:off x="8216135" y="535380"/>
              <a:ext cx="468289" cy="626804"/>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2" name="Google Shape;2424;p58">
              <a:extLst>
                <a:ext uri="{FF2B5EF4-FFF2-40B4-BE49-F238E27FC236}">
                  <a16:creationId xmlns:a16="http://schemas.microsoft.com/office/drawing/2014/main" id="{83D3DB99-3232-4AB7-AE20-75DF55D1136A}"/>
                </a:ext>
              </a:extLst>
            </p:cNvPr>
            <p:cNvSpPr/>
            <p:nvPr/>
          </p:nvSpPr>
          <p:spPr>
            <a:xfrm>
              <a:off x="7956870" y="297085"/>
              <a:ext cx="631786" cy="703638"/>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3" name="Google Shape;2425;p58">
              <a:extLst>
                <a:ext uri="{FF2B5EF4-FFF2-40B4-BE49-F238E27FC236}">
                  <a16:creationId xmlns:a16="http://schemas.microsoft.com/office/drawing/2014/main" id="{B5FB70A2-9EC3-4EBB-A984-F74FCD6D8E4E}"/>
                </a:ext>
              </a:extLst>
            </p:cNvPr>
            <p:cNvSpPr/>
            <p:nvPr/>
          </p:nvSpPr>
          <p:spPr>
            <a:xfrm>
              <a:off x="7751695" y="201639"/>
              <a:ext cx="573251" cy="600519"/>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4" name="Google Shape;2426;p58">
              <a:extLst>
                <a:ext uri="{FF2B5EF4-FFF2-40B4-BE49-F238E27FC236}">
                  <a16:creationId xmlns:a16="http://schemas.microsoft.com/office/drawing/2014/main" id="{A1568190-554E-4FE3-9C2C-899FBCFE8D5D}"/>
                </a:ext>
              </a:extLst>
            </p:cNvPr>
            <p:cNvSpPr/>
            <p:nvPr/>
          </p:nvSpPr>
          <p:spPr>
            <a:xfrm>
              <a:off x="7857746" y="346714"/>
              <a:ext cx="70648" cy="909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5" name="Google Shape;2427;p58">
              <a:extLst>
                <a:ext uri="{FF2B5EF4-FFF2-40B4-BE49-F238E27FC236}">
                  <a16:creationId xmlns:a16="http://schemas.microsoft.com/office/drawing/2014/main" id="{BD03A74B-5F67-4B00-AFAB-8687A0E4B1A9}"/>
                </a:ext>
              </a:extLst>
            </p:cNvPr>
            <p:cNvSpPr/>
            <p:nvPr/>
          </p:nvSpPr>
          <p:spPr>
            <a:xfrm>
              <a:off x="7869136" y="348424"/>
              <a:ext cx="177627" cy="177931"/>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 name="Google Shape;2428;p58">
              <a:extLst>
                <a:ext uri="{FF2B5EF4-FFF2-40B4-BE49-F238E27FC236}">
                  <a16:creationId xmlns:a16="http://schemas.microsoft.com/office/drawing/2014/main" id="{7EC1C382-C7F9-4E4C-9309-2DA580E19813}"/>
                </a:ext>
              </a:extLst>
            </p:cNvPr>
            <p:cNvSpPr/>
            <p:nvPr/>
          </p:nvSpPr>
          <p:spPr>
            <a:xfrm>
              <a:off x="8514671" y="873902"/>
              <a:ext cx="98907" cy="99076"/>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7" name="Google Shape;2429;p58">
              <a:extLst>
                <a:ext uri="{FF2B5EF4-FFF2-40B4-BE49-F238E27FC236}">
                  <a16:creationId xmlns:a16="http://schemas.microsoft.com/office/drawing/2014/main" id="{F5433066-0F54-462B-AC3B-7DC1A43DEFDB}"/>
                </a:ext>
              </a:extLst>
            </p:cNvPr>
            <p:cNvSpPr/>
            <p:nvPr/>
          </p:nvSpPr>
          <p:spPr>
            <a:xfrm>
              <a:off x="8415751" y="796667"/>
              <a:ext cx="179646" cy="165800"/>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8" name="Google Shape;2430;p58">
              <a:extLst>
                <a:ext uri="{FF2B5EF4-FFF2-40B4-BE49-F238E27FC236}">
                  <a16:creationId xmlns:a16="http://schemas.microsoft.com/office/drawing/2014/main" id="{476B2D2D-6402-44B0-A287-F94472358FC3}"/>
                </a:ext>
              </a:extLst>
            </p:cNvPr>
            <p:cNvSpPr/>
            <p:nvPr/>
          </p:nvSpPr>
          <p:spPr>
            <a:xfrm>
              <a:off x="8322470" y="-148043"/>
              <a:ext cx="708490" cy="616693"/>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9" name="Google Shape;2431;p58">
              <a:extLst>
                <a:ext uri="{FF2B5EF4-FFF2-40B4-BE49-F238E27FC236}">
                  <a16:creationId xmlns:a16="http://schemas.microsoft.com/office/drawing/2014/main" id="{31ACC5CF-FB58-4A73-ADD3-36B34B43E7B4}"/>
                </a:ext>
              </a:extLst>
            </p:cNvPr>
            <p:cNvSpPr/>
            <p:nvPr/>
          </p:nvSpPr>
          <p:spPr>
            <a:xfrm>
              <a:off x="8041438" y="78848"/>
              <a:ext cx="732712" cy="673308"/>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0" name="Google Shape;2432;p58">
              <a:extLst>
                <a:ext uri="{FF2B5EF4-FFF2-40B4-BE49-F238E27FC236}">
                  <a16:creationId xmlns:a16="http://schemas.microsoft.com/office/drawing/2014/main" id="{7AF769AA-BE17-45AD-ADB2-E669B3B1397A}"/>
                </a:ext>
              </a:extLst>
            </p:cNvPr>
            <p:cNvSpPr/>
            <p:nvPr/>
          </p:nvSpPr>
          <p:spPr>
            <a:xfrm>
              <a:off x="8057528" y="-28221"/>
              <a:ext cx="787210" cy="768340"/>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1" name="Google Shape;2433;p58">
              <a:extLst>
                <a:ext uri="{FF2B5EF4-FFF2-40B4-BE49-F238E27FC236}">
                  <a16:creationId xmlns:a16="http://schemas.microsoft.com/office/drawing/2014/main" id="{85C7AEC9-BE3A-4CF2-9270-4BA027E10D16}"/>
                </a:ext>
              </a:extLst>
            </p:cNvPr>
            <p:cNvSpPr/>
            <p:nvPr/>
          </p:nvSpPr>
          <p:spPr>
            <a:xfrm>
              <a:off x="8138055" y="-64160"/>
              <a:ext cx="750878" cy="738011"/>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2" name="Google Shape;2434;p58">
              <a:extLst>
                <a:ext uri="{FF2B5EF4-FFF2-40B4-BE49-F238E27FC236}">
                  <a16:creationId xmlns:a16="http://schemas.microsoft.com/office/drawing/2014/main" id="{ED4AA7C7-0F63-4E75-BA64-42AB981B41E1}"/>
                </a:ext>
              </a:extLst>
            </p:cNvPr>
            <p:cNvSpPr/>
            <p:nvPr/>
          </p:nvSpPr>
          <p:spPr>
            <a:xfrm>
              <a:off x="7751808" y="761529"/>
              <a:ext cx="492511" cy="551991"/>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3" name="Google Shape;2435;p58">
              <a:extLst>
                <a:ext uri="{FF2B5EF4-FFF2-40B4-BE49-F238E27FC236}">
                  <a16:creationId xmlns:a16="http://schemas.microsoft.com/office/drawing/2014/main" id="{14E90143-3209-468D-A803-BDB99CD36AE6}"/>
                </a:ext>
              </a:extLst>
            </p:cNvPr>
            <p:cNvSpPr/>
            <p:nvPr/>
          </p:nvSpPr>
          <p:spPr>
            <a:xfrm>
              <a:off x="7758750" y="1130198"/>
              <a:ext cx="181664" cy="183998"/>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4" name="Google Shape;2436;p58">
              <a:extLst>
                <a:ext uri="{FF2B5EF4-FFF2-40B4-BE49-F238E27FC236}">
                  <a16:creationId xmlns:a16="http://schemas.microsoft.com/office/drawing/2014/main" id="{953D630F-62F4-404A-B736-67E047928C61}"/>
                </a:ext>
              </a:extLst>
            </p:cNvPr>
            <p:cNvSpPr/>
            <p:nvPr/>
          </p:nvSpPr>
          <p:spPr>
            <a:xfrm>
              <a:off x="8025725" y="259262"/>
              <a:ext cx="209923" cy="19815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5" name="Google Shape;2437;p58">
              <a:extLst>
                <a:ext uri="{FF2B5EF4-FFF2-40B4-BE49-F238E27FC236}">
                  <a16:creationId xmlns:a16="http://schemas.microsoft.com/office/drawing/2014/main" id="{EA08FE1E-7093-40DB-9474-A0408B6C3411}"/>
                </a:ext>
              </a:extLst>
            </p:cNvPr>
            <p:cNvSpPr/>
            <p:nvPr/>
          </p:nvSpPr>
          <p:spPr>
            <a:xfrm>
              <a:off x="8430388" y="629613"/>
              <a:ext cx="222034" cy="181975"/>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6" name="Google Shape;2438;p58">
              <a:extLst>
                <a:ext uri="{FF2B5EF4-FFF2-40B4-BE49-F238E27FC236}">
                  <a16:creationId xmlns:a16="http://schemas.microsoft.com/office/drawing/2014/main" id="{EC6B895F-88D6-4B63-9319-3CD0D8BC7AC2}"/>
                </a:ext>
              </a:extLst>
            </p:cNvPr>
            <p:cNvSpPr/>
            <p:nvPr/>
          </p:nvSpPr>
          <p:spPr>
            <a:xfrm>
              <a:off x="7953811" y="500662"/>
              <a:ext cx="581325" cy="45696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7" name="Google Shape;2439;p58">
              <a:extLst>
                <a:ext uri="{FF2B5EF4-FFF2-40B4-BE49-F238E27FC236}">
                  <a16:creationId xmlns:a16="http://schemas.microsoft.com/office/drawing/2014/main" id="{175E9CC7-4A4C-4083-AE4A-42FF36528983}"/>
                </a:ext>
              </a:extLst>
            </p:cNvPr>
            <p:cNvSpPr/>
            <p:nvPr/>
          </p:nvSpPr>
          <p:spPr>
            <a:xfrm>
              <a:off x="7954691" y="556902"/>
              <a:ext cx="139275" cy="133449"/>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8" name="Google Shape;2440;p58">
              <a:extLst>
                <a:ext uri="{FF2B5EF4-FFF2-40B4-BE49-F238E27FC236}">
                  <a16:creationId xmlns:a16="http://schemas.microsoft.com/office/drawing/2014/main" id="{E905FA56-8B0D-4F06-94DF-BCCDB3C4EAC1}"/>
                </a:ext>
              </a:extLst>
            </p:cNvPr>
            <p:cNvSpPr/>
            <p:nvPr/>
          </p:nvSpPr>
          <p:spPr>
            <a:xfrm>
              <a:off x="8252033" y="832144"/>
              <a:ext cx="195793" cy="115250"/>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7588" name="Google Shape;2441;p58">
            <a:extLst>
              <a:ext uri="{FF2B5EF4-FFF2-40B4-BE49-F238E27FC236}">
                <a16:creationId xmlns:a16="http://schemas.microsoft.com/office/drawing/2014/main" id="{9D6A1325-B77E-4A79-9A4B-2C1A1B76EA2F}"/>
              </a:ext>
            </a:extLst>
          </p:cNvPr>
          <p:cNvGrpSpPr>
            <a:grpSpLocks/>
          </p:cNvGrpSpPr>
          <p:nvPr/>
        </p:nvGrpSpPr>
        <p:grpSpPr bwMode="auto">
          <a:xfrm rot="-872953">
            <a:off x="9631363" y="5237163"/>
            <a:ext cx="1701800" cy="1379537"/>
            <a:chOff x="8196023" y="1954943"/>
            <a:chExt cx="1556011" cy="1259847"/>
          </a:xfrm>
        </p:grpSpPr>
        <p:sp>
          <p:nvSpPr>
            <p:cNvPr id="30" name="Google Shape;2442;p58">
              <a:extLst>
                <a:ext uri="{FF2B5EF4-FFF2-40B4-BE49-F238E27FC236}">
                  <a16:creationId xmlns:a16="http://schemas.microsoft.com/office/drawing/2014/main" id="{8B7AABF0-D600-446D-91FA-8B603C99762A}"/>
                </a:ext>
              </a:extLst>
            </p:cNvPr>
            <p:cNvSpPr/>
            <p:nvPr/>
          </p:nvSpPr>
          <p:spPr>
            <a:xfrm>
              <a:off x="8196093" y="1954397"/>
              <a:ext cx="1551656"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1" name="Google Shape;2443;p58">
              <a:extLst>
                <a:ext uri="{FF2B5EF4-FFF2-40B4-BE49-F238E27FC236}">
                  <a16:creationId xmlns:a16="http://schemas.microsoft.com/office/drawing/2014/main" id="{15F2EA14-113E-4D48-A63B-203D6C1C428F}"/>
                </a:ext>
              </a:extLst>
            </p:cNvPr>
            <p:cNvSpPr/>
            <p:nvPr/>
          </p:nvSpPr>
          <p:spPr>
            <a:xfrm>
              <a:off x="8228926" y="2025642"/>
              <a:ext cx="1522626" cy="1114870"/>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2" name="Google Shape;2444;p58">
              <a:extLst>
                <a:ext uri="{FF2B5EF4-FFF2-40B4-BE49-F238E27FC236}">
                  <a16:creationId xmlns:a16="http://schemas.microsoft.com/office/drawing/2014/main" id="{2DE735BC-BE5D-4EAE-A22A-C685CAE61F83}"/>
                </a:ext>
              </a:extLst>
            </p:cNvPr>
            <p:cNvSpPr/>
            <p:nvPr/>
          </p:nvSpPr>
          <p:spPr>
            <a:xfrm>
              <a:off x="9112105" y="2416452"/>
              <a:ext cx="132087" cy="156575"/>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3" name="Google Shape;2445;p58">
              <a:extLst>
                <a:ext uri="{FF2B5EF4-FFF2-40B4-BE49-F238E27FC236}">
                  <a16:creationId xmlns:a16="http://schemas.microsoft.com/office/drawing/2014/main" id="{6E3FCF61-3CB6-417D-9F0F-80145B557BAF}"/>
                </a:ext>
              </a:extLst>
            </p:cNvPr>
            <p:cNvSpPr/>
            <p:nvPr/>
          </p:nvSpPr>
          <p:spPr>
            <a:xfrm>
              <a:off x="8733002" y="2213333"/>
              <a:ext cx="132087" cy="156575"/>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4" name="Google Shape;2446;p58">
              <a:extLst>
                <a:ext uri="{FF2B5EF4-FFF2-40B4-BE49-F238E27FC236}">
                  <a16:creationId xmlns:a16="http://schemas.microsoft.com/office/drawing/2014/main" id="{FC67E575-9062-4F9A-95A7-5869910A062D}"/>
                </a:ext>
              </a:extLst>
            </p:cNvPr>
            <p:cNvSpPr/>
            <p:nvPr/>
          </p:nvSpPr>
          <p:spPr>
            <a:xfrm>
              <a:off x="8493134" y="2299843"/>
              <a:ext cx="214822" cy="166724"/>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5" name="Google Shape;2447;p58">
              <a:extLst>
                <a:ext uri="{FF2B5EF4-FFF2-40B4-BE49-F238E27FC236}">
                  <a16:creationId xmlns:a16="http://schemas.microsoft.com/office/drawing/2014/main" id="{3C9145B7-B5F4-4DF1-A7E4-6C4820BB7AEC}"/>
                </a:ext>
              </a:extLst>
            </p:cNvPr>
            <p:cNvSpPr/>
            <p:nvPr/>
          </p:nvSpPr>
          <p:spPr>
            <a:xfrm>
              <a:off x="9048541" y="2626737"/>
              <a:ext cx="216274" cy="166724"/>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6" name="Google Shape;2448;p58">
              <a:extLst>
                <a:ext uri="{FF2B5EF4-FFF2-40B4-BE49-F238E27FC236}">
                  <a16:creationId xmlns:a16="http://schemas.microsoft.com/office/drawing/2014/main" id="{CF7F823A-A270-42CE-9DBF-B9093FE68FC5}"/>
                </a:ext>
              </a:extLst>
            </p:cNvPr>
            <p:cNvSpPr/>
            <p:nvPr/>
          </p:nvSpPr>
          <p:spPr>
            <a:xfrm>
              <a:off x="8685838" y="2474847"/>
              <a:ext cx="326588" cy="240661"/>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37" name="TextBox 36">
            <a:extLst>
              <a:ext uri="{FF2B5EF4-FFF2-40B4-BE49-F238E27FC236}">
                <a16:creationId xmlns:a16="http://schemas.microsoft.com/office/drawing/2014/main" id="{36DD4449-BB11-401F-B188-85C4E4058032}"/>
              </a:ext>
            </a:extLst>
          </p:cNvPr>
          <p:cNvSpPr txBox="1"/>
          <p:nvPr/>
        </p:nvSpPr>
        <p:spPr>
          <a:xfrm>
            <a:off x="1443038" y="2020888"/>
            <a:ext cx="9883775" cy="3300412"/>
          </a:xfrm>
          <a:prstGeom prst="rect">
            <a:avLst/>
          </a:prstGeom>
          <a:noFill/>
        </p:spPr>
        <p:txBody>
          <a:bodyPr>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fontAlgn="base">
              <a:spcBef>
                <a:spcPct val="0"/>
              </a:spcBef>
              <a:spcAft>
                <a:spcPct val="0"/>
              </a:spcAft>
              <a:defRPr>
                <a:solidFill>
                  <a:schemeClr val="tx1"/>
                </a:solidFill>
                <a:latin typeface="Calibri" panose="020F0502020204030204" pitchFamily="34" charset="0"/>
              </a:defRPr>
            </a:lvl6pPr>
            <a:lvl7pPr marL="2971800" indent="-228600" defTabSz="1217613" fontAlgn="base">
              <a:spcBef>
                <a:spcPct val="0"/>
              </a:spcBef>
              <a:spcAft>
                <a:spcPct val="0"/>
              </a:spcAft>
              <a:defRPr>
                <a:solidFill>
                  <a:schemeClr val="tx1"/>
                </a:solidFill>
                <a:latin typeface="Calibri" panose="020F0502020204030204" pitchFamily="34" charset="0"/>
              </a:defRPr>
            </a:lvl7pPr>
            <a:lvl8pPr marL="3429000" indent="-228600" defTabSz="1217613" fontAlgn="base">
              <a:spcBef>
                <a:spcPct val="0"/>
              </a:spcBef>
              <a:spcAft>
                <a:spcPct val="0"/>
              </a:spcAft>
              <a:defRPr>
                <a:solidFill>
                  <a:schemeClr val="tx1"/>
                </a:solidFill>
                <a:latin typeface="Calibri" panose="020F0502020204030204" pitchFamily="34" charset="0"/>
              </a:defRPr>
            </a:lvl8pPr>
            <a:lvl9pPr marL="3886200" indent="-228600" defTabSz="1217613" fontAlgn="base">
              <a:spcBef>
                <a:spcPct val="0"/>
              </a:spcBef>
              <a:spcAft>
                <a:spcPct val="0"/>
              </a:spcAft>
              <a:defRPr>
                <a:solidFill>
                  <a:schemeClr val="tx1"/>
                </a:solidFill>
                <a:latin typeface="Calibri" panose="020F0502020204030204" pitchFamily="34" charset="0"/>
              </a:defRPr>
            </a:lvl9pPr>
          </a:lstStyle>
          <a:p>
            <a:pPr algn="ctr" eaLnBrk="1" hangingPunct="1">
              <a:lnSpc>
                <a:spcPct val="130000"/>
              </a:lnSpc>
              <a:buClr>
                <a:srgbClr val="000000"/>
              </a:buClr>
            </a:pPr>
            <a:r>
              <a:rPr lang="en-US" altLang="en-US" sz="4800" b="1" dirty="0">
                <a:solidFill>
                  <a:srgbClr val="FF0000"/>
                </a:solidFill>
                <a:latin typeface="Times New Roman" panose="02020603050405020304" pitchFamily="18" charset="0"/>
                <a:ea typeface="Fredoka One"/>
                <a:cs typeface="Times New Roman" panose="02020603050405020304" pitchFamily="18" charset="0"/>
                <a:sym typeface="Fredoka One"/>
              </a:rPr>
              <a:t>TIẾT - </a:t>
            </a:r>
            <a:r>
              <a:rPr lang="vi-VN" altLang="en-US" sz="4800" dirty="0">
                <a:solidFill>
                  <a:srgbClr val="FF0000"/>
                </a:solidFill>
                <a:latin typeface="Times New Roman" panose="02020603050405020304" pitchFamily="18" charset="0"/>
                <a:ea typeface="Fredoka One"/>
                <a:cs typeface="Times New Roman" panose="02020603050405020304" pitchFamily="18" charset="0"/>
              </a:rPr>
              <a:t>§</a:t>
            </a:r>
            <a:r>
              <a:rPr lang="en-US" altLang="en-US" sz="4800" b="1" dirty="0">
                <a:solidFill>
                  <a:srgbClr val="FF0000"/>
                </a:solidFill>
                <a:latin typeface="Times New Roman" panose="02020603050405020304" pitchFamily="18" charset="0"/>
                <a:ea typeface="Fredoka One"/>
                <a:cs typeface="Times New Roman" panose="02020603050405020304" pitchFamily="18" charset="0"/>
                <a:sym typeface="Fredoka One"/>
              </a:rPr>
              <a:t> 2:</a:t>
            </a:r>
          </a:p>
          <a:p>
            <a:pPr algn="ctr" eaLnBrk="1" hangingPunct="1">
              <a:lnSpc>
                <a:spcPct val="130000"/>
              </a:lnSpc>
              <a:buClr>
                <a:srgbClr val="000000"/>
              </a:buClr>
            </a:pPr>
            <a:r>
              <a:rPr lang="en-US" altLang="en-US" sz="4000" b="1" dirty="0">
                <a:solidFill>
                  <a:srgbClr val="FF0000"/>
                </a:solidFill>
                <a:latin typeface="Times New Roman" panose="02020603050405020304" pitchFamily="18" charset="0"/>
                <a:ea typeface="Fredoka One"/>
                <a:cs typeface="Times New Roman" panose="02020603050405020304" pitchFamily="18" charset="0"/>
                <a:sym typeface="Fredoka One"/>
              </a:rPr>
              <a:t>MỘT SỐ HỆ THỨC VỀ CẠNH VÀ GÓC TRONG TAM GIÁC VUÔNG</a:t>
            </a:r>
          </a:p>
          <a:p>
            <a:pPr algn="ctr" eaLnBrk="1" hangingPunct="1">
              <a:lnSpc>
                <a:spcPct val="130000"/>
              </a:lnSpc>
              <a:buClr>
                <a:srgbClr val="000000"/>
              </a:buClr>
            </a:pPr>
            <a:r>
              <a:rPr lang="en-US" altLang="en-US" sz="3600" b="1" i="1" dirty="0">
                <a:solidFill>
                  <a:srgbClr val="FF0000"/>
                </a:solidFill>
                <a:latin typeface="Times New Roman" panose="02020603050405020304" pitchFamily="18" charset="0"/>
                <a:ea typeface="Fredoka One"/>
                <a:cs typeface="Times New Roman" panose="02020603050405020304" pitchFamily="18" charset="0"/>
                <a:sym typeface="Fredoka One"/>
              </a:rPr>
              <a:t>(</a:t>
            </a:r>
            <a:r>
              <a:rPr lang="en-US" altLang="en-US" sz="3600" b="1" i="1" dirty="0" err="1">
                <a:solidFill>
                  <a:srgbClr val="FF0000"/>
                </a:solidFill>
                <a:latin typeface="Times New Roman" panose="02020603050405020304" pitchFamily="18" charset="0"/>
                <a:ea typeface="Fredoka One"/>
                <a:cs typeface="Times New Roman" panose="02020603050405020304" pitchFamily="18" charset="0"/>
                <a:sym typeface="Fredoka One"/>
              </a:rPr>
              <a:t>Tiết</a:t>
            </a:r>
            <a:r>
              <a:rPr lang="en-US" altLang="en-US" sz="3600" b="1" i="1" dirty="0">
                <a:solidFill>
                  <a:srgbClr val="FF0000"/>
                </a:solidFill>
                <a:latin typeface="Times New Roman" panose="02020603050405020304" pitchFamily="18" charset="0"/>
                <a:ea typeface="Fredoka One"/>
                <a:cs typeface="Times New Roman" panose="02020603050405020304" pitchFamily="18" charset="0"/>
                <a:sym typeface="Fredoka One"/>
              </a:rPr>
              <a:t> 1)</a:t>
            </a:r>
            <a:endParaRPr lang="vi-VN" altLang="en-US" sz="3600" b="1" i="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Arial" panose="020B0604020202020204" pitchFamily="34" charset="0"/>
            </a:endParaRPr>
          </a:p>
        </p:txBody>
      </p:sp>
      <p:sp>
        <p:nvSpPr>
          <p:cNvPr id="38" name="Freeform 14">
            <a:extLst>
              <a:ext uri="{FF2B5EF4-FFF2-40B4-BE49-F238E27FC236}">
                <a16:creationId xmlns:a16="http://schemas.microsoft.com/office/drawing/2014/main" id="{BB274CD0-0FA5-466B-B108-EDD31D8A6989}"/>
              </a:ext>
            </a:extLst>
          </p:cNvPr>
          <p:cNvSpPr/>
          <p:nvPr/>
        </p:nvSpPr>
        <p:spPr>
          <a:xfrm>
            <a:off x="405742" y="4673056"/>
            <a:ext cx="3657600" cy="2025396"/>
          </a:xfrm>
          <a:custGeom>
            <a:avLst/>
            <a:gdLst/>
            <a:ahLst/>
            <a:cxnLst/>
            <a:rect l="l" t="t" r="r" b="b"/>
            <a:pathLst>
              <a:path w="3657600" h="2025396">
                <a:moveTo>
                  <a:pt x="0" y="0"/>
                </a:moveTo>
                <a:lnTo>
                  <a:pt x="3657600" y="0"/>
                </a:lnTo>
                <a:lnTo>
                  <a:pt x="3657600" y="2025396"/>
                </a:lnTo>
                <a:lnTo>
                  <a:pt x="0" y="2025396"/>
                </a:lnTo>
                <a:lnTo>
                  <a:pt x="0" y="0"/>
                </a:lnTo>
                <a:close/>
              </a:path>
            </a:pathLst>
          </a:custGeom>
          <a:blipFill>
            <a:blip r:embed="rId2"/>
            <a:stretch>
              <a:fillRect/>
            </a:stretch>
          </a:blipFill>
        </p:spPr>
        <p:txBody>
          <a:bodyPr/>
          <a:lstStyle/>
          <a:p>
            <a:pPr eaLnBrk="1" fontAlgn="auto" hangingPunct="1">
              <a:spcBef>
                <a:spcPts val="0"/>
              </a:spcBef>
              <a:spcAft>
                <a:spcPts val="0"/>
              </a:spcAft>
              <a:defRPr/>
            </a:pPr>
            <a:endParaRPr lang="en-US">
              <a:solidFill>
                <a:srgbClr val="434343"/>
              </a:solidFill>
              <a:latin typeface="Arial"/>
            </a:endParaRPr>
          </a:p>
        </p:txBody>
      </p:sp>
      <p:sp>
        <p:nvSpPr>
          <p:cNvPr id="40" name="Freeform 8">
            <a:extLst>
              <a:ext uri="{FF2B5EF4-FFF2-40B4-BE49-F238E27FC236}">
                <a16:creationId xmlns:a16="http://schemas.microsoft.com/office/drawing/2014/main" id="{A7640AB9-A11C-4E43-8940-45C67E6D6653}"/>
              </a:ext>
            </a:extLst>
          </p:cNvPr>
          <p:cNvSpPr/>
          <p:nvPr/>
        </p:nvSpPr>
        <p:spPr>
          <a:xfrm>
            <a:off x="10034199" y="620940"/>
            <a:ext cx="2161243" cy="1415161"/>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3"/>
            <a:stretch>
              <a:fillRect/>
            </a:stretch>
          </a:blipFill>
        </p:spPr>
        <p:txBody>
          <a:bodyPr/>
          <a:lstStyle/>
          <a:p>
            <a:pPr eaLnBrk="1" fontAlgn="auto" hangingPunct="1">
              <a:spcBef>
                <a:spcPts val="0"/>
              </a:spcBef>
              <a:spcAft>
                <a:spcPts val="0"/>
              </a:spcAft>
              <a:defRPr/>
            </a:pPr>
            <a:endParaRPr lang="vi-VN" dirty="0">
              <a:solidFill>
                <a:srgbClr val="434343"/>
              </a:solidFill>
              <a:latin typeface="Arial" panose="020B060402020202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oogle Shape;2921;p49">
            <a:extLst>
              <a:ext uri="{FF2B5EF4-FFF2-40B4-BE49-F238E27FC236}">
                <a16:creationId xmlns:a16="http://schemas.microsoft.com/office/drawing/2014/main" id="{8E638391-E8DD-4BE2-8E7F-B4C8DC31D11C}"/>
              </a:ext>
            </a:extLst>
          </p:cNvPr>
          <p:cNvGrpSpPr>
            <a:grpSpLocks/>
          </p:cNvGrpSpPr>
          <p:nvPr/>
        </p:nvGrpSpPr>
        <p:grpSpPr bwMode="auto">
          <a:xfrm>
            <a:off x="10079038" y="2254250"/>
            <a:ext cx="1085850" cy="1457325"/>
            <a:chOff x="7559750" y="1690838"/>
            <a:chExt cx="814400" cy="1093000"/>
          </a:xfrm>
        </p:grpSpPr>
        <p:sp>
          <p:nvSpPr>
            <p:cNvPr id="2922" name="Google Shape;2922;p49">
              <a:extLst>
                <a:ext uri="{FF2B5EF4-FFF2-40B4-BE49-F238E27FC236}">
                  <a16:creationId xmlns:a16="http://schemas.microsoft.com/office/drawing/2014/main" id="{54EF4821-2423-47F4-A081-3954A44BF942}"/>
                </a:ext>
              </a:extLst>
            </p:cNvPr>
            <p:cNvSpPr/>
            <p:nvPr/>
          </p:nvSpPr>
          <p:spPr>
            <a:xfrm>
              <a:off x="7604994" y="2311158"/>
              <a:ext cx="22622" cy="30956"/>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3" name="Google Shape;2923;p49">
              <a:extLst>
                <a:ext uri="{FF2B5EF4-FFF2-40B4-BE49-F238E27FC236}">
                  <a16:creationId xmlns:a16="http://schemas.microsoft.com/office/drawing/2014/main" id="{59728E80-E868-495D-B1B6-FFEE91B58361}"/>
                </a:ext>
              </a:extLst>
            </p:cNvPr>
            <p:cNvSpPr/>
            <p:nvPr/>
          </p:nvSpPr>
          <p:spPr>
            <a:xfrm>
              <a:off x="7579991" y="2370689"/>
              <a:ext cx="19050" cy="32147"/>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4" name="Google Shape;2924;p49">
              <a:extLst>
                <a:ext uri="{FF2B5EF4-FFF2-40B4-BE49-F238E27FC236}">
                  <a16:creationId xmlns:a16="http://schemas.microsoft.com/office/drawing/2014/main" id="{71C0E125-9E19-4759-99A2-989F98B80AFB}"/>
                </a:ext>
              </a:extLst>
            </p:cNvPr>
            <p:cNvSpPr/>
            <p:nvPr/>
          </p:nvSpPr>
          <p:spPr>
            <a:xfrm>
              <a:off x="8151499" y="2167091"/>
              <a:ext cx="25004" cy="29766"/>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5" name="Google Shape;2925;p49">
              <a:extLst>
                <a:ext uri="{FF2B5EF4-FFF2-40B4-BE49-F238E27FC236}">
                  <a16:creationId xmlns:a16="http://schemas.microsoft.com/office/drawing/2014/main" id="{C7211DDE-E5B6-4E43-963A-D71388B6B24B}"/>
                </a:ext>
              </a:extLst>
            </p:cNvPr>
            <p:cNvSpPr/>
            <p:nvPr/>
          </p:nvSpPr>
          <p:spPr>
            <a:xfrm>
              <a:off x="8103874" y="2121847"/>
              <a:ext cx="29766" cy="25004"/>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6" name="Google Shape;2926;p49">
              <a:extLst>
                <a:ext uri="{FF2B5EF4-FFF2-40B4-BE49-F238E27FC236}">
                  <a16:creationId xmlns:a16="http://schemas.microsoft.com/office/drawing/2014/main" id="{64192933-3DBE-4F62-A23D-43AF445214E9}"/>
                </a:ext>
              </a:extLst>
            </p:cNvPr>
            <p:cNvSpPr/>
            <p:nvPr/>
          </p:nvSpPr>
          <p:spPr>
            <a:xfrm>
              <a:off x="8109827" y="2339733"/>
              <a:ext cx="29766" cy="14288"/>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7" name="Google Shape;2927;p49">
              <a:extLst>
                <a:ext uri="{FF2B5EF4-FFF2-40B4-BE49-F238E27FC236}">
                  <a16:creationId xmlns:a16="http://schemas.microsoft.com/office/drawing/2014/main" id="{9D6978B0-3AEC-4280-A45A-E07BF63353B2}"/>
                </a:ext>
              </a:extLst>
            </p:cNvPr>
            <p:cNvSpPr/>
            <p:nvPr/>
          </p:nvSpPr>
          <p:spPr>
            <a:xfrm>
              <a:off x="8125305" y="1837286"/>
              <a:ext cx="28575" cy="26194"/>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8" name="Google Shape;2928;p49">
              <a:extLst>
                <a:ext uri="{FF2B5EF4-FFF2-40B4-BE49-F238E27FC236}">
                  <a16:creationId xmlns:a16="http://schemas.microsoft.com/office/drawing/2014/main" id="{BE899E40-93F6-4A72-AA3F-A3AD147A36F3}"/>
                </a:ext>
              </a:extLst>
            </p:cNvPr>
            <p:cNvSpPr/>
            <p:nvPr/>
          </p:nvSpPr>
          <p:spPr>
            <a:xfrm>
              <a:off x="8082442" y="1884911"/>
              <a:ext cx="26194" cy="28575"/>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29" name="Google Shape;2929;p49">
              <a:extLst>
                <a:ext uri="{FF2B5EF4-FFF2-40B4-BE49-F238E27FC236}">
                  <a16:creationId xmlns:a16="http://schemas.microsoft.com/office/drawing/2014/main" id="{D8A7D36E-F6FD-4258-B5B3-E72F0B09F813}"/>
                </a:ext>
              </a:extLst>
            </p:cNvPr>
            <p:cNvSpPr/>
            <p:nvPr/>
          </p:nvSpPr>
          <p:spPr>
            <a:xfrm>
              <a:off x="8046723" y="1939680"/>
              <a:ext cx="23813" cy="2976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0" name="Google Shape;2930;p49">
              <a:extLst>
                <a:ext uri="{FF2B5EF4-FFF2-40B4-BE49-F238E27FC236}">
                  <a16:creationId xmlns:a16="http://schemas.microsoft.com/office/drawing/2014/main" id="{91ACC4B4-7934-455C-8228-6F74DB6F3EB9}"/>
                </a:ext>
              </a:extLst>
            </p:cNvPr>
            <p:cNvSpPr/>
            <p:nvPr/>
          </p:nvSpPr>
          <p:spPr>
            <a:xfrm>
              <a:off x="8043151" y="2096844"/>
              <a:ext cx="33338" cy="17859"/>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1" name="Google Shape;2931;p49">
              <a:extLst>
                <a:ext uri="{FF2B5EF4-FFF2-40B4-BE49-F238E27FC236}">
                  <a16:creationId xmlns:a16="http://schemas.microsoft.com/office/drawing/2014/main" id="{6A01182D-647A-4496-94E4-A687EEE35E21}"/>
                </a:ext>
              </a:extLst>
            </p:cNvPr>
            <p:cNvSpPr/>
            <p:nvPr/>
          </p:nvSpPr>
          <p:spPr>
            <a:xfrm>
              <a:off x="8051485" y="2313539"/>
              <a:ext cx="29766" cy="26194"/>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2" name="Google Shape;2932;p49">
              <a:extLst>
                <a:ext uri="{FF2B5EF4-FFF2-40B4-BE49-F238E27FC236}">
                  <a16:creationId xmlns:a16="http://schemas.microsoft.com/office/drawing/2014/main" id="{73CA228B-3296-4ED7-AA79-B0B5C14558A8}"/>
                </a:ext>
              </a:extLst>
            </p:cNvPr>
            <p:cNvSpPr/>
            <p:nvPr/>
          </p:nvSpPr>
          <p:spPr>
            <a:xfrm>
              <a:off x="8342002" y="1690838"/>
              <a:ext cx="32148" cy="20241"/>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3" name="Google Shape;2933;p49">
              <a:extLst>
                <a:ext uri="{FF2B5EF4-FFF2-40B4-BE49-F238E27FC236}">
                  <a16:creationId xmlns:a16="http://schemas.microsoft.com/office/drawing/2014/main" id="{766CE4FE-E14A-409A-9285-588E5D3B5065}"/>
                </a:ext>
              </a:extLst>
            </p:cNvPr>
            <p:cNvSpPr/>
            <p:nvPr/>
          </p:nvSpPr>
          <p:spPr>
            <a:xfrm>
              <a:off x="8283661" y="1720604"/>
              <a:ext cx="30957" cy="22622"/>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4" name="Google Shape;2934;p49">
              <a:extLst>
                <a:ext uri="{FF2B5EF4-FFF2-40B4-BE49-F238E27FC236}">
                  <a16:creationId xmlns:a16="http://schemas.microsoft.com/office/drawing/2014/main" id="{002C00AE-388A-47B7-9D3D-DFE9E5A694E2}"/>
                </a:ext>
              </a:extLst>
            </p:cNvPr>
            <p:cNvSpPr/>
            <p:nvPr/>
          </p:nvSpPr>
          <p:spPr>
            <a:xfrm>
              <a:off x="8164597" y="2293298"/>
              <a:ext cx="22622" cy="30956"/>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5" name="Google Shape;2935;p49">
              <a:extLst>
                <a:ext uri="{FF2B5EF4-FFF2-40B4-BE49-F238E27FC236}">
                  <a16:creationId xmlns:a16="http://schemas.microsoft.com/office/drawing/2014/main" id="{C764BC5A-93A1-4D08-8A3A-59D6D56F235E}"/>
                </a:ext>
              </a:extLst>
            </p:cNvPr>
            <p:cNvSpPr/>
            <p:nvPr/>
          </p:nvSpPr>
          <p:spPr>
            <a:xfrm>
              <a:off x="8178885" y="2227813"/>
              <a:ext cx="14288" cy="32147"/>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6" name="Google Shape;2936;p49">
              <a:extLst>
                <a:ext uri="{FF2B5EF4-FFF2-40B4-BE49-F238E27FC236}">
                  <a16:creationId xmlns:a16="http://schemas.microsoft.com/office/drawing/2014/main" id="{130C138F-4D4D-4568-82E9-9F307D2E14DB}"/>
                </a:ext>
              </a:extLst>
            </p:cNvPr>
            <p:cNvSpPr/>
            <p:nvPr/>
          </p:nvSpPr>
          <p:spPr>
            <a:xfrm>
              <a:off x="8174122" y="1793232"/>
              <a:ext cx="29766" cy="25004"/>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7" name="Google Shape;2937;p49">
              <a:extLst>
                <a:ext uri="{FF2B5EF4-FFF2-40B4-BE49-F238E27FC236}">
                  <a16:creationId xmlns:a16="http://schemas.microsoft.com/office/drawing/2014/main" id="{110D2048-F5D4-4109-BB25-F3E4C4DFA6A5}"/>
                </a:ext>
              </a:extLst>
            </p:cNvPr>
            <p:cNvSpPr/>
            <p:nvPr/>
          </p:nvSpPr>
          <p:spPr>
            <a:xfrm>
              <a:off x="8226510" y="1755132"/>
              <a:ext cx="30957" cy="23813"/>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8" name="Google Shape;2938;p49">
              <a:extLst>
                <a:ext uri="{FF2B5EF4-FFF2-40B4-BE49-F238E27FC236}">
                  <a16:creationId xmlns:a16="http://schemas.microsoft.com/office/drawing/2014/main" id="{86E85375-FF04-42AD-9C0E-D5FDED88F74A}"/>
                </a:ext>
              </a:extLst>
            </p:cNvPr>
            <p:cNvSpPr/>
            <p:nvPr/>
          </p:nvSpPr>
          <p:spPr>
            <a:xfrm>
              <a:off x="7559750" y="2500468"/>
              <a:ext cx="11906" cy="33338"/>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39" name="Google Shape;2939;p49">
              <a:extLst>
                <a:ext uri="{FF2B5EF4-FFF2-40B4-BE49-F238E27FC236}">
                  <a16:creationId xmlns:a16="http://schemas.microsoft.com/office/drawing/2014/main" id="{C65734AD-2725-4134-B8BA-5109D9167F56}"/>
                </a:ext>
              </a:extLst>
            </p:cNvPr>
            <p:cNvSpPr/>
            <p:nvPr/>
          </p:nvSpPr>
          <p:spPr>
            <a:xfrm>
              <a:off x="7591897" y="2694541"/>
              <a:ext cx="21432" cy="32147"/>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0" name="Google Shape;2940;p49">
              <a:extLst>
                <a:ext uri="{FF2B5EF4-FFF2-40B4-BE49-F238E27FC236}">
                  <a16:creationId xmlns:a16="http://schemas.microsoft.com/office/drawing/2014/main" id="{49AE30CE-7074-4CFF-B9F7-615AE0597926}"/>
                </a:ext>
              </a:extLst>
            </p:cNvPr>
            <p:cNvSpPr/>
            <p:nvPr/>
          </p:nvSpPr>
          <p:spPr>
            <a:xfrm>
              <a:off x="7564513" y="2434983"/>
              <a:ext cx="15478" cy="32147"/>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1" name="Google Shape;2941;p49">
              <a:extLst>
                <a:ext uri="{FF2B5EF4-FFF2-40B4-BE49-F238E27FC236}">
                  <a16:creationId xmlns:a16="http://schemas.microsoft.com/office/drawing/2014/main" id="{DE6AE39D-19D5-46BA-A313-7CAFCBC0C1BD}"/>
                </a:ext>
              </a:extLst>
            </p:cNvPr>
            <p:cNvSpPr/>
            <p:nvPr/>
          </p:nvSpPr>
          <p:spPr>
            <a:xfrm>
              <a:off x="7571656" y="2631437"/>
              <a:ext cx="19050" cy="33338"/>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2" name="Google Shape;2942;p49">
              <a:extLst>
                <a:ext uri="{FF2B5EF4-FFF2-40B4-BE49-F238E27FC236}">
                  <a16:creationId xmlns:a16="http://schemas.microsoft.com/office/drawing/2014/main" id="{3E81C063-2480-4079-8072-C431D4B3CEFD}"/>
                </a:ext>
              </a:extLst>
            </p:cNvPr>
            <p:cNvSpPr/>
            <p:nvPr/>
          </p:nvSpPr>
          <p:spPr>
            <a:xfrm>
              <a:off x="7560940" y="2567143"/>
              <a:ext cx="14288" cy="32147"/>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3" name="Google Shape;2943;p49">
              <a:extLst>
                <a:ext uri="{FF2B5EF4-FFF2-40B4-BE49-F238E27FC236}">
                  <a16:creationId xmlns:a16="http://schemas.microsoft.com/office/drawing/2014/main" id="{E1BB6E53-14D7-41D4-A05B-639BBAE755BA}"/>
                </a:ext>
              </a:extLst>
            </p:cNvPr>
            <p:cNvSpPr/>
            <p:nvPr/>
          </p:nvSpPr>
          <p:spPr>
            <a:xfrm>
              <a:off x="7621663" y="2754073"/>
              <a:ext cx="25003" cy="29765"/>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4" name="Google Shape;2944;p49">
              <a:extLst>
                <a:ext uri="{FF2B5EF4-FFF2-40B4-BE49-F238E27FC236}">
                  <a16:creationId xmlns:a16="http://schemas.microsoft.com/office/drawing/2014/main" id="{2644A737-3D83-45CF-A50C-AD4CEC2AA699}"/>
                </a:ext>
              </a:extLst>
            </p:cNvPr>
            <p:cNvSpPr/>
            <p:nvPr/>
          </p:nvSpPr>
          <p:spPr>
            <a:xfrm>
              <a:off x="7787162" y="2132563"/>
              <a:ext cx="32148" cy="21431"/>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5" name="Google Shape;2945;p49">
              <a:extLst>
                <a:ext uri="{FF2B5EF4-FFF2-40B4-BE49-F238E27FC236}">
                  <a16:creationId xmlns:a16="http://schemas.microsoft.com/office/drawing/2014/main" id="{DA6AC38D-7FC7-421E-9870-E66E20D0D2C5}"/>
                </a:ext>
              </a:extLst>
            </p:cNvPr>
            <p:cNvSpPr/>
            <p:nvPr/>
          </p:nvSpPr>
          <p:spPr>
            <a:xfrm>
              <a:off x="7846695" y="2107559"/>
              <a:ext cx="33338" cy="19050"/>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6" name="Google Shape;2946;p49">
              <a:extLst>
                <a:ext uri="{FF2B5EF4-FFF2-40B4-BE49-F238E27FC236}">
                  <a16:creationId xmlns:a16="http://schemas.microsoft.com/office/drawing/2014/main" id="{AA946C5C-6C83-4AAA-BB9A-5358656496B4}"/>
                </a:ext>
              </a:extLst>
            </p:cNvPr>
            <p:cNvSpPr/>
            <p:nvPr/>
          </p:nvSpPr>
          <p:spPr>
            <a:xfrm>
              <a:off x="7681196" y="2207572"/>
              <a:ext cx="28575" cy="26194"/>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7" name="Google Shape;2947;p49">
              <a:extLst>
                <a:ext uri="{FF2B5EF4-FFF2-40B4-BE49-F238E27FC236}">
                  <a16:creationId xmlns:a16="http://schemas.microsoft.com/office/drawing/2014/main" id="{02E4E38F-B8E6-4D3D-A136-AD645804C44A}"/>
                </a:ext>
              </a:extLst>
            </p:cNvPr>
            <p:cNvSpPr/>
            <p:nvPr/>
          </p:nvSpPr>
          <p:spPr>
            <a:xfrm>
              <a:off x="7639523" y="2256388"/>
              <a:ext cx="25004" cy="285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8" name="Google Shape;2948;p49">
              <a:extLst>
                <a:ext uri="{FF2B5EF4-FFF2-40B4-BE49-F238E27FC236}">
                  <a16:creationId xmlns:a16="http://schemas.microsoft.com/office/drawing/2014/main" id="{8E1DB8A8-E311-45BA-AE9D-0FD1E954682B}"/>
                </a:ext>
              </a:extLst>
            </p:cNvPr>
            <p:cNvSpPr/>
            <p:nvPr/>
          </p:nvSpPr>
          <p:spPr>
            <a:xfrm>
              <a:off x="7731203" y="2165900"/>
              <a:ext cx="30957" cy="23813"/>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49" name="Google Shape;2949;p49">
              <a:extLst>
                <a:ext uri="{FF2B5EF4-FFF2-40B4-BE49-F238E27FC236}">
                  <a16:creationId xmlns:a16="http://schemas.microsoft.com/office/drawing/2014/main" id="{78455B7B-8BED-4B8B-AEC6-AC0B2CFC0647}"/>
                </a:ext>
              </a:extLst>
            </p:cNvPr>
            <p:cNvSpPr/>
            <p:nvPr/>
          </p:nvSpPr>
          <p:spPr>
            <a:xfrm>
              <a:off x="8020529" y="1999212"/>
              <a:ext cx="20241" cy="30956"/>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0" name="Google Shape;2950;p49">
              <a:extLst>
                <a:ext uri="{FF2B5EF4-FFF2-40B4-BE49-F238E27FC236}">
                  <a16:creationId xmlns:a16="http://schemas.microsoft.com/office/drawing/2014/main" id="{A80278B6-CBCD-41BC-8D80-64D72DB37C46}"/>
                </a:ext>
              </a:extLst>
            </p:cNvPr>
            <p:cNvSpPr/>
            <p:nvPr/>
          </p:nvSpPr>
          <p:spPr>
            <a:xfrm>
              <a:off x="8016957" y="2257579"/>
              <a:ext cx="21432" cy="30956"/>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1" name="Google Shape;2951;p49">
              <a:extLst>
                <a:ext uri="{FF2B5EF4-FFF2-40B4-BE49-F238E27FC236}">
                  <a16:creationId xmlns:a16="http://schemas.microsoft.com/office/drawing/2014/main" id="{C35CC66A-0832-45C6-A0B2-13709D988B14}"/>
                </a:ext>
              </a:extLst>
            </p:cNvPr>
            <p:cNvSpPr/>
            <p:nvPr/>
          </p:nvSpPr>
          <p:spPr>
            <a:xfrm>
              <a:off x="8001478" y="2193285"/>
              <a:ext cx="15479" cy="33338"/>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2" name="Google Shape;2952;p49">
              <a:extLst>
                <a:ext uri="{FF2B5EF4-FFF2-40B4-BE49-F238E27FC236}">
                  <a16:creationId xmlns:a16="http://schemas.microsoft.com/office/drawing/2014/main" id="{05DF0329-5932-4F76-8C20-3D05137ED5EB}"/>
                </a:ext>
              </a:extLst>
            </p:cNvPr>
            <p:cNvSpPr/>
            <p:nvPr/>
          </p:nvSpPr>
          <p:spPr>
            <a:xfrm>
              <a:off x="7977665" y="2062315"/>
              <a:ext cx="42863" cy="39291"/>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3" name="Google Shape;2953;p49">
              <a:extLst>
                <a:ext uri="{FF2B5EF4-FFF2-40B4-BE49-F238E27FC236}">
                  <a16:creationId xmlns:a16="http://schemas.microsoft.com/office/drawing/2014/main" id="{CD8623ED-AC05-4BD0-9BA8-5B5E20647818}"/>
                </a:ext>
              </a:extLst>
            </p:cNvPr>
            <p:cNvSpPr/>
            <p:nvPr/>
          </p:nvSpPr>
          <p:spPr>
            <a:xfrm>
              <a:off x="7910989" y="2093272"/>
              <a:ext cx="33338" cy="14288"/>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4" name="Google Shape;2954;p49">
              <a:extLst>
                <a:ext uri="{FF2B5EF4-FFF2-40B4-BE49-F238E27FC236}">
                  <a16:creationId xmlns:a16="http://schemas.microsoft.com/office/drawing/2014/main" id="{6052E4A2-4F41-4DCD-91D3-222D186C21AE}"/>
                </a:ext>
              </a:extLst>
            </p:cNvPr>
            <p:cNvSpPr/>
            <p:nvPr/>
          </p:nvSpPr>
          <p:spPr>
            <a:xfrm>
              <a:off x="7997907" y="2127800"/>
              <a:ext cx="11906" cy="33338"/>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8611" name="Google Shape;2955;p49">
            <a:extLst>
              <a:ext uri="{FF2B5EF4-FFF2-40B4-BE49-F238E27FC236}">
                <a16:creationId xmlns:a16="http://schemas.microsoft.com/office/drawing/2014/main" id="{109067ED-8131-4C05-B8D4-B566A3194223}"/>
              </a:ext>
            </a:extLst>
          </p:cNvPr>
          <p:cNvGrpSpPr>
            <a:grpSpLocks/>
          </p:cNvGrpSpPr>
          <p:nvPr/>
        </p:nvGrpSpPr>
        <p:grpSpPr bwMode="auto">
          <a:xfrm>
            <a:off x="627063" y="4921250"/>
            <a:ext cx="496887" cy="460375"/>
            <a:chOff x="469863" y="3691475"/>
            <a:chExt cx="373125" cy="345125"/>
          </a:xfrm>
        </p:grpSpPr>
        <p:sp>
          <p:nvSpPr>
            <p:cNvPr id="2956" name="Google Shape;2956;p49">
              <a:extLst>
                <a:ext uri="{FF2B5EF4-FFF2-40B4-BE49-F238E27FC236}">
                  <a16:creationId xmlns:a16="http://schemas.microsoft.com/office/drawing/2014/main" id="{D108F63B-215F-4904-9261-89CAB02705BF}"/>
                </a:ext>
              </a:extLst>
            </p:cNvPr>
            <p:cNvSpPr/>
            <p:nvPr/>
          </p:nvSpPr>
          <p:spPr>
            <a:xfrm>
              <a:off x="469863" y="3696235"/>
              <a:ext cx="349283" cy="339175"/>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57" name="Google Shape;2957;p49">
              <a:extLst>
                <a:ext uri="{FF2B5EF4-FFF2-40B4-BE49-F238E27FC236}">
                  <a16:creationId xmlns:a16="http://schemas.microsoft.com/office/drawing/2014/main" id="{878FDD7E-258F-499C-B510-E8A061C74C18}"/>
                </a:ext>
              </a:extLst>
            </p:cNvPr>
            <p:cNvSpPr/>
            <p:nvPr/>
          </p:nvSpPr>
          <p:spPr>
            <a:xfrm>
              <a:off x="487744" y="3691475"/>
              <a:ext cx="355244"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nvGrpSpPr>
          <p:cNvPr id="68612" name="Google Shape;2958;p49">
            <a:extLst>
              <a:ext uri="{FF2B5EF4-FFF2-40B4-BE49-F238E27FC236}">
                <a16:creationId xmlns:a16="http://schemas.microsoft.com/office/drawing/2014/main" id="{3DEDFED5-8C5C-41B6-BDAE-07844C9C5088}"/>
              </a:ext>
            </a:extLst>
          </p:cNvPr>
          <p:cNvGrpSpPr>
            <a:grpSpLocks/>
          </p:cNvGrpSpPr>
          <p:nvPr/>
        </p:nvGrpSpPr>
        <p:grpSpPr bwMode="auto">
          <a:xfrm>
            <a:off x="11231563" y="1223963"/>
            <a:ext cx="498475" cy="460375"/>
            <a:chOff x="8271588" y="765975"/>
            <a:chExt cx="373125" cy="345125"/>
          </a:xfrm>
        </p:grpSpPr>
        <p:sp>
          <p:nvSpPr>
            <p:cNvPr id="2959" name="Google Shape;2959;p49">
              <a:extLst>
                <a:ext uri="{FF2B5EF4-FFF2-40B4-BE49-F238E27FC236}">
                  <a16:creationId xmlns:a16="http://schemas.microsoft.com/office/drawing/2014/main" id="{4D5EF54B-96AA-4491-B198-2BCA8A9E943D}"/>
                </a:ext>
              </a:extLst>
            </p:cNvPr>
            <p:cNvSpPr/>
            <p:nvPr/>
          </p:nvSpPr>
          <p:spPr>
            <a:xfrm>
              <a:off x="8271588" y="770735"/>
              <a:ext cx="349359" cy="339174"/>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60" name="Google Shape;2960;p49">
              <a:extLst>
                <a:ext uri="{FF2B5EF4-FFF2-40B4-BE49-F238E27FC236}">
                  <a16:creationId xmlns:a16="http://schemas.microsoft.com/office/drawing/2014/main" id="{660C0BBD-0600-4D95-9479-0B567B693315}"/>
                </a:ext>
              </a:extLst>
            </p:cNvPr>
            <p:cNvSpPr/>
            <p:nvPr/>
          </p:nvSpPr>
          <p:spPr>
            <a:xfrm>
              <a:off x="8289412" y="765975"/>
              <a:ext cx="355301"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13" name="Title 12">
            <a:extLst>
              <a:ext uri="{FF2B5EF4-FFF2-40B4-BE49-F238E27FC236}">
                <a16:creationId xmlns:a16="http://schemas.microsoft.com/office/drawing/2014/main" id="{FC14FC19-9CC6-46DA-9C34-3BF460BFA604}"/>
              </a:ext>
            </a:extLst>
          </p:cNvPr>
          <p:cNvSpPr txBox="1">
            <a:spLocks noGrp="1" noChangeArrowheads="1"/>
          </p:cNvSpPr>
          <p:nvPr>
            <p:ph type="title"/>
          </p:nvPr>
        </p:nvSpPr>
        <p:spPr>
          <a:xfrm>
            <a:off x="1754188" y="776288"/>
            <a:ext cx="8621712" cy="3228975"/>
          </a:xfrm>
        </p:spPr>
        <p:txBody>
          <a:bodyPr/>
          <a:lstStyle/>
          <a:p>
            <a:pPr algn="ctr" eaLnBrk="1" hangingPunct="1">
              <a:lnSpc>
                <a:spcPct val="100000"/>
              </a:lnSpc>
              <a:spcBef>
                <a:spcPct val="0"/>
              </a:spcBef>
              <a:spcAft>
                <a:spcPct val="0"/>
              </a:spcAft>
              <a:buFont typeface="Bahiana"/>
              <a:buNone/>
            </a:pPr>
            <a:r>
              <a:rPr lang="en-US" altLang="en-US" sz="4000" b="1">
                <a:solidFill>
                  <a:srgbClr val="000099"/>
                </a:solidFill>
                <a:latin typeface="Times New Roman" panose="02020603050405020304" pitchFamily="18" charset="0"/>
                <a:ea typeface="Bahiana"/>
                <a:cs typeface="Times New Roman" panose="02020603050405020304" pitchFamily="18" charset="0"/>
                <a:sym typeface="Bahiana"/>
              </a:rPr>
              <a:t>HOẠT ĐỘNG </a:t>
            </a:r>
            <a:br>
              <a:rPr lang="en-US" altLang="en-US" sz="4000" b="1">
                <a:solidFill>
                  <a:srgbClr val="000099"/>
                </a:solidFill>
                <a:latin typeface="Times New Roman" panose="02020603050405020304" pitchFamily="18" charset="0"/>
                <a:ea typeface="Bahiana"/>
                <a:cs typeface="Times New Roman" panose="02020603050405020304" pitchFamily="18" charset="0"/>
                <a:sym typeface="Bahiana"/>
              </a:rPr>
            </a:br>
            <a:r>
              <a:rPr lang="en-US" altLang="en-US" sz="4000" b="1">
                <a:solidFill>
                  <a:srgbClr val="000099"/>
                </a:solidFill>
                <a:latin typeface="Times New Roman" panose="02020603050405020304" pitchFamily="18" charset="0"/>
                <a:ea typeface="Bahiana"/>
                <a:cs typeface="Times New Roman" panose="02020603050405020304" pitchFamily="18" charset="0"/>
                <a:sym typeface="Bahiana"/>
              </a:rPr>
              <a:t>HÌNH THÀNH KIẾN THỨC MỚI</a:t>
            </a:r>
            <a:endParaRPr lang="vi-VN" altLang="en-US" sz="4000" b="1">
              <a:solidFill>
                <a:srgbClr val="000099"/>
              </a:solidFill>
              <a:latin typeface="Times New Roman" panose="02020603050405020304" pitchFamily="18" charset="0"/>
              <a:ea typeface="Bahiana"/>
              <a:cs typeface="Times New Roman" panose="02020603050405020304" pitchFamily="18" charset="0"/>
              <a:sym typeface="Bahiana"/>
            </a:endParaRPr>
          </a:p>
        </p:txBody>
      </p:sp>
      <p:pic>
        <p:nvPicPr>
          <p:cNvPr id="47" name="Picture 20">
            <a:extLst>
              <a:ext uri="{FF2B5EF4-FFF2-40B4-BE49-F238E27FC236}">
                <a16:creationId xmlns:a16="http://schemas.microsoft.com/office/drawing/2014/main" id="{D006462A-1717-4EEB-AD81-7A3A02879713}"/>
              </a:ext>
            </a:extLst>
          </p:cNvPr>
          <p:cNvPicPr>
            <a:picLocks noChangeAspect="1"/>
          </p:cNvPicPr>
          <p:nvPr/>
        </p:nvPicPr>
        <p:blipFill>
          <a:blip r:embed="rId3" cstate="print"/>
          <a:srcRect/>
          <a:stretch>
            <a:fillRect/>
          </a:stretch>
        </p:blipFill>
        <p:spPr>
          <a:xfrm>
            <a:off x="8851900" y="5138738"/>
            <a:ext cx="1227138" cy="1096962"/>
          </a:xfrm>
          <a:prstGeom prst="rect">
            <a:avLst/>
          </a:prstGeom>
        </p:spPr>
      </p:pic>
      <p:pic>
        <p:nvPicPr>
          <p:cNvPr id="48" name="Picture 15">
            <a:extLst>
              <a:ext uri="{FF2B5EF4-FFF2-40B4-BE49-F238E27FC236}">
                <a16:creationId xmlns:a16="http://schemas.microsoft.com/office/drawing/2014/main" id="{90CBC031-7E9F-48F5-895A-119C00DDB6F0}"/>
              </a:ext>
            </a:extLst>
          </p:cNvPr>
          <p:cNvPicPr>
            <a:picLocks noChangeAspect="1"/>
          </p:cNvPicPr>
          <p:nvPr/>
        </p:nvPicPr>
        <p:blipFill>
          <a:blip r:embed="rId4"/>
          <a:srcRect/>
          <a:stretch>
            <a:fillRect/>
          </a:stretch>
        </p:blipFill>
        <p:spPr>
          <a:xfrm rot="2950641">
            <a:off x="2265363" y="5065712"/>
            <a:ext cx="1828800" cy="1241425"/>
          </a:xfrm>
          <a:prstGeom prst="rect">
            <a:avLst/>
          </a:prstGeom>
        </p:spPr>
      </p:pic>
      <p:pic>
        <p:nvPicPr>
          <p:cNvPr id="49" name="Picture 22">
            <a:extLst>
              <a:ext uri="{FF2B5EF4-FFF2-40B4-BE49-F238E27FC236}">
                <a16:creationId xmlns:a16="http://schemas.microsoft.com/office/drawing/2014/main" id="{5AF24A5B-C950-4174-ACA0-07F87959D830}"/>
              </a:ext>
            </a:extLst>
          </p:cNvPr>
          <p:cNvPicPr>
            <a:picLocks noChangeAspect="1"/>
          </p:cNvPicPr>
          <p:nvPr/>
        </p:nvPicPr>
        <p:blipFill>
          <a:blip r:embed="rId5"/>
          <a:srcRect/>
          <a:stretch>
            <a:fillRect/>
          </a:stretch>
        </p:blipFill>
        <p:spPr>
          <a:xfrm rot="2896355">
            <a:off x="1330325" y="12701"/>
            <a:ext cx="1169987" cy="2233612"/>
          </a:xfrm>
          <a:prstGeom prst="rect">
            <a:avLst/>
          </a:prstGeom>
        </p:spPr>
      </p:pic>
      <p:pic>
        <p:nvPicPr>
          <p:cNvPr id="50" name="Picture 38">
            <a:extLst>
              <a:ext uri="{FF2B5EF4-FFF2-40B4-BE49-F238E27FC236}">
                <a16:creationId xmlns:a16="http://schemas.microsoft.com/office/drawing/2014/main" id="{8BFE6177-3775-48FF-B71F-8AF44EBDF845}"/>
              </a:ext>
            </a:extLst>
          </p:cNvPr>
          <p:cNvPicPr>
            <a:picLocks noChangeAspect="1"/>
          </p:cNvPicPr>
          <p:nvPr/>
        </p:nvPicPr>
        <p:blipFill>
          <a:blip r:embed="rId6" cstate="print"/>
          <a:srcRect/>
          <a:stretch>
            <a:fillRect/>
          </a:stretch>
        </p:blipFill>
        <p:spPr>
          <a:xfrm rot="981697">
            <a:off x="8710613" y="800100"/>
            <a:ext cx="2265362" cy="400050"/>
          </a:xfrm>
          <a:prstGeom prst="rect">
            <a:avLst/>
          </a:prstGeom>
        </p:spPr>
      </p:pic>
      <p:pic>
        <p:nvPicPr>
          <p:cNvPr id="68618" name="Picture 50">
            <a:extLst>
              <a:ext uri="{FF2B5EF4-FFF2-40B4-BE49-F238E27FC236}">
                <a16:creationId xmlns:a16="http://schemas.microsoft.com/office/drawing/2014/main" id="{A3092BDC-C16E-4FA2-A77F-6017A759BD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913" y="5270500"/>
            <a:ext cx="22764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grpId="0" nodeType="clickEffect">
                                  <p:stCondLst>
                                    <p:cond delay="0"/>
                                  </p:st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Câu 1">
            <a:hlinkClick r:id="" action="ppaction://media"/>
            <a:extLst>
              <a:ext uri="{FF2B5EF4-FFF2-40B4-BE49-F238E27FC236}">
                <a16:creationId xmlns:a16="http://schemas.microsoft.com/office/drawing/2014/main" id="{6B09A344-C910-4433-92A6-84D21F10B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6650" y="-45402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a:extLst>
              <a:ext uri="{FF2B5EF4-FFF2-40B4-BE49-F238E27FC236}">
                <a16:creationId xmlns:a16="http://schemas.microsoft.com/office/drawing/2014/main" id="{F2D248E6-A0A1-4E3C-B28B-64AA0E6E6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670050"/>
            <a:ext cx="9001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Rectangle 6">
            <a:extLst>
              <a:ext uri="{FF2B5EF4-FFF2-40B4-BE49-F238E27FC236}">
                <a16:creationId xmlns:a16="http://schemas.microsoft.com/office/drawing/2014/main" id="{3CAE6ED4-CA12-44DD-8359-257A3EF3A42A}"/>
              </a:ext>
            </a:extLst>
          </p:cNvPr>
          <p:cNvSpPr>
            <a:spLocks noChangeArrowheads="1"/>
          </p:cNvSpPr>
          <p:nvPr/>
        </p:nvSpPr>
        <p:spPr bwMode="auto">
          <a:xfrm>
            <a:off x="1689100" y="419100"/>
            <a:ext cx="93456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pPr>
            <a:r>
              <a:rPr lang="vi-VN" altLang="en-US" sz="3200" b="1">
                <a:solidFill>
                  <a:srgbClr val="FF0000"/>
                </a:solidFill>
                <a:latin typeface="Times New Roman" panose="02020603050405020304" pitchFamily="18" charset="0"/>
                <a:cs typeface="Times New Roman" panose="02020603050405020304" pitchFamily="18" charset="0"/>
              </a:rPr>
              <a:t>§</a:t>
            </a:r>
            <a:r>
              <a:rPr lang="en-US" altLang="en-US" sz="3200" b="1">
                <a:solidFill>
                  <a:srgbClr val="FF0000"/>
                </a:solidFill>
                <a:latin typeface="Times New Roman" panose="02020603050405020304" pitchFamily="18" charset="0"/>
                <a:cs typeface="Times New Roman" panose="02020603050405020304" pitchFamily="18" charset="0"/>
              </a:rPr>
              <a:t>2</a:t>
            </a:r>
            <a:r>
              <a:rPr lang="vi-VN" altLang="en-US" sz="3200" b="1">
                <a:solidFill>
                  <a:srgbClr val="FF0000"/>
                </a:solidFill>
                <a:latin typeface="Times New Roman" panose="02020603050405020304" pitchFamily="18" charset="0"/>
                <a:cs typeface="Times New Roman" panose="02020603050405020304" pitchFamily="18" charset="0"/>
              </a:rPr>
              <a:t>.</a:t>
            </a:r>
            <a:r>
              <a:rPr lang="en-US" altLang="en-US" sz="3200" b="1">
                <a:solidFill>
                  <a:srgbClr val="FF0000"/>
                </a:solidFill>
                <a:latin typeface="Times New Roman" panose="02020603050405020304" pitchFamily="18" charset="0"/>
                <a:cs typeface="Times New Roman" panose="02020603050405020304" pitchFamily="18" charset="0"/>
              </a:rPr>
              <a:t> MỘT SỐ HỆ THỨC LIÊN HỆ GIỮA CẠNH VÀ GÓC TRONG TAM GIÁC VUÔNG</a:t>
            </a:r>
            <a:r>
              <a:rPr lang="vi-VN" altLang="en-US" sz="3200" b="1">
                <a:solidFill>
                  <a:srgbClr val="FF0000"/>
                </a:solidFill>
                <a:latin typeface="Times New Roman" panose="02020603050405020304" pitchFamily="18" charset="0"/>
                <a:cs typeface="Times New Roman" panose="02020603050405020304" pitchFamily="18" charset="0"/>
              </a:rPr>
              <a:t> </a:t>
            </a:r>
            <a:endParaRPr lang="en-US" altLang="en-US" sz="3200">
              <a:solidFill>
                <a:srgbClr val="FF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0662" name="Rectangle 2">
            <a:extLst>
              <a:ext uri="{FF2B5EF4-FFF2-40B4-BE49-F238E27FC236}">
                <a16:creationId xmlns:a16="http://schemas.microsoft.com/office/drawing/2014/main" id="{0DA03390-5A76-48A1-9978-7B0C17387A46}"/>
              </a:ext>
            </a:extLst>
          </p:cNvPr>
          <p:cNvSpPr>
            <a:spLocks noChangeArrowheads="1"/>
          </p:cNvSpPr>
          <p:nvPr/>
        </p:nvSpPr>
        <p:spPr bwMode="auto">
          <a:xfrm>
            <a:off x="2225675" y="4152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333333"/>
              </a:solidFill>
              <a:latin typeface="Arial" panose="020B0604020202020204" pitchFamily="34" charset="0"/>
            </a:endParaRPr>
          </a:p>
        </p:txBody>
      </p:sp>
      <p:sp>
        <p:nvSpPr>
          <p:cNvPr id="6" name="Rectangle 5">
            <a:extLst>
              <a:ext uri="{FF2B5EF4-FFF2-40B4-BE49-F238E27FC236}">
                <a16:creationId xmlns:a16="http://schemas.microsoft.com/office/drawing/2014/main" id="{344DBD2B-1F2D-400D-98BC-61E6BE64057B}"/>
              </a:ext>
            </a:extLst>
          </p:cNvPr>
          <p:cNvSpPr/>
          <p:nvPr/>
        </p:nvSpPr>
        <p:spPr>
          <a:xfrm>
            <a:off x="1911350" y="1819275"/>
            <a:ext cx="9598025" cy="3983038"/>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r>
              <a:rPr lang="en-US" sz="3200" dirty="0" err="1">
                <a:solidFill>
                  <a:srgbClr val="333333"/>
                </a:solidFill>
                <a:latin typeface="Times New Roman" panose="02020603050405020304" pitchFamily="18" charset="0"/>
                <a:cs typeface="Times New Roman" panose="02020603050405020304" pitchFamily="18" charset="0"/>
              </a:rPr>
              <a:t>Các</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nhóm</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thực</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hiện</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yêu</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cầu</a:t>
            </a:r>
            <a:r>
              <a:rPr lang="en-US" sz="3200" dirty="0">
                <a:solidFill>
                  <a:srgbClr val="333333"/>
                </a:solidFill>
                <a:latin typeface="Times New Roman" panose="02020603050405020304" pitchFamily="18" charset="0"/>
                <a:cs typeface="Times New Roman" panose="02020603050405020304" pitchFamily="18" charset="0"/>
              </a:rPr>
              <a:t> 2 </a:t>
            </a:r>
            <a:r>
              <a:rPr lang="en-US" sz="3200" dirty="0" err="1">
                <a:solidFill>
                  <a:srgbClr val="333333"/>
                </a:solidFill>
                <a:latin typeface="Times New Roman" panose="02020603050405020304" pitchFamily="18" charset="0"/>
                <a:cs typeface="Times New Roman" panose="02020603050405020304" pitchFamily="18" charset="0"/>
              </a:rPr>
              <a:t>trong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phiếu</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học</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tập</a:t>
            </a:r>
            <a:endParaRPr lang="en-US" sz="3200" dirty="0">
              <a:solidFill>
                <a:srgbClr val="333333"/>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3200" b="1" dirty="0" err="1">
                <a:solidFill>
                  <a:srgbClr val="FF8597">
                    <a:lumMod val="75000"/>
                  </a:srgbClr>
                </a:solidFill>
                <a:latin typeface="Times New Roman" panose="02020603050405020304" pitchFamily="18" charset="0"/>
                <a:cs typeface="Times New Roman" panose="02020603050405020304" pitchFamily="18" charset="0"/>
              </a:rPr>
              <a:t>Nhóm</a:t>
            </a:r>
            <a:r>
              <a:rPr lang="en-US" sz="3200" b="1" dirty="0">
                <a:solidFill>
                  <a:srgbClr val="FF8597">
                    <a:lumMod val="75000"/>
                  </a:srgbClr>
                </a:solidFill>
                <a:latin typeface="Times New Roman" panose="02020603050405020304" pitchFamily="18" charset="0"/>
                <a:cs typeface="Times New Roman" panose="02020603050405020304" pitchFamily="18" charset="0"/>
              </a:rPr>
              <a:t> 1,3: </a:t>
            </a:r>
          </a:p>
          <a:p>
            <a:pPr eaLnBrk="1" fontAlgn="auto" hangingPunct="1">
              <a:spcBef>
                <a:spcPts val="0"/>
              </a:spcBef>
              <a:spcAft>
                <a:spcPts val="0"/>
              </a:spcAft>
              <a:defRPr/>
            </a:pPr>
            <a:r>
              <a:rPr lang="en-US" sz="3200" dirty="0" err="1">
                <a:solidFill>
                  <a:srgbClr val="333333"/>
                </a:solidFill>
                <a:latin typeface="Times New Roman" panose="02020603050405020304" pitchFamily="18" charset="0"/>
                <a:cs typeface="Times New Roman" panose="02020603050405020304" pitchFamily="18" charset="0"/>
              </a:rPr>
              <a:t>Viết</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công</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thức</a:t>
            </a:r>
            <a:r>
              <a:rPr lang="en-US" sz="3200" dirty="0">
                <a:solidFill>
                  <a:srgbClr val="333333"/>
                </a:solidFill>
                <a:latin typeface="Times New Roman" panose="02020603050405020304" pitchFamily="18" charset="0"/>
                <a:cs typeface="Times New Roman" panose="02020603050405020304" pitchFamily="18" charset="0"/>
              </a:rPr>
              <a:t> </a:t>
            </a:r>
            <a:r>
              <a:rPr lang="en-US" sz="3200" dirty="0" err="1">
                <a:solidFill>
                  <a:srgbClr val="333333"/>
                </a:solidFill>
                <a:latin typeface="Times New Roman" panose="02020603050405020304" pitchFamily="18" charset="0"/>
                <a:cs typeface="Times New Roman" panose="02020603050405020304" pitchFamily="18" charset="0"/>
              </a:rPr>
              <a:t>tính</a:t>
            </a:r>
            <a:r>
              <a:rPr lang="en-US" sz="3200" dirty="0">
                <a:solidFill>
                  <a:srgbClr val="333333"/>
                </a:solidFill>
                <a:latin typeface="Times New Roman" panose="02020603050405020304" pitchFamily="18" charset="0"/>
                <a:cs typeface="Times New Roman" panose="02020603050405020304" pitchFamily="18" charset="0"/>
              </a:rPr>
              <a:t> AC </a:t>
            </a:r>
            <a:r>
              <a:rPr lang="en-US" sz="3200" dirty="0" err="1">
                <a:solidFill>
                  <a:srgbClr val="333333"/>
                </a:solidFill>
                <a:latin typeface="Times New Roman" panose="02020603050405020304" pitchFamily="18" charset="0"/>
                <a:cs typeface="Times New Roman" panose="02020603050405020304" pitchFamily="18" charset="0"/>
              </a:rPr>
              <a:t>theo</a:t>
            </a:r>
            <a:r>
              <a:rPr lang="en-US" sz="3200" dirty="0">
                <a:solidFill>
                  <a:srgbClr val="333333"/>
                </a:solidFill>
                <a:latin typeface="Times New Roman" panose="02020603050405020304" pitchFamily="18" charset="0"/>
                <a:cs typeface="Times New Roman" panose="02020603050405020304" pitchFamily="18" charset="0"/>
              </a:rPr>
              <a:t> BC (</a:t>
            </a:r>
            <a:r>
              <a:rPr lang="en-US" sz="3200" i="1" dirty="0" err="1">
                <a:solidFill>
                  <a:srgbClr val="333333"/>
                </a:solidFill>
                <a:latin typeface="Times New Roman" panose="02020603050405020304" pitchFamily="18" charset="0"/>
                <a:cs typeface="Times New Roman" panose="02020603050405020304" pitchFamily="18" charset="0"/>
              </a:rPr>
              <a:t>dựa</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vào</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công</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thức</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có</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chứa</a:t>
            </a:r>
            <a:r>
              <a:rPr lang="en-US" sz="3200" i="1" dirty="0">
                <a:solidFill>
                  <a:srgbClr val="333333"/>
                </a:solidFill>
                <a:latin typeface="Times New Roman" panose="02020603050405020304" pitchFamily="18" charset="0"/>
                <a:cs typeface="Times New Roman" panose="02020603050405020304" pitchFamily="18" charset="0"/>
              </a:rPr>
              <a:t> BC </a:t>
            </a:r>
            <a:r>
              <a:rPr lang="en-US" sz="3200" i="1" dirty="0" err="1">
                <a:solidFill>
                  <a:srgbClr val="333333"/>
                </a:solidFill>
                <a:latin typeface="Times New Roman" panose="02020603050405020304" pitchFamily="18" charset="0"/>
                <a:cs typeface="Times New Roman" panose="02020603050405020304" pitchFamily="18" charset="0"/>
              </a:rPr>
              <a:t>và</a:t>
            </a:r>
            <a:r>
              <a:rPr lang="en-US" sz="3200" i="1" dirty="0">
                <a:solidFill>
                  <a:srgbClr val="333333"/>
                </a:solidFill>
                <a:latin typeface="Times New Roman" panose="02020603050405020304" pitchFamily="18" charset="0"/>
                <a:cs typeface="Times New Roman" panose="02020603050405020304" pitchFamily="18" charset="0"/>
              </a:rPr>
              <a:t> AC </a:t>
            </a:r>
            <a:r>
              <a:rPr lang="en-US" sz="3200" i="1" dirty="0" err="1">
                <a:solidFill>
                  <a:srgbClr val="333333"/>
                </a:solidFill>
                <a:latin typeface="Times New Roman" panose="02020603050405020304" pitchFamily="18" charset="0"/>
                <a:cs typeface="Times New Roman" panose="02020603050405020304" pitchFamily="18" charset="0"/>
              </a:rPr>
              <a:t>của</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yêu</a:t>
            </a:r>
            <a:r>
              <a:rPr lang="en-US" sz="3200" i="1" dirty="0">
                <a:solidFill>
                  <a:srgbClr val="333333"/>
                </a:solidFill>
                <a:latin typeface="Times New Roman" panose="02020603050405020304" pitchFamily="18" charset="0"/>
                <a:cs typeface="Times New Roman" panose="02020603050405020304" pitchFamily="18" charset="0"/>
              </a:rPr>
              <a:t> </a:t>
            </a:r>
            <a:r>
              <a:rPr lang="en-US" sz="3200" i="1" dirty="0" err="1">
                <a:solidFill>
                  <a:srgbClr val="333333"/>
                </a:solidFill>
                <a:latin typeface="Times New Roman" panose="02020603050405020304" pitchFamily="18" charset="0"/>
                <a:cs typeface="Times New Roman" panose="02020603050405020304" pitchFamily="18" charset="0"/>
              </a:rPr>
              <a:t>cầu</a:t>
            </a:r>
            <a:r>
              <a:rPr lang="en-US" sz="3200" i="1" dirty="0">
                <a:solidFill>
                  <a:srgbClr val="333333"/>
                </a:solidFill>
                <a:latin typeface="Times New Roman" panose="02020603050405020304" pitchFamily="18" charset="0"/>
                <a:cs typeface="Times New Roman" panose="02020603050405020304" pitchFamily="18" charset="0"/>
              </a:rPr>
              <a:t> 1</a:t>
            </a:r>
            <a:r>
              <a:rPr lang="en-US" sz="3200" dirty="0">
                <a:solidFill>
                  <a:srgbClr val="333333"/>
                </a:solidFill>
                <a:latin typeface="Times New Roman" panose="02020603050405020304" pitchFamily="18" charset="0"/>
                <a:cs typeface="Times New Roman" panose="02020603050405020304" pitchFamily="18" charset="0"/>
              </a:rPr>
              <a:t>)</a:t>
            </a:r>
          </a:p>
          <a:p>
            <a:pPr algn="ctr" eaLnBrk="1" fontAlgn="auto" hangingPunct="1">
              <a:spcBef>
                <a:spcPts val="0"/>
              </a:spcBef>
              <a:spcAft>
                <a:spcPts val="0"/>
              </a:spcAft>
              <a:defRPr/>
            </a:pPr>
            <a:r>
              <a:rPr lang="nl-NL" sz="3200" b="1" dirty="0">
                <a:solidFill>
                  <a:srgbClr val="FF8597">
                    <a:lumMod val="75000"/>
                  </a:srgbClr>
                </a:solidFill>
                <a:latin typeface="Times New Roman" panose="02020603050405020304" pitchFamily="18" charset="0"/>
                <a:cs typeface="Times New Roman" panose="02020603050405020304" pitchFamily="18" charset="0"/>
              </a:rPr>
              <a:t>Nhóm 2,4: </a:t>
            </a:r>
            <a:endParaRPr lang="en-US" sz="3200" b="1" dirty="0">
              <a:solidFill>
                <a:srgbClr val="FF8597">
                  <a:lumMod val="75000"/>
                </a:srgb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nl-NL" sz="3200" dirty="0">
                <a:solidFill>
                  <a:srgbClr val="333333"/>
                </a:solidFill>
                <a:latin typeface="Times New Roman" panose="02020603050405020304" pitchFamily="18" charset="0"/>
                <a:cs typeface="Times New Roman" panose="02020603050405020304" pitchFamily="18" charset="0"/>
              </a:rPr>
              <a:t>Viết công thức tính AB theo BC (</a:t>
            </a:r>
            <a:r>
              <a:rPr lang="nl-NL" sz="3200" i="1" dirty="0">
                <a:solidFill>
                  <a:srgbClr val="333333"/>
                </a:solidFill>
                <a:latin typeface="Times New Roman" panose="02020603050405020304" pitchFamily="18" charset="0"/>
                <a:cs typeface="Times New Roman" panose="02020603050405020304" pitchFamily="18" charset="0"/>
              </a:rPr>
              <a:t>dựa vào công thức có chứa BC và AB của yêu cầu 1)</a:t>
            </a:r>
            <a:endParaRPr lang="en-US" sz="3200" dirty="0">
              <a:solidFill>
                <a:srgbClr val="333333"/>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3200" dirty="0">
              <a:solidFill>
                <a:srgbClr val="333333"/>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3600" dirty="0">
              <a:solidFill>
                <a:srgbClr val="333333"/>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825474E-2B1A-4CEC-977B-FF598C68D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1088" y="2225675"/>
            <a:ext cx="374967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B436C5E-100F-0817-3883-133097184851}"/>
                  </a:ext>
                </a:extLst>
              </p:cNvPr>
              <p:cNvSpPr/>
              <p:nvPr/>
            </p:nvSpPr>
            <p:spPr>
              <a:xfrm>
                <a:off x="1011237" y="2852738"/>
                <a:ext cx="6419851" cy="27638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600" i="1" smtClean="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𝐴𝐶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func>
                        <m:funcPr>
                          <m:ctrlP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sin</m:t>
                          </m:r>
                        </m:fName>
                        <m:e>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m:t>
                          </m:r>
                        </m:e>
                      </m:func>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func>
                        <m:funcPr>
                          <m:ctrlP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ctrlPr>
                        </m:funcPr>
                        <m:fName>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cos</m:t>
                          </m:r>
                        </m:fName>
                        <m:e>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𝐶</m:t>
                          </m:r>
                        </m:e>
                      </m:func>
                    </m:oMath>
                  </m:oMathPara>
                </a14:m>
                <a:endParaRPr lang="en-US" sz="3600" dirty="0">
                  <a:solidFill>
                    <a:srgbClr val="1D09DB"/>
                  </a:solidFill>
                  <a:effectLst/>
                  <a:ea typeface="Yu Mincho" panose="02020400000000000000" pitchFamily="18" charset="-128"/>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r>
                        <a:rPr lang="en-US" sz="3600" i="1" smtClean="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𝐴𝐵</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sin</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𝐵𝐶</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m:rPr>
                          <m:sty m:val="p"/>
                        </m:rP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cos</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3600" i="1">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𝐵</m:t>
                      </m:r>
                      <m:r>
                        <a:rPr lang="en-US" sz="3600">
                          <a:solidFill>
                            <a:srgbClr val="1D09DB"/>
                          </a:solidFill>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p>
            </p:txBody>
          </p:sp>
        </mc:Choice>
        <mc:Fallback xmlns="">
          <p:sp>
            <p:nvSpPr>
              <p:cNvPr id="2" name="Rectangle 1">
                <a:extLst>
                  <a:ext uri="{FF2B5EF4-FFF2-40B4-BE49-F238E27FC236}">
                    <a16:creationId xmlns:a16="http://schemas.microsoft.com/office/drawing/2014/main" id="{AB436C5E-100F-0817-3883-133097184851}"/>
                  </a:ext>
                </a:extLst>
              </p:cNvPr>
              <p:cNvSpPr>
                <a:spLocks noRot="1" noChangeAspect="1" noMove="1" noResize="1" noEditPoints="1" noAdjustHandles="1" noChangeArrowheads="1" noChangeShapeType="1" noTextEdit="1"/>
              </p:cNvSpPr>
              <p:nvPr/>
            </p:nvSpPr>
            <p:spPr>
              <a:xfrm>
                <a:off x="1011237" y="2852738"/>
                <a:ext cx="6419851" cy="2763837"/>
              </a:xfrm>
              <a:prstGeom prst="rect">
                <a:avLst/>
              </a:prstGeom>
              <a:blipFill>
                <a:blip r:embed="rId7"/>
                <a:stretch>
                  <a:fillRect/>
                </a:stretch>
              </a:blipFill>
              <a:ln>
                <a:noFill/>
              </a:ln>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1" nodeType="click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8" name="ChiOngNauVaEmBe-CandyNgocHa-6490120 (mp3cut.net).mp3">
            <a:hlinkClick r:id="" action="ppaction://media"/>
            <a:extLst>
              <a:ext uri="{FF2B5EF4-FFF2-40B4-BE49-F238E27FC236}">
                <a16:creationId xmlns:a16="http://schemas.microsoft.com/office/drawing/2014/main" id="{ECE15ADA-5BBB-4480-8E1B-01F205578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1504950"/>
            <a:ext cx="108426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âu 2 (mp3cut (mp3cut.net)">
            <a:hlinkClick r:id="" action="ppaction://media"/>
            <a:extLst>
              <a:ext uri="{FF2B5EF4-FFF2-40B4-BE49-F238E27FC236}">
                <a16:creationId xmlns:a16="http://schemas.microsoft.com/office/drawing/2014/main" id="{3A384E82-79BE-4C95-B602-B50852E4D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3313" y="-625475"/>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4860329F-F7F0-4EEF-8FB6-79FD4DF1FFAE}"/>
              </a:ext>
            </a:extLst>
          </p:cNvPr>
          <p:cNvSpPr/>
          <p:nvPr/>
        </p:nvSpPr>
        <p:spPr>
          <a:xfrm>
            <a:off x="852488" y="2660650"/>
            <a:ext cx="10817225" cy="2446338"/>
          </a:xfrm>
          <a:prstGeom prst="roundRect">
            <a:avLst/>
          </a:prstGeom>
          <a:noFill/>
          <a:ln w="444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sz="3200" b="1" i="1" dirty="0" err="1">
                <a:solidFill>
                  <a:srgbClr val="000099"/>
                </a:solidFill>
                <a:latin typeface="Times New Roman" panose="02020603050405020304" pitchFamily="18" charset="0"/>
                <a:cs typeface="Times New Roman" panose="02020603050405020304" pitchFamily="18" charset="0"/>
              </a:rPr>
              <a:t>Định</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lí</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Trong</a:t>
            </a:r>
            <a:r>
              <a:rPr lang="en-US" sz="3200" b="1" i="1" dirty="0">
                <a:solidFill>
                  <a:srgbClr val="000099"/>
                </a:solidFill>
                <a:latin typeface="Times New Roman" panose="02020603050405020304" pitchFamily="18" charset="0"/>
                <a:cs typeface="Times New Roman" panose="02020603050405020304" pitchFamily="18" charset="0"/>
              </a:rPr>
              <a:t> tam </a:t>
            </a:r>
            <a:r>
              <a:rPr lang="en-US" sz="3200" b="1" i="1" dirty="0" err="1">
                <a:solidFill>
                  <a:srgbClr val="000099"/>
                </a:solidFill>
                <a:latin typeface="Times New Roman" panose="02020603050405020304" pitchFamily="18" charset="0"/>
                <a:cs typeface="Times New Roman" panose="02020603050405020304" pitchFamily="18" charset="0"/>
              </a:rPr>
              <a:t>giác</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vuông</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mỗi</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cạnh</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góc</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vuông</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bằng</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cạnh</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huyền</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nhân</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với</a:t>
            </a:r>
            <a:r>
              <a:rPr lang="en-US" sz="3200" b="1" i="1" dirty="0">
                <a:solidFill>
                  <a:srgbClr val="000099"/>
                </a:solidFill>
                <a:latin typeface="Times New Roman" panose="02020603050405020304" pitchFamily="18" charset="0"/>
                <a:cs typeface="Times New Roman" panose="02020603050405020304" pitchFamily="18" charset="0"/>
              </a:rPr>
              <a:t> sin </a:t>
            </a:r>
            <a:r>
              <a:rPr lang="en-US" sz="3200" b="1" i="1" dirty="0" err="1">
                <a:solidFill>
                  <a:srgbClr val="000099"/>
                </a:solidFill>
                <a:latin typeface="Times New Roman" panose="02020603050405020304" pitchFamily="18" charset="0"/>
                <a:cs typeface="Times New Roman" panose="02020603050405020304" pitchFamily="18" charset="0"/>
              </a:rPr>
              <a:t>của</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góc</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đối</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hoặc</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nhân</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với</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côsin</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của</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góc</a:t>
            </a:r>
            <a:r>
              <a:rPr lang="en-US" sz="3200" b="1" i="1" dirty="0">
                <a:solidFill>
                  <a:srgbClr val="000099"/>
                </a:solidFill>
                <a:latin typeface="Times New Roman" panose="02020603050405020304" pitchFamily="18" charset="0"/>
                <a:cs typeface="Times New Roman" panose="02020603050405020304" pitchFamily="18" charset="0"/>
              </a:rPr>
              <a:t> </a:t>
            </a:r>
            <a:r>
              <a:rPr lang="en-US" sz="3200" b="1" i="1" dirty="0" err="1">
                <a:solidFill>
                  <a:srgbClr val="000099"/>
                </a:solidFill>
                <a:latin typeface="Times New Roman" panose="02020603050405020304" pitchFamily="18" charset="0"/>
                <a:cs typeface="Times New Roman" panose="02020603050405020304" pitchFamily="18" charset="0"/>
              </a:rPr>
              <a:t>kề</a:t>
            </a:r>
            <a:r>
              <a:rPr lang="en-US" sz="3200" b="1" i="1" dirty="0">
                <a:solidFill>
                  <a:srgbClr val="000099"/>
                </a:solidFill>
                <a:latin typeface="Times New Roman" panose="02020603050405020304" pitchFamily="18" charset="0"/>
                <a:cs typeface="Times New Roman" panose="02020603050405020304" pitchFamily="18" charset="0"/>
              </a:rPr>
              <a:t>.</a:t>
            </a:r>
          </a:p>
        </p:txBody>
      </p:sp>
      <p:sp>
        <p:nvSpPr>
          <p:cNvPr id="72709" name="Rectangle 13">
            <a:extLst>
              <a:ext uri="{FF2B5EF4-FFF2-40B4-BE49-F238E27FC236}">
                <a16:creationId xmlns:a16="http://schemas.microsoft.com/office/drawing/2014/main" id="{51490719-9789-4942-91C6-F7CFE7E38348}"/>
              </a:ext>
            </a:extLst>
          </p:cNvPr>
          <p:cNvSpPr>
            <a:spLocks noChangeArrowheads="1"/>
          </p:cNvSpPr>
          <p:nvPr/>
        </p:nvSpPr>
        <p:spPr bwMode="auto">
          <a:xfrm>
            <a:off x="1689100" y="419100"/>
            <a:ext cx="93456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15000"/>
              </a:lnSpc>
            </a:pPr>
            <a:r>
              <a:rPr lang="vi-VN" altLang="en-US" sz="3200" b="1">
                <a:solidFill>
                  <a:srgbClr val="FF0000"/>
                </a:solidFill>
                <a:latin typeface="Times New Roman" panose="02020603050405020304" pitchFamily="18" charset="0"/>
                <a:cs typeface="Times New Roman" panose="02020603050405020304" pitchFamily="18" charset="0"/>
              </a:rPr>
              <a:t>§</a:t>
            </a:r>
            <a:r>
              <a:rPr lang="en-US" altLang="en-US" sz="3200" b="1">
                <a:solidFill>
                  <a:srgbClr val="FF0000"/>
                </a:solidFill>
                <a:latin typeface="Times New Roman" panose="02020603050405020304" pitchFamily="18" charset="0"/>
                <a:cs typeface="Times New Roman" panose="02020603050405020304" pitchFamily="18" charset="0"/>
              </a:rPr>
              <a:t>2</a:t>
            </a:r>
            <a:r>
              <a:rPr lang="vi-VN" altLang="en-US" sz="3200" b="1">
                <a:solidFill>
                  <a:srgbClr val="FF0000"/>
                </a:solidFill>
                <a:latin typeface="Times New Roman" panose="02020603050405020304" pitchFamily="18" charset="0"/>
                <a:cs typeface="Times New Roman" panose="02020603050405020304" pitchFamily="18" charset="0"/>
              </a:rPr>
              <a:t>.</a:t>
            </a:r>
            <a:r>
              <a:rPr lang="en-US" altLang="en-US" sz="3200" b="1">
                <a:solidFill>
                  <a:srgbClr val="FF0000"/>
                </a:solidFill>
                <a:latin typeface="Times New Roman" panose="02020603050405020304" pitchFamily="18" charset="0"/>
                <a:cs typeface="Times New Roman" panose="02020603050405020304" pitchFamily="18" charset="0"/>
              </a:rPr>
              <a:t> MỘT SỐ HỆ THỨC LIÊN HỆ GIỮA CẠNH VÀ GÓC TRONG TAM GIÁC VUÔNG</a:t>
            </a:r>
            <a:r>
              <a:rPr lang="vi-VN" altLang="en-US" sz="3200" b="1">
                <a:solidFill>
                  <a:srgbClr val="FF0000"/>
                </a:solidFill>
                <a:latin typeface="Times New Roman" panose="02020603050405020304" pitchFamily="18" charset="0"/>
                <a:cs typeface="Times New Roman" panose="02020603050405020304" pitchFamily="18" charset="0"/>
              </a:rPr>
              <a:t> </a:t>
            </a:r>
            <a:endParaRPr lang="en-US" altLang="en-US" sz="3200" b="1">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EF96838-5A40-43CD-8F1C-D26B32368EF0}"/>
              </a:ext>
            </a:extLst>
          </p:cNvPr>
          <p:cNvSpPr/>
          <p:nvPr/>
        </p:nvSpPr>
        <p:spPr>
          <a:xfrm>
            <a:off x="1044575" y="1616075"/>
            <a:ext cx="9837738" cy="84137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eaLnBrk="1" fontAlgn="auto" hangingPunct="1">
              <a:spcBef>
                <a:spcPts val="0"/>
              </a:spcBef>
              <a:spcAft>
                <a:spcPts val="0"/>
              </a:spcAft>
              <a:defRPr/>
            </a:pPr>
            <a:r>
              <a:rPr lang="en-US" sz="2400" b="1" dirty="0">
                <a:solidFill>
                  <a:srgbClr val="9900CC"/>
                </a:solidFill>
                <a:latin typeface="Times New Roman" panose="02020603050405020304" pitchFamily="18" charset="0"/>
                <a:cs typeface="Times New Roman" panose="02020603050405020304" pitchFamily="18" charset="0"/>
              </a:rPr>
              <a:t>I. TÍNH CẠNH GÓC VUÔNG THEO CẠNH HUYỀN VÀ TỈ SỐ LƯỢNG GIÁC CỦA GÓC NHỌN</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000" b="1" dirty="0" smtClean="0">
            <a:solidFill>
              <a:srgbClr val="002060"/>
            </a:solidFill>
          </a:defRPr>
        </a:defPPr>
      </a:lstStyle>
    </a:txDef>
  </a:objectDefaults>
  <a:extraClrSchemeLst/>
</a:theme>
</file>

<file path=ppt/theme/theme3.xml><?xml version="1.0" encoding="utf-8"?>
<a:theme xmlns:a="http://schemas.openxmlformats.org/drawingml/2006/main" name="Climate Change Lesson by Slidesgo">
  <a:themeElements>
    <a:clrScheme name="Simple Light">
      <a:dk1>
        <a:srgbClr val="333333"/>
      </a:dk1>
      <a:lt1>
        <a:srgbClr val="FFFFFF"/>
      </a:lt1>
      <a:dk2>
        <a:srgbClr val="6BE8E4"/>
      </a:dk2>
      <a:lt2>
        <a:srgbClr val="E0FFB8"/>
      </a:lt2>
      <a:accent1>
        <a:srgbClr val="FFDB76"/>
      </a:accent1>
      <a:accent2>
        <a:srgbClr val="FBB98F"/>
      </a:accent2>
      <a:accent3>
        <a:srgbClr val="FF8597"/>
      </a:accent3>
      <a:accent4>
        <a:srgbClr val="7A5C5C"/>
      </a:accent4>
      <a:accent5>
        <a:srgbClr val="26BCB6"/>
      </a:accent5>
      <a:accent6>
        <a:srgbClr val="F58020"/>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limate Change Lesson by Slidesgo">
  <a:themeElements>
    <a:clrScheme name="Simple Light">
      <a:dk1>
        <a:srgbClr val="333333"/>
      </a:dk1>
      <a:lt1>
        <a:srgbClr val="FFFFFF"/>
      </a:lt1>
      <a:dk2>
        <a:srgbClr val="6BE8E4"/>
      </a:dk2>
      <a:lt2>
        <a:srgbClr val="E0FFB8"/>
      </a:lt2>
      <a:accent1>
        <a:srgbClr val="FFDB76"/>
      </a:accent1>
      <a:accent2>
        <a:srgbClr val="FBB98F"/>
      </a:accent2>
      <a:accent3>
        <a:srgbClr val="FF8597"/>
      </a:accent3>
      <a:accent4>
        <a:srgbClr val="7A5C5C"/>
      </a:accent4>
      <a:accent5>
        <a:srgbClr val="26BCB6"/>
      </a:accent5>
      <a:accent6>
        <a:srgbClr val="F58020"/>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627</Words>
  <Application>Microsoft Office PowerPoint</Application>
  <PresentationFormat>Widescreen</PresentationFormat>
  <Paragraphs>77</Paragraphs>
  <Slides>26</Slides>
  <Notes>18</Notes>
  <HiddenSlides>0</HiddenSlides>
  <MMClips>3</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26</vt:i4>
      </vt:variant>
    </vt:vector>
  </HeadingPairs>
  <TitlesOfParts>
    <vt:vector size="47" baseType="lpstr">
      <vt:lpstr>Commissioner</vt:lpstr>
      <vt:lpstr>Calibri</vt:lpstr>
      <vt:lpstr>Times New Roman</vt:lpstr>
      <vt:lpstr>Fredoka</vt:lpstr>
      <vt:lpstr>Cambria Math</vt:lpstr>
      <vt:lpstr>Yu Mincho</vt:lpstr>
      <vt:lpstr>Tahoma</vt:lpstr>
      <vt:lpstr>Bellota Text</vt:lpstr>
      <vt:lpstr>Odibee Sans</vt:lpstr>
      <vt:lpstr>Arial</vt:lpstr>
      <vt:lpstr>Didact Gothic</vt:lpstr>
      <vt:lpstr>Bebas Neue</vt:lpstr>
      <vt:lpstr>Nunito Light</vt:lpstr>
      <vt:lpstr>Bahiana</vt:lpstr>
      <vt:lpstr>Roboto Condensed</vt:lpstr>
      <vt:lpstr>Calibri Light</vt:lpstr>
      <vt:lpstr>Office Theme</vt:lpstr>
      <vt:lpstr>Math Mystery Escape Room by Slidesgo</vt:lpstr>
      <vt:lpstr>Climate Change Lesson by Slidesgo</vt:lpstr>
      <vt:lpstr>End of the School Year by Slidesgo</vt:lpstr>
      <vt:lpstr>1_Climate Change Lesson by Slidesgo</vt:lpstr>
      <vt:lpstr>PowerPoint Presentation</vt:lpstr>
      <vt:lpstr>HOẠT ĐỘNG  MỞ ĐẦU</vt:lpstr>
      <vt:lpstr>PowerPoint Presentation</vt:lpstr>
      <vt:lpstr>PowerPoint Presentation</vt:lpstr>
      <vt:lpstr>PowerPoint Presentation</vt:lpstr>
      <vt:lpstr>PowerPoint Presentation</vt:lpstr>
      <vt:lpstr>HOẠT ĐỘNG  HÌNH THÀNH KIẾN THỨC MỚI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cp:lastModifiedBy>
  <cp:revision>109</cp:revision>
  <dcterms:created xsi:type="dcterms:W3CDTF">2018-05-24T12:43:45Z</dcterms:created>
  <dcterms:modified xsi:type="dcterms:W3CDTF">2024-06-24T07:48:23Z</dcterms:modified>
</cp:coreProperties>
</file>