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5.xml" ContentType="application/vnd.openxmlformats-officedocument.presentationml.notesSlide+xml"/>
  <Override PartName="/ppt/tags/tag32.xml" ContentType="application/vnd.openxmlformats-officedocument.presentationml.tags+xml"/>
  <Override PartName="/ppt/notesSlides/notesSlide16.xml" ContentType="application/vnd.openxmlformats-officedocument.presentationml.notesSlide+xml"/>
  <Override PartName="/ppt/tags/tag3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media1.wav" ContentType="audio/x-wav"/>
  <Override PartName="/ppt/media/audio2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  <p:sldMasterId id="2147483690" r:id="rId4"/>
  </p:sldMasterIdLst>
  <p:notesMasterIdLst>
    <p:notesMasterId r:id="rId49"/>
  </p:notesMasterIdLst>
  <p:sldIdLst>
    <p:sldId id="282" r:id="rId5"/>
    <p:sldId id="460" r:id="rId6"/>
    <p:sldId id="265" r:id="rId7"/>
    <p:sldId id="277" r:id="rId8"/>
    <p:sldId id="259" r:id="rId9"/>
    <p:sldId id="261" r:id="rId10"/>
    <p:sldId id="1136" r:id="rId11"/>
    <p:sldId id="270" r:id="rId12"/>
    <p:sldId id="284" r:id="rId13"/>
    <p:sldId id="285" r:id="rId14"/>
    <p:sldId id="1138" r:id="rId15"/>
    <p:sldId id="262" r:id="rId16"/>
    <p:sldId id="1139" r:id="rId17"/>
    <p:sldId id="300" r:id="rId18"/>
    <p:sldId id="301" r:id="rId19"/>
    <p:sldId id="292" r:id="rId20"/>
    <p:sldId id="1140" r:id="rId21"/>
    <p:sldId id="293" r:id="rId22"/>
    <p:sldId id="294" r:id="rId23"/>
    <p:sldId id="1141" r:id="rId24"/>
    <p:sldId id="1142" r:id="rId25"/>
    <p:sldId id="288" r:id="rId26"/>
    <p:sldId id="1143" r:id="rId27"/>
    <p:sldId id="296" r:id="rId28"/>
    <p:sldId id="1157" r:id="rId29"/>
    <p:sldId id="297" r:id="rId30"/>
    <p:sldId id="289" r:id="rId31"/>
    <p:sldId id="311" r:id="rId32"/>
    <p:sldId id="304" r:id="rId33"/>
    <p:sldId id="290" r:id="rId34"/>
    <p:sldId id="266" r:id="rId35"/>
    <p:sldId id="279" r:id="rId36"/>
    <p:sldId id="1144" r:id="rId37"/>
    <p:sldId id="1150" r:id="rId38"/>
    <p:sldId id="1151" r:id="rId39"/>
    <p:sldId id="1152" r:id="rId40"/>
    <p:sldId id="1153" r:id="rId41"/>
    <p:sldId id="1154" r:id="rId42"/>
    <p:sldId id="1155" r:id="rId43"/>
    <p:sldId id="1156" r:id="rId44"/>
    <p:sldId id="291" r:id="rId45"/>
    <p:sldId id="278" r:id="rId46"/>
    <p:sldId id="271" r:id="rId47"/>
    <p:sldId id="258" r:id="rId48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6DCF4"/>
    <a:srgbClr val="FCE9DD"/>
    <a:srgbClr val="FFFFFF"/>
    <a:srgbClr val="33CCCC"/>
    <a:srgbClr val="00A2A6"/>
    <a:srgbClr val="D2E3CD"/>
    <a:srgbClr val="F9D1A9"/>
    <a:srgbClr val="FAE14E"/>
    <a:srgbClr val="F29057"/>
    <a:srgbClr val="F7E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73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1DE2D-E8BD-421F-894B-B974D2A15BE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DD249-0DB2-4F81-88A3-9D46629C54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8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585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DD249-0DB2-4F81-88A3-9D46629C54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64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B257082F-141E-4C19-A82F-2F943EE81E8C}" type="slidenum">
              <a:rPr lang="zh-CN" altLang="en-US" smtClean="0">
                <a:latin typeface="Calibri" panose="020F0502020204030204" pitchFamily="34" charset="0"/>
              </a:rPr>
              <a:pPr/>
              <a:t>12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95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15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66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64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7082F-141E-4C19-A82F-2F943EE81E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53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708E-B361-4D65-AC90-E19AB6391D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505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20D2708E-B361-4D65-AC90-E19AB6391D80}" type="slidenum">
              <a:rPr lang="zh-CN" altLang="en-US" smtClean="0">
                <a:latin typeface="Calibri" panose="020F0502020204030204" pitchFamily="34" charset="0"/>
              </a:rPr>
              <a:pPr/>
              <a:t>31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34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3461C-FF05-4E90-B7C6-9054B4B24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923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6204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43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78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33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1C0057-A28F-4E9A-A4AA-7AB7745A1594}" type="slidenum">
              <a:rPr lang="zh-CN" altLang="en-US" smtClean="0">
                <a:latin typeface="Calibri" panose="020F0502020204030204" pitchFamily="34" charset="0"/>
              </a:rPr>
              <a:pPr/>
              <a:t>3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77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368BBC3F-57D5-4A48-B2C4-7853D9121911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66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65ABAFE6-99EC-4155-8610-80B7AA841B0C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97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D5777-02BA-4B96-9D12-8336F935D3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591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D5777-02BA-4B96-9D12-8336F935D34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693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44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5468"/>
      </p:ext>
    </p:extLst>
  </p:cSld>
  <p:clrMapOvr>
    <a:masterClrMapping/>
  </p:clrMapOvr>
  <p:transition spd="slow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9D27EDB9-0F0B-452A-A5D5-1AEBE9F3FD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2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340749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3765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010368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306310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407365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427005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578" y="8814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578" y="183329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578" y="278514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7578" y="373699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77578" y="46888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200467" y="5575885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285486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25026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41436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7307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25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C6F7-45AE-479B-B9D3-473A089947D0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0A3-8747-4477-88D7-F4E130D4D6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24053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4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9D27EDB9-0F0B-452A-A5D5-1AEBE9F3FD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0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7294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284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78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2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0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0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279294"/>
      </p:ext>
    </p:extLst>
  </p:cSld>
  <p:clrMapOvr>
    <a:masterClrMapping/>
  </p:clrMapOvr>
  <p:transition spd="slow"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43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248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56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D7A8-CEC1-4481-AE46-DCDDE7075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721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A542-8C1F-40BC-BEDB-6198565C13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00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B1BF0-E5DE-4E13-9319-0302B64FD8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69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C124B-7935-4293-9C57-D7C15EC42D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1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40262-6C43-45FE-8B98-CF31A97B52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30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E642-3D38-4A82-B711-70B87E0F55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40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177A0-B3F7-42E9-B036-44458EFC31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115802"/>
      </p:ext>
    </p:extLst>
  </p:cSld>
  <p:clrMapOvr>
    <a:masterClrMapping/>
  </p:clrMapOvr>
  <p:transition spd="slow" advTm="1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973C1-6A3C-44D3-AC27-712B0897E0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34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A7231-AF00-43A0-B395-C2049F2C1F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96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43290-76EB-4F5B-BD1C-699E2FFD46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00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5F782-48C4-43E8-A65D-2416637A9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63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CC6BE-B1DD-4017-B3F9-56A365520D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84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285E1-E527-474F-A062-58E32C73BF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50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45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232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1902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39686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016533" y="3232356"/>
            <a:ext cx="1227818" cy="1187245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29172" y="4437606"/>
            <a:ext cx="1368571" cy="1456335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779937" y="4097250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2499" y="2953851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00036"/>
      </p:ext>
    </p:extLst>
  </p:cSld>
  <p:clrMapOvr>
    <a:masterClrMapping/>
  </p:clrMapOvr>
  <p:transition spd="slow" advTm="1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988560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549651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674118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882585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79309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895746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669698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703743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927934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08630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3956381" y="2020139"/>
            <a:ext cx="1292130" cy="1294272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932775" y="2020139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8419902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445649" y="4315113"/>
            <a:ext cx="1292128" cy="1294272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2477824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980207"/>
      </p:ext>
    </p:extLst>
  </p:cSld>
  <p:clrMapOvr>
    <a:masterClrMapping/>
  </p:clrMapOvr>
  <p:transition spd="slow" advTm="1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524662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733024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672681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58521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370367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752424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28775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847100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742296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67596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369282" y="2700483"/>
            <a:ext cx="2137680" cy="2182088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973952"/>
      </p:ext>
    </p:extLst>
  </p:cSld>
  <p:clrMapOvr>
    <a:masterClrMapping/>
  </p:clrMapOvr>
  <p:transition spd="slow" advTm="1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111944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65317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523455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065209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426306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661022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083240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718370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279601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873728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443119" y="2259999"/>
            <a:ext cx="1129386" cy="1129386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143815" y="2260816"/>
            <a:ext cx="1663484" cy="1663484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254638" y="2930023"/>
            <a:ext cx="2223978" cy="2223978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8587534" y="2105719"/>
            <a:ext cx="1225798" cy="1225798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29157"/>
      </p:ext>
    </p:extLst>
  </p:cSld>
  <p:clrMapOvr>
    <a:masterClrMapping/>
  </p:clrMapOvr>
  <p:transition spd="slow" advTm="1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904525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783958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933602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650541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90284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498434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075333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502366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196885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882857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64715" y="2584216"/>
            <a:ext cx="2690741" cy="1549594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105879" y="4155802"/>
            <a:ext cx="2690739" cy="1549593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88259"/>
      </p:ext>
    </p:extLst>
  </p:cSld>
  <p:clrMapOvr>
    <a:masterClrMapping/>
  </p:clrMapOvr>
  <p:transition spd="slow" advTm="1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00104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368883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714506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7916224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081185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338680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429739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879537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07013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5735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562226" y="2382840"/>
            <a:ext cx="1325563" cy="1317625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76761" y="2382839"/>
            <a:ext cx="2325688" cy="2303462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02550" y="1663700"/>
            <a:ext cx="2300288" cy="2281238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77975"/>
      </p:ext>
    </p:extLst>
  </p:cSld>
  <p:clrMapOvr>
    <a:masterClrMapping/>
  </p:clrMapOvr>
  <p:transition spd="slow" advTm="100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762181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732829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6900741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662600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745510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7727802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592619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923340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987088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444513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slideLayout" Target="../slideLayouts/slideLayout85.xml"/><Relationship Id="rId55" Type="http://schemas.openxmlformats.org/officeDocument/2006/relationships/slideLayout" Target="../slideLayouts/slideLayout90.xml"/><Relationship Id="rId63" Type="http://schemas.openxmlformats.org/officeDocument/2006/relationships/slideLayout" Target="../slideLayouts/slideLayout98.xml"/><Relationship Id="rId68" Type="http://schemas.openxmlformats.org/officeDocument/2006/relationships/slideLayout" Target="../slideLayouts/slideLayout103.xml"/><Relationship Id="rId7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42.xml"/><Relationship Id="rId7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3" Type="http://schemas.openxmlformats.org/officeDocument/2006/relationships/slideLayout" Target="../slideLayouts/slideLayout88.xml"/><Relationship Id="rId58" Type="http://schemas.openxmlformats.org/officeDocument/2006/relationships/slideLayout" Target="../slideLayouts/slideLayout93.xml"/><Relationship Id="rId66" Type="http://schemas.openxmlformats.org/officeDocument/2006/relationships/slideLayout" Target="../slideLayouts/slideLayout101.xml"/><Relationship Id="rId74" Type="http://schemas.openxmlformats.org/officeDocument/2006/relationships/slideLayout" Target="../slideLayouts/slideLayout109.xml"/><Relationship Id="rId79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40.xml"/><Relationship Id="rId61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slideLayout" Target="../slideLayouts/slideLayout87.xml"/><Relationship Id="rId60" Type="http://schemas.openxmlformats.org/officeDocument/2006/relationships/slideLayout" Target="../slideLayouts/slideLayout95.xml"/><Relationship Id="rId65" Type="http://schemas.openxmlformats.org/officeDocument/2006/relationships/slideLayout" Target="../slideLayouts/slideLayout100.xml"/><Relationship Id="rId73" Type="http://schemas.openxmlformats.org/officeDocument/2006/relationships/slideLayout" Target="../slideLayouts/slideLayout108.xml"/><Relationship Id="rId78" Type="http://schemas.openxmlformats.org/officeDocument/2006/relationships/slideLayout" Target="../slideLayouts/slideLayout113.xml"/><Relationship Id="rId81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56" Type="http://schemas.openxmlformats.org/officeDocument/2006/relationships/slideLayout" Target="../slideLayouts/slideLayout91.xml"/><Relationship Id="rId64" Type="http://schemas.openxmlformats.org/officeDocument/2006/relationships/slideLayout" Target="../slideLayouts/slideLayout99.xml"/><Relationship Id="rId69" Type="http://schemas.openxmlformats.org/officeDocument/2006/relationships/slideLayout" Target="../slideLayouts/slideLayout104.xml"/><Relationship Id="rId7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Relationship Id="rId72" Type="http://schemas.openxmlformats.org/officeDocument/2006/relationships/slideLayout" Target="../slideLayouts/slideLayout107.xml"/><Relationship Id="rId80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59" Type="http://schemas.openxmlformats.org/officeDocument/2006/relationships/slideLayout" Target="../slideLayouts/slideLayout94.xml"/><Relationship Id="rId67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Relationship Id="rId54" Type="http://schemas.openxmlformats.org/officeDocument/2006/relationships/slideLayout" Target="../slideLayouts/slideLayout89.xml"/><Relationship Id="rId62" Type="http://schemas.openxmlformats.org/officeDocument/2006/relationships/slideLayout" Target="../slideLayouts/slideLayout97.xml"/><Relationship Id="rId70" Type="http://schemas.openxmlformats.org/officeDocument/2006/relationships/slideLayout" Target="../slideLayouts/slideLayout105.xml"/><Relationship Id="rId75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57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39701" y="127000"/>
            <a:ext cx="11912598" cy="66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14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</p:sldLayoutIdLst>
  <p:transition spd="slow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D27EDB9-0F0B-452A-A5D5-1AEBE9F3FD5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5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EC4F4B-A501-45C1-A37B-97F048D727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5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65327-8228-406E-8BCB-8A6EFFCB708E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0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728" r:id="rId38"/>
    <p:sldLayoutId id="2147483729" r:id="rId39"/>
    <p:sldLayoutId id="2147483730" r:id="rId40"/>
    <p:sldLayoutId id="2147483731" r:id="rId41"/>
    <p:sldLayoutId id="2147483732" r:id="rId42"/>
    <p:sldLayoutId id="2147483733" r:id="rId43"/>
    <p:sldLayoutId id="2147483734" r:id="rId44"/>
    <p:sldLayoutId id="2147483735" r:id="rId45"/>
    <p:sldLayoutId id="2147483736" r:id="rId46"/>
    <p:sldLayoutId id="2147483737" r:id="rId47"/>
    <p:sldLayoutId id="2147483738" r:id="rId48"/>
    <p:sldLayoutId id="2147483739" r:id="rId49"/>
    <p:sldLayoutId id="2147483740" r:id="rId50"/>
    <p:sldLayoutId id="2147483741" r:id="rId51"/>
    <p:sldLayoutId id="2147483742" r:id="rId52"/>
    <p:sldLayoutId id="2147483743" r:id="rId53"/>
    <p:sldLayoutId id="2147483744" r:id="rId54"/>
    <p:sldLayoutId id="2147483745" r:id="rId55"/>
    <p:sldLayoutId id="2147483746" r:id="rId56"/>
    <p:sldLayoutId id="2147483747" r:id="rId57"/>
    <p:sldLayoutId id="2147483748" r:id="rId58"/>
    <p:sldLayoutId id="2147483749" r:id="rId59"/>
    <p:sldLayoutId id="2147483750" r:id="rId60"/>
    <p:sldLayoutId id="2147483751" r:id="rId61"/>
    <p:sldLayoutId id="2147483752" r:id="rId62"/>
    <p:sldLayoutId id="2147483753" r:id="rId63"/>
    <p:sldLayoutId id="2147483754" r:id="rId64"/>
    <p:sldLayoutId id="2147483755" r:id="rId65"/>
    <p:sldLayoutId id="2147483756" r:id="rId66"/>
    <p:sldLayoutId id="2147483757" r:id="rId67"/>
    <p:sldLayoutId id="2147483758" r:id="rId68"/>
    <p:sldLayoutId id="2147483759" r:id="rId69"/>
    <p:sldLayoutId id="2147483760" r:id="rId70"/>
    <p:sldLayoutId id="2147483761" r:id="rId71"/>
    <p:sldLayoutId id="2147483762" r:id="rId72"/>
    <p:sldLayoutId id="2147483763" r:id="rId73"/>
    <p:sldLayoutId id="2147483764" r:id="rId74"/>
    <p:sldLayoutId id="2147483765" r:id="rId75"/>
    <p:sldLayoutId id="2147483766" r:id="rId76"/>
    <p:sldLayoutId id="2147483767" r:id="rId77"/>
    <p:sldLayoutId id="2147483768" r:id="rId78"/>
    <p:sldLayoutId id="2147483769" r:id="rId79"/>
    <p:sldLayoutId id="2147483770" r:id="rId8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0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8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2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3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317882&amp;picture=abstract-background" TargetMode="External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12" Type="http://schemas.openxmlformats.org/officeDocument/2006/relationships/hyperlink" Target="https://www.wisc-online.com/assetrepository/viewasset?id=1508" TargetMode="Externa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1.xml"/><Relationship Id="rId7" Type="http://schemas.openxmlformats.org/officeDocument/2006/relationships/image" Target="../media/image5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3.wdp"/><Relationship Id="rId7" Type="http://schemas.openxmlformats.org/officeDocument/2006/relationships/image" Target="../media/image59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410.png"/><Relationship Id="rId4" Type="http://schemas.openxmlformats.org/officeDocument/2006/relationships/image" Target="../media/image59.png"/><Relationship Id="rId9" Type="http://schemas.openxmlformats.org/officeDocument/2006/relationships/image" Target="../media/image4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4.wdp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9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6" Type="http://schemas.openxmlformats.org/officeDocument/2006/relationships/image" Target="../media/image68.png"/><Relationship Id="rId11" Type="http://schemas.openxmlformats.org/officeDocument/2006/relationships/image" Target="../media/image76.png"/><Relationship Id="rId5" Type="http://schemas.openxmlformats.org/officeDocument/2006/relationships/image" Target="../media/image27.svg"/><Relationship Id="rId10" Type="http://schemas.openxmlformats.org/officeDocument/2006/relationships/image" Target="../media/image75.png"/><Relationship Id="rId4" Type="http://schemas.openxmlformats.org/officeDocument/2006/relationships/image" Target="../media/image26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microsoft.com/office/2007/relationships/hdphoto" Target="../media/hdphoto6.wdp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6" Type="http://schemas.openxmlformats.org/officeDocument/2006/relationships/image" Target="../media/image44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7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8.gif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13" Type="http://schemas.openxmlformats.org/officeDocument/2006/relationships/image" Target="../media/image84.png"/><Relationship Id="rId18" Type="http://schemas.openxmlformats.org/officeDocument/2006/relationships/image" Target="../media/image88.gif"/><Relationship Id="rId3" Type="http://schemas.openxmlformats.org/officeDocument/2006/relationships/slideLayout" Target="../slideLayouts/slideLayout10.xml"/><Relationship Id="rId21" Type="http://schemas.openxmlformats.org/officeDocument/2006/relationships/slide" Target="slide31.xml"/><Relationship Id="rId34" Type="http://schemas.openxmlformats.org/officeDocument/2006/relationships/audio" Target="NULL"/><Relationship Id="rId7" Type="http://schemas.openxmlformats.org/officeDocument/2006/relationships/image" Target="../media/image80.gif"/><Relationship Id="rId12" Type="http://schemas.openxmlformats.org/officeDocument/2006/relationships/slide" Target="slide36.xml"/><Relationship Id="rId17" Type="http://schemas.openxmlformats.org/officeDocument/2006/relationships/image" Target="../media/image87.gif"/><Relationship Id="rId2" Type="http://schemas.openxmlformats.org/officeDocument/2006/relationships/audio" Target="../media/media1.wav"/><Relationship Id="rId16" Type="http://schemas.microsoft.com/office/2007/relationships/hdphoto" Target="../media/hdphoto9.wdp"/><Relationship Id="rId20" Type="http://schemas.openxmlformats.org/officeDocument/2006/relationships/image" Target="../media/image90.png"/><Relationship Id="rId1" Type="http://schemas.microsoft.com/office/2007/relationships/media" Target="../media/media1.wav"/><Relationship Id="rId6" Type="http://schemas.microsoft.com/office/2007/relationships/hdphoto" Target="../media/hdphoto8.wdp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5" Type="http://schemas.openxmlformats.org/officeDocument/2006/relationships/image" Target="../media/image86.png"/><Relationship Id="rId10" Type="http://schemas.openxmlformats.org/officeDocument/2006/relationships/slide" Target="slide35.xml"/><Relationship Id="rId19" Type="http://schemas.openxmlformats.org/officeDocument/2006/relationships/image" Target="../media/image89.gif"/><Relationship Id="rId4" Type="http://schemas.openxmlformats.org/officeDocument/2006/relationships/audio" Target="../media/audio2.wav"/><Relationship Id="rId9" Type="http://schemas.openxmlformats.org/officeDocument/2006/relationships/image" Target="../media/image82.gif"/><Relationship Id="rId14" Type="http://schemas.openxmlformats.org/officeDocument/2006/relationships/image" Target="../media/image85.png"/><Relationship Id="rId22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image" Target="../media/image94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38.xml"/><Relationship Id="rId12" Type="http://schemas.openxmlformats.org/officeDocument/2006/relationships/slide" Target="slide3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7.xml"/><Relationship Id="rId11" Type="http://schemas.openxmlformats.org/officeDocument/2006/relationships/image" Target="../media/image93.gif"/><Relationship Id="rId5" Type="http://schemas.openxmlformats.org/officeDocument/2006/relationships/image" Target="../media/image90.png"/><Relationship Id="rId15" Type="http://schemas.openxmlformats.org/officeDocument/2006/relationships/image" Target="../media/image95.gif"/><Relationship Id="rId10" Type="http://schemas.openxmlformats.org/officeDocument/2006/relationships/image" Target="../media/image92.gif"/><Relationship Id="rId4" Type="http://schemas.openxmlformats.org/officeDocument/2006/relationships/notesSlide" Target="../notesSlides/notesSlide19.xml"/><Relationship Id="rId9" Type="http://schemas.openxmlformats.org/officeDocument/2006/relationships/slide" Target="slide40.xml"/><Relationship Id="rId14" Type="http://schemas.openxmlformats.org/officeDocument/2006/relationships/slide" Target="slide4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gif"/><Relationship Id="rId3" Type="http://schemas.openxmlformats.org/officeDocument/2006/relationships/audio" Target="../media/audio3.wav"/><Relationship Id="rId7" Type="http://schemas.openxmlformats.org/officeDocument/2006/relationships/slide" Target="slide3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8.xml"/><Relationship Id="rId5" Type="http://schemas.openxmlformats.org/officeDocument/2006/relationships/image" Target="../media/image96.png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95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audio" Target="../media/audio3.wav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8.xml"/><Relationship Id="rId5" Type="http://schemas.openxmlformats.org/officeDocument/2006/relationships/image" Target="../media/image96.gif"/><Relationship Id="rId10" Type="http://schemas.openxmlformats.org/officeDocument/2006/relationships/image" Target="../media/image95.gif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slide" Target="slide3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6.xml"/><Relationship Id="rId5" Type="http://schemas.openxmlformats.org/officeDocument/2006/relationships/image" Target="../media/image96.gif"/><Relationship Id="rId10" Type="http://schemas.openxmlformats.org/officeDocument/2006/relationships/image" Target="../media/image95.gif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audio" Target="../media/audio3.wav"/><Relationship Id="rId7" Type="http://schemas.openxmlformats.org/officeDocument/2006/relationships/slide" Target="slide3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6.gif"/><Relationship Id="rId5" Type="http://schemas.openxmlformats.org/officeDocument/2006/relationships/slide" Target="slide36.xml"/><Relationship Id="rId10" Type="http://schemas.openxmlformats.org/officeDocument/2006/relationships/image" Target="../media/image95.gif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image" Target="../media/image8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9.xml"/><Relationship Id="rId7" Type="http://schemas.openxmlformats.org/officeDocument/2006/relationships/image" Target="../media/image1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11" Type="http://schemas.openxmlformats.org/officeDocument/2006/relationships/image" Target="../media/image130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2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648202" y="4165600"/>
            <a:ext cx="2895598" cy="547360"/>
            <a:chOff x="4648202" y="4165600"/>
            <a:chExt cx="2895598" cy="547360"/>
          </a:xfrm>
        </p:grpSpPr>
        <p:sp>
          <p:nvSpPr>
            <p:cNvPr id="14" name="圆角矩形 13"/>
            <p:cNvSpPr/>
            <p:nvPr/>
          </p:nvSpPr>
          <p:spPr>
            <a:xfrm>
              <a:off x="4648202" y="4165600"/>
              <a:ext cx="2895598" cy="540000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504331" y="4189740"/>
              <a:ext cx="11833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Hello!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91061" y="1693888"/>
            <a:ext cx="7117831" cy="21714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EM ĐẾN VỚI TIẾT HỌC!</a:t>
            </a:r>
            <a:endParaRPr lang="vi-V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727556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-324926" y="177536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068" y="991295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=2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8" y="991295"/>
                <a:ext cx="11288685" cy="1410514"/>
              </a:xfrm>
              <a:prstGeom prst="rect">
                <a:avLst/>
              </a:prstGeom>
              <a:blipFill>
                <a:blip r:embed="rId2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8143212" y="183622"/>
            <a:ext cx="3623386" cy="934834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CẶP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ĐÔI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1068" y="330646"/>
            <a:ext cx="3816016" cy="88840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471771" y="3571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D9B454-FD91-ACD7-6FC7-263CFF5FDE2D}"/>
                  </a:ext>
                </a:extLst>
              </p:cNvPr>
              <p:cNvSpPr txBox="1"/>
              <p:nvPr/>
            </p:nvSpPr>
            <p:spPr>
              <a:xfrm>
                <a:off x="331068" y="2200114"/>
                <a:ext cx="1100619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2+3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2+3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được: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4−6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.(−5)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-1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3;-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D9B454-FD91-ACD7-6FC7-263CFF5FD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8" y="2200114"/>
                <a:ext cx="11006190" cy="3539430"/>
              </a:xfrm>
              <a:prstGeom prst="rect">
                <a:avLst/>
              </a:prstGeom>
              <a:blipFill>
                <a:blip r:embed="rId5"/>
                <a:stretch>
                  <a:fillRect l="-1384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82B0BF1-9AB3-8C92-11EA-B7101AF1E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854" y="5159897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072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/>
              <p:nvPr/>
            </p:nvSpPr>
            <p:spPr>
              <a:xfrm>
                <a:off x="708836" y="1065425"/>
                <a:ext cx="11006190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3−4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3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3−4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y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+1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ta 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9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</m:t>
                    </m:r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                                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1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36" y="1065425"/>
                <a:ext cx="11006190" cy="2246769"/>
              </a:xfrm>
              <a:prstGeom prst="rect">
                <a:avLst/>
              </a:prstGeom>
              <a:blipFill>
                <a:blip r:embed="rId3"/>
                <a:stretch>
                  <a:fillRect l="-1107" t="-2989" r="-332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B2D772-96AF-E6BF-05B3-8C3A6A624C8C}"/>
                  </a:ext>
                </a:extLst>
              </p:cNvPr>
              <p:cNvSpPr/>
              <p:nvPr/>
            </p:nvSpPr>
            <p:spPr>
              <a:xfrm>
                <a:off x="476974" y="-97842"/>
                <a:ext cx="10917381" cy="134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2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=−5      (1)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=3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B2D772-96AF-E6BF-05B3-8C3A6A624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-97842"/>
                <a:ext cx="10917381" cy="1341842"/>
              </a:xfrm>
              <a:prstGeom prst="rect">
                <a:avLst/>
              </a:prstGeom>
              <a:blipFill>
                <a:blip r:embed="rId4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62596D-D071-38F7-5DBE-9F81439A7E96}"/>
                  </a:ext>
                </a:extLst>
              </p:cNvPr>
              <p:cNvSpPr/>
              <p:nvPr/>
            </p:nvSpPr>
            <p:spPr>
              <a:xfrm>
                <a:off x="592905" y="2912977"/>
                <a:ext cx="10917381" cy="134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3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=−16      (1)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=−4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62596D-D071-38F7-5DBE-9F81439A7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912977"/>
                <a:ext cx="10917381" cy="1341842"/>
              </a:xfrm>
              <a:prstGeom prst="rect">
                <a:avLst/>
              </a:prstGeom>
              <a:blipFill>
                <a:blip r:embed="rId5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E3ABFB-ACC7-D867-358C-81973E30FD24}"/>
                  </a:ext>
                </a:extLst>
              </p:cNvPr>
              <p:cNvSpPr txBox="1"/>
              <p:nvPr/>
            </p:nvSpPr>
            <p:spPr>
              <a:xfrm>
                <a:off x="592905" y="4111764"/>
                <a:ext cx="11006190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+4       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x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−4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x</m:t>
                        </m:r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+4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=−16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ta 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−16=−16</m:t>
                    </m:r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                             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E3ABFB-ACC7-D867-358C-81973E30F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4111764"/>
                <a:ext cx="11006190" cy="2677656"/>
              </a:xfrm>
              <a:prstGeom prst="rect">
                <a:avLst/>
              </a:prstGeom>
              <a:blipFill>
                <a:blip r:embed="rId6"/>
                <a:stretch>
                  <a:fillRect l="-1107" t="-2506" b="-6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A123E7D-244E-7DAF-5945-F3E63357B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7066" y="4769328"/>
            <a:ext cx="1884057" cy="19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621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5"/>
          <p:cNvSpPr/>
          <p:nvPr>
            <p:custDataLst>
              <p:tags r:id="rId2"/>
            </p:custDataLst>
          </p:nvPr>
        </p:nvSpPr>
        <p:spPr>
          <a:xfrm rot="18900000">
            <a:off x="-204873" y="374776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MH_Other_6"/>
          <p:cNvSpPr/>
          <p:nvPr>
            <p:custDataLst>
              <p:tags r:id="rId3"/>
            </p:custDataLst>
          </p:nvPr>
        </p:nvSpPr>
        <p:spPr>
          <a:xfrm rot="2149474">
            <a:off x="1457217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170" y="1313390"/>
                <a:ext cx="11027981" cy="327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thể viết pt (1) về 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=−4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đó hê pt đã cho có thể viết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=−4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=−4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vậy nghiệm của hệ đã cho cũng là nghiệm của pt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=−4</m:t>
                    </m:r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hệ pt đã cho có vô số nghiệm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+4     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70" y="1313390"/>
                <a:ext cx="11027981" cy="3274230"/>
              </a:xfrm>
              <a:prstGeom prst="rect">
                <a:avLst/>
              </a:prstGeom>
              <a:blipFill>
                <a:blip r:embed="rId6"/>
                <a:stretch>
                  <a:fillRect l="-1437" t="-2602" r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6">
            <a:extLst>
              <a:ext uri="{FF2B5EF4-FFF2-40B4-BE49-F238E27FC236}">
                <a16:creationId xmlns:a16="http://schemas.microsoft.com/office/drawing/2014/main" id="{594634CF-22E2-1E35-C894-4C3FF829A193}"/>
              </a:ext>
            </a:extLst>
          </p:cNvPr>
          <p:cNvSpPr>
            <a:spLocks/>
          </p:cNvSpPr>
          <p:nvPr/>
        </p:nvSpPr>
        <p:spPr bwMode="auto">
          <a:xfrm>
            <a:off x="174952" y="4695578"/>
            <a:ext cx="1702594" cy="815247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vi-V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32112D-CF78-8F81-4FDC-7BC7973D4BC0}"/>
              </a:ext>
            </a:extLst>
          </p:cNvPr>
          <p:cNvSpPr/>
          <p:nvPr/>
        </p:nvSpPr>
        <p:spPr>
          <a:xfrm>
            <a:off x="174952" y="5376165"/>
            <a:ext cx="10917381" cy="1308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phương trình bậc nhất hai ẩn có thể có nghiệm duy nhất hoặc vô nghiệm hoặc vô số nghiệm.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B5F2257-37F8-45BA-EBAF-DE0BC4463C1E}"/>
              </a:ext>
            </a:extLst>
          </p:cNvPr>
          <p:cNvSpPr>
            <a:spLocks/>
          </p:cNvSpPr>
          <p:nvPr/>
        </p:nvSpPr>
        <p:spPr bwMode="auto">
          <a:xfrm>
            <a:off x="395967" y="390185"/>
            <a:ext cx="1702594" cy="815247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64987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3"/>
            <a:ext cx="3623386" cy="955583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D7C65A-4D49-F658-41E7-814053188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128168"/>
            <a:ext cx="3816016" cy="88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/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4">
            <a:extLst>
              <a:ext uri="{FF2B5EF4-FFF2-40B4-BE49-F238E27FC236}">
                <a16:creationId xmlns:a16="http://schemas.microsoft.com/office/drawing/2014/main" id="{C678E6D2-D5B9-1DCD-42D1-0DFD08060E29}"/>
              </a:ext>
            </a:extLst>
          </p:cNvPr>
          <p:cNvSpPr txBox="1"/>
          <p:nvPr/>
        </p:nvSpPr>
        <p:spPr>
          <a:xfrm>
            <a:off x="-561233" y="-162950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95663-4392-D3FB-D8DD-111F7703BE8C}"/>
                  </a:ext>
                </a:extLst>
              </p:cNvPr>
              <p:cNvSpPr txBox="1"/>
              <p:nvPr/>
            </p:nvSpPr>
            <p:spPr>
              <a:xfrm>
                <a:off x="410274" y="3451162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=−8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95663-4392-D3FB-D8DD-111F7703B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4" y="3451162"/>
                <a:ext cx="11288685" cy="1410514"/>
              </a:xfrm>
              <a:prstGeom prst="rect">
                <a:avLst/>
              </a:prstGeom>
              <a:blipFill>
                <a:blip r:embed="rId5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>
            <a:extLst>
              <a:ext uri="{FF2B5EF4-FFF2-40B4-BE49-F238E27FC236}">
                <a16:creationId xmlns:a16="http://schemas.microsoft.com/office/drawing/2014/main" id="{37A14E38-7F8C-A092-7C97-657A8A520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2518434"/>
            <a:ext cx="3816016" cy="888404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D04BCCE-B109-F514-54CD-69717689A617}"/>
              </a:ext>
            </a:extLst>
          </p:cNvPr>
          <p:cNvSpPr txBox="1"/>
          <p:nvPr/>
        </p:nvSpPr>
        <p:spPr>
          <a:xfrm>
            <a:off x="-561233" y="223350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578116-7E95-22F7-891E-F88D95BFF4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364505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7307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3"/>
            <a:ext cx="3623386" cy="955583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D7C65A-4D49-F658-41E7-814053188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128168"/>
            <a:ext cx="3816016" cy="88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/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4">
            <a:extLst>
              <a:ext uri="{FF2B5EF4-FFF2-40B4-BE49-F238E27FC236}">
                <a16:creationId xmlns:a16="http://schemas.microsoft.com/office/drawing/2014/main" id="{C678E6D2-D5B9-1DCD-42D1-0DFD08060E29}"/>
              </a:ext>
            </a:extLst>
          </p:cNvPr>
          <p:cNvSpPr txBox="1"/>
          <p:nvPr/>
        </p:nvSpPr>
        <p:spPr>
          <a:xfrm>
            <a:off x="-561233" y="-162950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8201E-C5C7-B155-BE5C-86233B46102C}"/>
                  </a:ext>
                </a:extLst>
              </p:cNvPr>
              <p:cNvSpPr txBox="1"/>
              <p:nvPr/>
            </p:nvSpPr>
            <p:spPr>
              <a:xfrm>
                <a:off x="410275" y="2263857"/>
                <a:ext cx="1100619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x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−1     (3)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+4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+2+4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0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nghiệ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m.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8201E-C5C7-B155-BE5C-86233B461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2263857"/>
                <a:ext cx="11006190" cy="3539430"/>
              </a:xfrm>
              <a:prstGeom prst="rect">
                <a:avLst/>
              </a:prstGeom>
              <a:blipFill>
                <a:blip r:embed="rId5"/>
                <a:stretch>
                  <a:fillRect l="-1384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5D75B0-7638-52BD-B33D-35F65615BC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364505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9898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4"/>
            <a:ext cx="3623386" cy="955582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528" y="317328"/>
            <a:ext cx="3816016" cy="88840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76201" y="6347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720EC3-DDCC-B9FE-E741-38ADD6777224}"/>
                  </a:ext>
                </a:extLst>
              </p:cNvPr>
              <p:cNvSpPr txBox="1"/>
              <p:nvPr/>
            </p:nvSpPr>
            <p:spPr>
              <a:xfrm>
                <a:off x="447646" y="865980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=−8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720EC3-DDCC-B9FE-E741-38ADD6777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46" y="865980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5FB0-F559-0989-4DD8-536F94DE2057}"/>
                  </a:ext>
                </a:extLst>
              </p:cNvPr>
              <p:cNvSpPr txBox="1"/>
              <p:nvPr/>
            </p:nvSpPr>
            <p:spPr>
              <a:xfrm>
                <a:off x="427636" y="2021594"/>
                <a:ext cx="11521842" cy="4637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4+3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4+3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−8     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8−6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−6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+6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−8+8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</a:p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5FB0-F559-0989-4DD8-536F94DE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36" y="2021594"/>
                <a:ext cx="11521842" cy="4637936"/>
              </a:xfrm>
              <a:prstGeom prst="rect">
                <a:avLst/>
              </a:prstGeom>
              <a:blipFill>
                <a:blip r:embed="rId5"/>
                <a:stretch>
                  <a:fillRect l="-1323" t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5D2DE3C-9EC8-F776-B80F-418D1AA2D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770" y="4581506"/>
            <a:ext cx="2082229" cy="215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9746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62389" y="290854"/>
            <a:ext cx="10953788" cy="1645323"/>
            <a:chOff x="473001" y="-223496"/>
            <a:chExt cx="9846349" cy="1645323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524403" y="-223496"/>
              <a:ext cx="9743546" cy="1422083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3001" y="-147833"/>
              <a:ext cx="98463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GIẢI HỆ PHƯƠNG TRÌNH BẰNG PHƯƠNG PHÁP </a:t>
              </a:r>
              <a:r>
                <a:rPr kumimoji="0" lang="vi-VN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CỘNG ĐẠI SỐ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90254" y="1804537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I)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1804537"/>
                <a:ext cx="8811491" cy="1190839"/>
              </a:xfrm>
              <a:prstGeom prst="rect">
                <a:avLst/>
              </a:prstGeom>
              <a:blipFill>
                <a:blip r:embed="rId4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33006" y="2847967"/>
            <a:ext cx="11325988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hệ số của y trong hai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(1) và (2) có đặc điểm 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từng vế hai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của hệ (II), ta nhận được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ở câu 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ừ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(II)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23420-3AF2-26A2-2DED-CC03D2572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82" y="1873122"/>
            <a:ext cx="1267991" cy="913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B3C82-A1A9-376A-9314-89120655D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1745" y="5531780"/>
            <a:ext cx="2328874" cy="133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35519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9C85B5-D08D-0BB5-53F8-5779D27BF50E}"/>
              </a:ext>
            </a:extLst>
          </p:cNvPr>
          <p:cNvSpPr txBox="1"/>
          <p:nvPr/>
        </p:nvSpPr>
        <p:spPr>
          <a:xfrm>
            <a:off x="471860" y="1802421"/>
            <a:ext cx="1124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 Các hệ số của y trong hai phương trình (1) và (2) là hai số đối nhau.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8B74CA-6470-ABF3-0989-3D970B9E39D5}"/>
              </a:ext>
            </a:extLst>
          </p:cNvPr>
          <p:cNvSpPr txBox="1"/>
          <p:nvPr/>
        </p:nvSpPr>
        <p:spPr>
          <a:xfrm>
            <a:off x="471860" y="3000487"/>
            <a:ext cx="1124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Cộng từng vế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phương trình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(II)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nhận được 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2x = 8.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16DB1-DCC5-A12A-9494-C0B24E7F103D}"/>
                  </a:ext>
                </a:extLst>
              </p:cNvPr>
              <p:cNvSpPr txBox="1"/>
              <p:nvPr/>
            </p:nvSpPr>
            <p:spPr>
              <a:xfrm>
                <a:off x="471860" y="4198553"/>
                <a:ext cx="1124828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c)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2x = 8 ta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x = 4.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(2) ta được : 4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=7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(II)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đã cho có nghiệm (x;y) = (4;3)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16DB1-DCC5-A12A-9494-C0B24E7F1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0" y="4198553"/>
                <a:ext cx="11248280" cy="2062103"/>
              </a:xfrm>
              <a:prstGeom prst="rect">
                <a:avLst/>
              </a:prstGeom>
              <a:blipFill>
                <a:blip r:embed="rId4"/>
                <a:stretch>
                  <a:fillRect l="-1354" t="-4142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5FB8F8-DCF0-A446-EC4B-1EDF93FB8C26}"/>
                  </a:ext>
                </a:extLst>
              </p:cNvPr>
              <p:cNvSpPr txBox="1"/>
              <p:nvPr/>
            </p:nvSpPr>
            <p:spPr>
              <a:xfrm>
                <a:off x="1690254" y="490733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I)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5FB8F8-DCF0-A446-EC4B-1EDF93FB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490733"/>
                <a:ext cx="8811491" cy="1190839"/>
              </a:xfrm>
              <a:prstGeom prst="rect">
                <a:avLst/>
              </a:prstGeom>
              <a:blipFill>
                <a:blip r:embed="rId5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E0AE88A-6859-49D8-37F3-8613CFF1E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82" y="559318"/>
            <a:ext cx="1267991" cy="913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C2764-1155-9DE2-82CE-014E45A9E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7953" y="5297463"/>
            <a:ext cx="2328874" cy="133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50557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7B58D8-E8F9-6946-17D2-3800A854C226}"/>
                  </a:ext>
                </a:extLst>
              </p:cNvPr>
              <p:cNvSpPr/>
              <p:nvPr/>
            </p:nvSpPr>
            <p:spPr>
              <a:xfrm>
                <a:off x="517709" y="0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4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hệ phương 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=−9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+4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=−5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7B58D8-E8F9-6946-17D2-3800A854C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9" y="0"/>
                <a:ext cx="10917381" cy="1520416"/>
              </a:xfrm>
              <a:prstGeom prst="rect">
                <a:avLst/>
              </a:prstGeom>
              <a:blipFill>
                <a:blip r:embed="rId4"/>
                <a:stretch>
                  <a:fillRect l="-1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D7C0AD-295E-4820-77AC-C84C449DCD39}"/>
                  </a:ext>
                </a:extLst>
              </p:cNvPr>
              <p:cNvSpPr txBox="1"/>
              <p:nvPr/>
            </p:nvSpPr>
            <p:spPr>
              <a:xfrm>
                <a:off x="517709" y="2037616"/>
                <a:ext cx="116310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 vế hai phương trình (1) và (2) ta nhận được phương trình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tức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D7C0AD-295E-4820-77AC-C84C449DC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9" y="2037616"/>
                <a:ext cx="11631097" cy="1077218"/>
              </a:xfrm>
              <a:prstGeom prst="rect">
                <a:avLst/>
              </a:prstGeom>
              <a:blipFill>
                <a:blip r:embed="rId5"/>
                <a:stretch>
                  <a:fillRect l="-1363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4074A2-B73F-7436-3E5C-DE938598CA34}"/>
                  </a:ext>
                </a:extLst>
              </p:cNvPr>
              <p:cNvSpPr txBox="1"/>
              <p:nvPr/>
            </p:nvSpPr>
            <p:spPr>
              <a:xfrm>
                <a:off x="517708" y="4021137"/>
                <a:ext cx="11631097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(3)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−8=−5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3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</m:t>
                      </m:r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(1;-2)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4074A2-B73F-7436-3E5C-DE938598C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8" y="4021137"/>
                <a:ext cx="11631097" cy="2062103"/>
              </a:xfrm>
              <a:prstGeom prst="rect">
                <a:avLst/>
              </a:prstGeom>
              <a:blipFill>
                <a:blip r:embed="rId6"/>
                <a:stretch>
                  <a:fillRect l="-1363" t="-4142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DD5B6-7453-941E-BEF9-36194D3042F5}"/>
                  </a:ext>
                </a:extLst>
              </p:cNvPr>
              <p:cNvSpPr txBox="1"/>
              <p:nvPr/>
            </p:nvSpPr>
            <p:spPr>
              <a:xfrm>
                <a:off x="560903" y="3235593"/>
                <a:ext cx="11631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(2) ta được: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+4</m:t>
                    </m:r>
                    <m:d>
                      <m:dPr>
                        <m:ctrlPr>
                          <a:rPr lang="vi-VN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DD5B6-7453-941E-BEF9-36194D30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3" y="3235593"/>
                <a:ext cx="11631097" cy="584775"/>
              </a:xfrm>
              <a:prstGeom prst="rect">
                <a:avLst/>
              </a:prstGeom>
              <a:blipFill>
                <a:blip r:embed="rId7"/>
                <a:stretch>
                  <a:fillRect l="-131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57A3BF4-CFF8-79C9-8F40-62ECD15DB57C}"/>
              </a:ext>
            </a:extLst>
          </p:cNvPr>
          <p:cNvSpPr txBox="1"/>
          <p:nvPr/>
        </p:nvSpPr>
        <p:spPr>
          <a:xfrm>
            <a:off x="560903" y="1471603"/>
            <a:ext cx="1233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64864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24048" y="704992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048" y="704992"/>
                <a:ext cx="11288685" cy="1410514"/>
              </a:xfrm>
              <a:prstGeom prst="rect">
                <a:avLst/>
              </a:prstGeom>
              <a:blipFill>
                <a:blip r:embed="rId2"/>
                <a:stretch>
                  <a:fillRect l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376" y="275529"/>
            <a:ext cx="3816016" cy="77202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975563" y="-95771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5B6ABE-C625-4504-E4B6-88A7E9B15DE2}"/>
                  </a:ext>
                </a:extLst>
              </p:cNvPr>
              <p:cNvSpPr txBox="1"/>
              <p:nvPr/>
            </p:nvSpPr>
            <p:spPr>
              <a:xfrm>
                <a:off x="560903" y="2093944"/>
                <a:ext cx="11631097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</a:p>
              <a:p>
                <a:pPr lvl="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 vế hai phương trình (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và (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ta nhận được phương trình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tức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được: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.1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(3)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(1;-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5B6ABE-C625-4504-E4B6-88A7E9B15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3" y="2093944"/>
                <a:ext cx="11631097" cy="4031873"/>
              </a:xfrm>
              <a:prstGeom prst="rect">
                <a:avLst/>
              </a:prstGeom>
              <a:blipFill>
                <a:blip r:embed="rId5"/>
                <a:stretch>
                  <a:fillRect l="-1310" t="-2115" b="-3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F9D160D-F0F7-3E1E-E766-92A3C0847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0497" y="5124716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2709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281259" y="-14388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0" y="8030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58557"/>
            <a:ext cx="12192000" cy="39806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36" y="5135798"/>
            <a:ext cx="4992701" cy="12065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5" y="-176178"/>
            <a:ext cx="2346661" cy="979237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D4D23F-8E87-7CD3-0426-5BDAEF0684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0349" r="20345" b="-4"/>
          <a:stretch/>
        </p:blipFill>
        <p:spPr>
          <a:xfrm>
            <a:off x="1859966" y="22897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50500D-EB62-DC0D-D2D4-33A7A7F130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17382" r="20120" b="2"/>
          <a:stretch/>
        </p:blipFill>
        <p:spPr>
          <a:xfrm>
            <a:off x="3647043" y="15918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152068-CBEA-9BE1-9740-A8550E11DF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36012" r="14448" b="2"/>
          <a:stretch/>
        </p:blipFill>
        <p:spPr>
          <a:xfrm>
            <a:off x="6707498" y="20155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0" name="Picture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DEF6F8-4E76-DC4E-53D6-AE1F4D3B6C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18" y="1708685"/>
            <a:ext cx="2327672" cy="232767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E0122B-82B7-28E1-4FB3-A3239AE7375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637825" y="2158310"/>
            <a:ext cx="2327672" cy="2327672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B70132-C5B7-1ECE-650B-32DC835D49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4" y="2234228"/>
            <a:ext cx="1561730" cy="1561730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2EBB89-78FB-CE3C-DA29-38E224F2F7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71487" y="803304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3E6E7B-A767-2F81-0442-0353D2913B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3097" y="237682"/>
            <a:ext cx="2025572" cy="1385436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445DCA-9720-D492-B9D0-77E9177BF8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23624" y="558802"/>
            <a:ext cx="2176461" cy="1385436"/>
          </a:xfrm>
          <a:prstGeom prst="rect">
            <a:avLst/>
          </a:prstGeom>
        </p:spPr>
      </p:pic>
      <p:sp>
        <p:nvSpPr>
          <p:cNvPr id="17" name="Arrow: Right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B12F48-AAEB-ADA7-D94B-2D1D79C7A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rgbClr val="8AB833"/>
          </a:solidFill>
          <a:ln w="12700" cap="flat" cmpd="sng" algn="ctr">
            <a:solidFill>
              <a:srgbClr val="549E39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EA8BA91-DA2B-003B-A6BA-B1C5EC83B306}"/>
              </a:ext>
            </a:extLst>
          </p:cNvPr>
          <p:cNvSpPr txBox="1">
            <a:spLocks/>
          </p:cNvSpPr>
          <p:nvPr/>
        </p:nvSpPr>
        <p:spPr>
          <a:xfrm>
            <a:off x="82801" y="299807"/>
            <a:ext cx="3218114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B. CHÚ 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00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376" y="275529"/>
            <a:ext cx="3816016" cy="77202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975563" y="-95771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EB4D3A1F-1519-70D7-3E44-C58B9E2BE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46" y="1231112"/>
            <a:ext cx="1153268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Nếu hệ số của cùng một ẩn của hai phương trình là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đối nhau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thì ta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cộng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theo từng vế hai phương trình. Nếu hệ số của cùng một ẩn của hai phương trình là hai số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bằng nhau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thì ta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trừ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theo từng vế hai phương trình.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" name="Cloud Callout 13">
            <a:extLst>
              <a:ext uri="{FF2B5EF4-FFF2-40B4-BE49-F238E27FC236}">
                <a16:creationId xmlns:a16="http://schemas.microsoft.com/office/drawing/2014/main" id="{A928D1B3-83D7-AF6E-717C-9462BB13D3AA}"/>
              </a:ext>
            </a:extLst>
          </p:cNvPr>
          <p:cNvSpPr/>
          <p:nvPr/>
        </p:nvSpPr>
        <p:spPr>
          <a:xfrm>
            <a:off x="3200400" y="3466715"/>
            <a:ext cx="8561529" cy="3289256"/>
          </a:xfrm>
          <a:prstGeom prst="cloudCallout">
            <a:avLst>
              <a:gd name="adj1" fmla="val -81550"/>
              <a:gd name="adj2" fmla="val 37492"/>
            </a:avLst>
          </a:prstGeom>
          <a:solidFill>
            <a:srgbClr val="F182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nl-NL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 hệ số của cùng một ẩn của hai phương trình không đối nhau cũng không bằng nhau thì ta làm thế nào?</a:t>
            </a:r>
            <a:endParaRPr lang="en-US" sz="3200" dirty="0">
              <a:solidFill>
                <a:schemeClr val="bg1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620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86B941-B621-3467-DC49-C544B655BC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077" y="290611"/>
            <a:ext cx="1391894" cy="890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1A62C-B167-8BE7-00F4-E7C43850EF1A}"/>
                  </a:ext>
                </a:extLst>
              </p:cNvPr>
              <p:cNvSpPr txBox="1"/>
              <p:nvPr/>
            </p:nvSpPr>
            <p:spPr>
              <a:xfrm>
                <a:off x="1520397" y="119031"/>
                <a:ext cx="11288685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=−3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=−10     (2)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𝐼𝐼𝐼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1A62C-B167-8BE7-00F4-E7C43850E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397" y="119031"/>
                <a:ext cx="11288685" cy="1233799"/>
              </a:xfrm>
              <a:prstGeom prst="rect">
                <a:avLst/>
              </a:prstGeom>
              <a:blipFill>
                <a:blip r:embed="rId3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B2C653E-0AF5-554F-C999-0F86D2A0F57B}"/>
              </a:ext>
            </a:extLst>
          </p:cNvPr>
          <p:cNvSpPr txBox="1"/>
          <p:nvPr/>
        </p:nvSpPr>
        <p:spPr>
          <a:xfrm>
            <a:off x="471860" y="1563966"/>
            <a:ext cx="11248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 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 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 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vế của phương trình (1)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 trình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III.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387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6CEEC7-4743-6D8F-8844-F319F99B4BEE}"/>
              </a:ext>
            </a:extLst>
          </p:cNvPr>
          <p:cNvSpPr txBox="1"/>
          <p:nvPr/>
        </p:nvSpPr>
        <p:spPr>
          <a:xfrm>
            <a:off x="492961" y="1316050"/>
            <a:ext cx="119591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HD: a)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2ADB2-88DA-E9DE-C5CA-6D3F68741A1A}"/>
                  </a:ext>
                </a:extLst>
              </p:cNvPr>
              <p:cNvSpPr txBox="1"/>
              <p:nvPr/>
            </p:nvSpPr>
            <p:spPr>
              <a:xfrm>
                <a:off x="492961" y="2354622"/>
                <a:ext cx="11523431" cy="153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vế của phương trình (1)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rình</a:t>
                </a: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=−9      (3)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+14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=−20     (4)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2ADB2-88DA-E9DE-C5CA-6D3F68741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61" y="2354622"/>
                <a:ext cx="11523431" cy="1535998"/>
              </a:xfrm>
              <a:prstGeom prst="rect">
                <a:avLst/>
              </a:prstGeom>
              <a:blipFill>
                <a:blip r:embed="rId2"/>
                <a:stretch>
                  <a:fillRect l="-1376" t="-5556" r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908052-5022-D8A5-FBA4-C758D5B41BC4}"/>
                  </a:ext>
                </a:extLst>
              </p:cNvPr>
              <p:cNvSpPr txBox="1"/>
              <p:nvPr/>
            </p:nvSpPr>
            <p:spPr>
              <a:xfrm>
                <a:off x="492962" y="3683005"/>
                <a:ext cx="115234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và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=−29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Suy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ra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908052-5022-D8A5-FBA4-C758D5B41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62" y="3683005"/>
                <a:ext cx="11523431" cy="1077218"/>
              </a:xfrm>
              <a:prstGeom prst="rect">
                <a:avLst/>
              </a:prstGeom>
              <a:blipFill>
                <a:blip r:embed="rId3"/>
                <a:stretch>
                  <a:fillRect l="-1376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3639E8-95A3-E817-6F81-C4F643D09995}"/>
                  </a:ext>
                </a:extLst>
              </p:cNvPr>
              <p:cNvSpPr txBox="1"/>
              <p:nvPr/>
            </p:nvSpPr>
            <p:spPr>
              <a:xfrm>
                <a:off x="334284" y="4659960"/>
                <a:ext cx="1152343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=−1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 trình (1)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=−3 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						                          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=2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            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x;y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= (1;-1)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3639E8-95A3-E817-6F81-C4F643D09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4" y="4659960"/>
                <a:ext cx="11523431" cy="2062103"/>
              </a:xfrm>
              <a:prstGeom prst="rect">
                <a:avLst/>
              </a:prstGeom>
              <a:blipFill>
                <a:blip r:embed="rId4"/>
                <a:stretch>
                  <a:fillRect l="-1376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80B9D0-5AB5-2F6C-1F1B-9A930533BCAD}"/>
                  </a:ext>
                </a:extLst>
              </p:cNvPr>
              <p:cNvSpPr txBox="1"/>
              <p:nvPr/>
            </p:nvSpPr>
            <p:spPr>
              <a:xfrm>
                <a:off x="2011887" y="36057"/>
                <a:ext cx="11288685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=−3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=−10     (2)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      (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𝐼𝐼𝐼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   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80B9D0-5AB5-2F6C-1F1B-9A930533B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887" y="36057"/>
                <a:ext cx="11288685" cy="1233799"/>
              </a:xfrm>
              <a:prstGeom prst="rect">
                <a:avLst/>
              </a:prstGeom>
              <a:blipFill>
                <a:blip r:embed="rId5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9057613-EF86-E358-D516-3AC907B203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436" y="230733"/>
            <a:ext cx="1187450" cy="8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7708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5"/>
          <p:cNvSpPr/>
          <p:nvPr>
            <p:custDataLst>
              <p:tags r:id="rId2"/>
            </p:custDataLst>
          </p:nvPr>
        </p:nvSpPr>
        <p:spPr>
          <a:xfrm rot="18900000">
            <a:off x="-204873" y="374776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9" name="MH_Other_6"/>
          <p:cNvSpPr/>
          <p:nvPr>
            <p:custDataLst>
              <p:tags r:id="rId3"/>
            </p:custDataLst>
          </p:nvPr>
        </p:nvSpPr>
        <p:spPr>
          <a:xfrm rot="2149474">
            <a:off x="1457217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9AFEAE3-F447-C1CA-ECE3-03F9B6C2D22F}"/>
                  </a:ext>
                </a:extLst>
              </p:cNvPr>
              <p:cNvSpPr/>
              <p:nvPr/>
            </p:nvSpPr>
            <p:spPr>
              <a:xfrm>
                <a:off x="246871" y="-100340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5: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=−7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9AFEAE3-F447-C1CA-ECE3-03F9B6C2D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71" y="-100340"/>
                <a:ext cx="10917381" cy="1520416"/>
              </a:xfrm>
              <a:prstGeom prst="rect">
                <a:avLst/>
              </a:prstGeom>
              <a:blipFill>
                <a:blip r:embed="rId6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B79E9A-5821-71F8-D6E2-11B134F3499C}"/>
                  </a:ext>
                </a:extLst>
              </p:cNvPr>
              <p:cNvSpPr txBox="1"/>
              <p:nvPr/>
            </p:nvSpPr>
            <p:spPr>
              <a:xfrm>
                <a:off x="369262" y="1269601"/>
                <a:ext cx="11523431" cy="2028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vế của phương trình (1)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=8      (3)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+9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=−21     (4)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B79E9A-5821-71F8-D6E2-11B134F34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2" y="1269601"/>
                <a:ext cx="11523431" cy="2028440"/>
              </a:xfrm>
              <a:prstGeom prst="rect">
                <a:avLst/>
              </a:prstGeom>
              <a:blipFill>
                <a:blip r:embed="rId7"/>
                <a:stretch>
                  <a:fillRect l="-1376" t="-4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1EE5BB-9BC6-B47F-995D-2F454179A15F}"/>
                  </a:ext>
                </a:extLst>
              </p:cNvPr>
              <p:cNvSpPr txBox="1"/>
              <p:nvPr/>
            </p:nvSpPr>
            <p:spPr>
              <a:xfrm>
                <a:off x="491653" y="3253418"/>
                <a:ext cx="115234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và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=−13.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𝑆𝑢𝑦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𝑟𝑎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=−1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1EE5BB-9BC6-B47F-995D-2F454179A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53" y="3253418"/>
                <a:ext cx="11523431" cy="1077218"/>
              </a:xfrm>
              <a:prstGeom prst="rect">
                <a:avLst/>
              </a:prstGeom>
              <a:blipFill>
                <a:blip r:embed="rId8"/>
                <a:stretch>
                  <a:fillRect l="-1376"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8A6379-A2DA-F55D-D33B-7218C2DDB1B1}"/>
                  </a:ext>
                </a:extLst>
              </p:cNvPr>
              <p:cNvSpPr txBox="1"/>
              <p:nvPr/>
            </p:nvSpPr>
            <p:spPr>
              <a:xfrm>
                <a:off x="369262" y="4330636"/>
                <a:ext cx="1152343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=−1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 trình (1)</a:t>
                </a:r>
                <a:r>
                  <a:rPr lang="en-US" sz="32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lang="en-US" sz="3200" noProof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32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2.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						                             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=6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                                                                                              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=2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x;y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= (2;-1)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8A6379-A2DA-F55D-D33B-7218C2DDB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2" y="4330636"/>
                <a:ext cx="11523431" cy="2062103"/>
              </a:xfrm>
              <a:prstGeom prst="rect">
                <a:avLst/>
              </a:prstGeom>
              <a:blipFill>
                <a:blip r:embed="rId9"/>
                <a:stretch>
                  <a:fillRect l="-1376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9537320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6D556F6-78D6-40A2-D30D-77BFE19BB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63" y="102599"/>
            <a:ext cx="11890524" cy="2949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AA5A6-25F7-20BA-7FF0-F5B80FB99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63" y="3051810"/>
            <a:ext cx="1189052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605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B7C85FFA-6E7A-5565-9C13-9FED7116B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78907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405A9C66-B833-22A6-2C54-9293830C6D51}"/>
              </a:ext>
            </a:extLst>
          </p:cNvPr>
          <p:cNvSpPr txBox="1"/>
          <p:nvPr/>
        </p:nvSpPr>
        <p:spPr>
          <a:xfrm>
            <a:off x="-166255" y="-191715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0651F-8637-E4DF-C287-E3C578BCBBBB}"/>
              </a:ext>
            </a:extLst>
          </p:cNvPr>
          <p:cNvSpPr txBox="1"/>
          <p:nvPr/>
        </p:nvSpPr>
        <p:spPr>
          <a:xfrm>
            <a:off x="449358" y="929372"/>
            <a:ext cx="10934683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(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 </a:t>
            </a:r>
            <a:r>
              <a:rPr lang="en-US" sz="2800" dirty="0" err="1"/>
              <a:t>phụ</a:t>
            </a:r>
            <a:r>
              <a:rPr lang="en-US" sz="2800" dirty="0"/>
              <a:t>): </a:t>
            </a:r>
            <a:endParaRPr lang="vi-VN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1CEB50-47F1-1400-86BE-F26699F3FFD8}"/>
                  </a:ext>
                </a:extLst>
              </p:cNvPr>
              <p:cNvSpPr txBox="1"/>
              <p:nvPr/>
            </p:nvSpPr>
            <p:spPr>
              <a:xfrm>
                <a:off x="704467" y="1624637"/>
                <a:ext cx="3149075" cy="19157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𝑦</m:t>
                                </m:r>
                              </m:den>
                            </m:f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𝑦</m:t>
                                </m:r>
                              </m:den>
                            </m:f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=3    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1CEB50-47F1-1400-86BE-F26699F3F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67" y="1624637"/>
                <a:ext cx="3149075" cy="1915781"/>
              </a:xfrm>
              <a:prstGeom prst="rect">
                <a:avLst/>
              </a:prstGeom>
              <a:blipFill>
                <a:blip r:embed="rId4"/>
                <a:stretch>
                  <a:fillRect l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3CDD2C-3C79-7831-AA01-DDFA0CC0BEF0}"/>
                  </a:ext>
                </a:extLst>
              </p:cNvPr>
              <p:cNvSpPr txBox="1"/>
              <p:nvPr/>
            </p:nvSpPr>
            <p:spPr>
              <a:xfrm>
                <a:off x="5189385" y="1624636"/>
                <a:ext cx="4259415" cy="19157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2400" dirty="0">
                    <a:solidFill>
                      <a:prstClr val="black"/>
                    </a:solidFill>
                  </a:rPr>
                  <a:t>b</a:t>
                </a:r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−1</m:t>
                                </m:r>
                              </m:den>
                            </m:f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𝑦</m:t>
                                </m:r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+2</m:t>
                                </m:r>
                              </m:den>
                            </m:f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 </m:t>
                            </m:r>
                          </m:e>
                          <m:e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−1</m:t>
                                </m:r>
                              </m:den>
                            </m:f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𝑦</m:t>
                                </m:r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+2</m:t>
                                </m:r>
                              </m:den>
                            </m:f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3CDD2C-3C79-7831-AA01-DDFA0CC0B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385" y="1624636"/>
                <a:ext cx="4259415" cy="1915781"/>
              </a:xfrm>
              <a:prstGeom prst="rect">
                <a:avLst/>
              </a:prstGeom>
              <a:blipFill>
                <a:blip r:embed="rId5"/>
                <a:stretch>
                  <a:fillRect l="-2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4601295"/>
      </p:ext>
    </p:extLst>
  </p:cSld>
  <p:clrMapOvr>
    <a:masterClrMapping/>
  </p:clrMapOvr>
  <p:transition spd="slow" advTm="1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A32F43-6776-D8D1-C8C5-FDEA1951C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390" y="79969"/>
            <a:ext cx="11814003" cy="19719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F8AD64-FE4F-58C2-59A1-B7B08A1C24F6}"/>
                  </a:ext>
                </a:extLst>
              </p:cNvPr>
              <p:cNvSpPr txBox="1"/>
              <p:nvPr/>
            </p:nvSpPr>
            <p:spPr>
              <a:xfrm>
                <a:off x="300673" y="1948898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vở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loại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thứ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loại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lần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lượt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x,y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(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&lt;500)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F8AD64-FE4F-58C2-59A1-B7B08A1C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3" y="1948898"/>
                <a:ext cx="11523431" cy="461665"/>
              </a:xfrm>
              <a:prstGeom prst="rect">
                <a:avLst/>
              </a:prstGeom>
              <a:blipFill>
                <a:blip r:embed="rId4"/>
                <a:stretch>
                  <a:fillRect l="-7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EF281F-6CB3-2E56-0893-9A504D37DF85}"/>
              </a:ext>
            </a:extLst>
          </p:cNvPr>
          <p:cNvSpPr txBox="1"/>
          <p:nvPr/>
        </p:nvSpPr>
        <p:spPr>
          <a:xfrm>
            <a:off x="300672" y="2389134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x + y = 500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A4BF2-2593-3D0C-E3CA-D034EFF97F1B}"/>
              </a:ext>
            </a:extLst>
          </p:cNvPr>
          <p:cNvSpPr txBox="1"/>
          <p:nvPr/>
        </p:nvSpPr>
        <p:spPr>
          <a:xfrm>
            <a:off x="334283" y="2787910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8000x + 9000y = 4200000 hay 8x + 9y = 4200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E6A94A-1255-5E94-D268-1EC7B5F5232D}"/>
                  </a:ext>
                </a:extLst>
              </p:cNvPr>
              <p:cNvSpPr txBox="1"/>
              <p:nvPr/>
            </p:nvSpPr>
            <p:spPr>
              <a:xfrm>
                <a:off x="300671" y="3137301"/>
                <a:ext cx="11523431" cy="805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=500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(1)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</m:t>
                            </m:r>
                          </m:e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8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+9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=4200     (2)    </m:t>
                            </m:r>
                          </m:e>
                        </m:eqAr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E6A94A-1255-5E94-D268-1EC7B5F52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1" y="3137301"/>
                <a:ext cx="11523431" cy="805670"/>
              </a:xfrm>
              <a:prstGeom prst="rect">
                <a:avLst/>
              </a:prstGeom>
              <a:blipFill>
                <a:blip r:embed="rId5"/>
                <a:stretch>
                  <a:fillRect l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85F0-DB77-5ECE-2DAE-B033A42FFE7F}"/>
                  </a:ext>
                </a:extLst>
              </p:cNvPr>
              <p:cNvSpPr txBox="1"/>
              <p:nvPr/>
            </p:nvSpPr>
            <p:spPr>
              <a:xfrm>
                <a:off x="367898" y="3798004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=500−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85F0-DB77-5ECE-2DAE-B033A42F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3798004"/>
                <a:ext cx="11523431" cy="461665"/>
              </a:xfrm>
              <a:prstGeom prst="rect">
                <a:avLst/>
              </a:prstGeom>
              <a:blipFill>
                <a:blip r:embed="rId6"/>
                <a:stretch>
                  <a:fillRect l="-7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9D58D-FE84-1A22-55B8-FA63F8206ECC}"/>
                  </a:ext>
                </a:extLst>
              </p:cNvPr>
              <p:cNvSpPr txBox="1"/>
              <p:nvPr/>
            </p:nvSpPr>
            <p:spPr>
              <a:xfrm>
                <a:off x="367898" y="4289669"/>
                <a:ext cx="1152343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 8(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500−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)+9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=4200</m:t>
                    </m:r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+mn-cs"/>
                </a:endParaRPr>
              </a:p>
              <a:p>
                <a:pPr lvl="0"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40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00−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+9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=4200</m:t>
                    </m:r>
                  </m:oMath>
                </a14:m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=200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9D58D-FE84-1A22-55B8-FA63F8206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4289669"/>
                <a:ext cx="11523431" cy="1200329"/>
              </a:xfrm>
              <a:prstGeom prst="rect">
                <a:avLst/>
              </a:prstGeom>
              <a:blipFill>
                <a:blip r:embed="rId7"/>
                <a:stretch>
                  <a:fillRect l="-793" t="-4061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7C36C1-412B-B6BE-7D6C-B5DF8D7FA566}"/>
                  </a:ext>
                </a:extLst>
              </p:cNvPr>
              <p:cNvSpPr txBox="1"/>
              <p:nvPr/>
            </p:nvSpPr>
            <p:spPr>
              <a:xfrm>
                <a:off x="367898" y="5289165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 = 200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=500−200=300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7C36C1-412B-B6BE-7D6C-B5DF8D7FA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5289165"/>
                <a:ext cx="11523431" cy="461665"/>
              </a:xfrm>
              <a:prstGeom prst="rect">
                <a:avLst/>
              </a:prstGeom>
              <a:blipFill>
                <a:blip r:embed="rId8"/>
                <a:stretch>
                  <a:fillRect l="-7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2EAEA4-71AA-3933-8FF5-65D520BFAF16}"/>
                  </a:ext>
                </a:extLst>
              </p:cNvPr>
              <p:cNvSpPr txBox="1"/>
              <p:nvPr/>
            </p:nvSpPr>
            <p:spPr>
              <a:xfrm>
                <a:off x="367896" y="5778780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)=(300;200)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2EAEA4-71AA-3933-8FF5-65D520BFA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6" y="5778780"/>
                <a:ext cx="11523431" cy="461665"/>
              </a:xfrm>
              <a:prstGeom prst="rect">
                <a:avLst/>
              </a:prstGeom>
              <a:blipFill>
                <a:blip r:embed="rId9"/>
                <a:stretch>
                  <a:fillRect l="-7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552AFAB-68BC-0E9A-9664-CF4B66A989C5}"/>
              </a:ext>
            </a:extLst>
          </p:cNvPr>
          <p:cNvSpPr txBox="1"/>
          <p:nvPr/>
        </p:nvSpPr>
        <p:spPr>
          <a:xfrm>
            <a:off x="367897" y="6240445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300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4282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7AEAB-51A7-D5D0-ADAA-AE29124D0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68" y="160891"/>
            <a:ext cx="10536120" cy="1409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4E099A-91D4-BF81-011D-64F312166A9D}"/>
              </a:ext>
            </a:extLst>
          </p:cNvPr>
          <p:cNvSpPr txBox="1"/>
          <p:nvPr/>
        </p:nvSpPr>
        <p:spPr>
          <a:xfrm>
            <a:off x="180665" y="6104351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1D862-F960-4B69-C709-490B85BABCC5}"/>
                  </a:ext>
                </a:extLst>
              </p:cNvPr>
              <p:cNvSpPr txBox="1"/>
              <p:nvPr/>
            </p:nvSpPr>
            <p:spPr>
              <a:xfrm>
                <a:off x="6792716" y="1866558"/>
                <a:ext cx="2612204" cy="924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(1)    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=−2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(2)   </m:t>
                              </m:r>
                            </m:e>
                          </m:eqAr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1D862-F960-4B69-C709-490B85BAB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716" y="1866558"/>
                <a:ext cx="2612204" cy="924548"/>
              </a:xfrm>
              <a:prstGeom prst="rect">
                <a:avLst/>
              </a:prstGeom>
              <a:blipFill>
                <a:blip r:embed="rId4"/>
                <a:stretch>
                  <a:fillRect r="-26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DF74C6-5147-8A61-DF3F-5CEE4B67439E}"/>
                  </a:ext>
                </a:extLst>
              </p:cNvPr>
              <p:cNvSpPr txBox="1"/>
              <p:nvPr/>
            </p:nvSpPr>
            <p:spPr>
              <a:xfrm>
                <a:off x="334282" y="1866176"/>
                <a:ext cx="11523431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+2=3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hay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DF74C6-5147-8A61-DF3F-5CEE4B674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2" y="1866176"/>
                <a:ext cx="11523431" cy="896464"/>
              </a:xfrm>
              <a:prstGeom prst="rect">
                <a:avLst/>
              </a:prstGeom>
              <a:blipFill>
                <a:blip r:embed="rId5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9BDA0-91B9-1B67-4ECB-E349B4BF43DF}"/>
                  </a:ext>
                </a:extLst>
              </p:cNvPr>
              <p:cNvSpPr txBox="1"/>
              <p:nvPr/>
            </p:nvSpPr>
            <p:spPr>
              <a:xfrm>
                <a:off x="334281" y="2736696"/>
                <a:ext cx="11523431" cy="1355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4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−8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=0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 (3)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−9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=−6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   (4)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9BDA0-91B9-1B67-4ECB-E349B4BF4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1" y="2736696"/>
                <a:ext cx="11523431" cy="1355436"/>
              </a:xfrm>
              <a:prstGeom prst="rect">
                <a:avLst/>
              </a:prstGeom>
              <a:blipFill>
                <a:blip r:embed="rId6"/>
                <a:stretch>
                  <a:fillRect l="-317" t="-4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BAEAA9-9D97-05CF-65FC-CE5C0A621F78}"/>
                  </a:ext>
                </a:extLst>
              </p:cNvPr>
              <p:cNvSpPr txBox="1"/>
              <p:nvPr/>
            </p:nvSpPr>
            <p:spPr>
              <a:xfrm>
                <a:off x="180666" y="3963210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(3)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</a:t>
                </a: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y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BAEAA9-9D97-05CF-65FC-CE5C0A621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6" y="3963210"/>
                <a:ext cx="11523431" cy="523220"/>
              </a:xfrm>
              <a:prstGeom prst="rect">
                <a:avLst/>
              </a:prstGeom>
              <a:blipFill>
                <a:blip r:embed="rId7"/>
                <a:stretch>
                  <a:fillRect l="-370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DED5F00-2FAC-7C60-FFCA-97463E4123E2}"/>
              </a:ext>
            </a:extLst>
          </p:cNvPr>
          <p:cNvSpPr txBox="1"/>
          <p:nvPr/>
        </p:nvSpPr>
        <p:spPr>
          <a:xfrm>
            <a:off x="257473" y="4530435"/>
            <a:ext cx="115234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y=6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(1)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3x – 12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						                    3x =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					                      x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= 4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43B349-52C6-4777-D445-F0A80361ED64}"/>
              </a:ext>
            </a:extLst>
          </p:cNvPr>
          <p:cNvSpPr txBox="1"/>
          <p:nvPr/>
        </p:nvSpPr>
        <p:spPr>
          <a:xfrm>
            <a:off x="257473" y="5697825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x;y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)=(4;6)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8BBA5-B9A1-5A69-87D9-9F1B74C60E4B}"/>
                  </a:ext>
                </a:extLst>
              </p:cNvPr>
              <p:cNvSpPr txBox="1"/>
              <p:nvPr/>
            </p:nvSpPr>
            <p:spPr>
              <a:xfrm>
                <a:off x="180666" y="1124764"/>
                <a:ext cx="11523431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luật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bảo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toàn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tố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Fe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O, 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+2=3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8BBA5-B9A1-5A69-87D9-9F1B74C60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6" y="1124764"/>
                <a:ext cx="11523431" cy="896464"/>
              </a:xfrm>
              <a:prstGeom prst="rect">
                <a:avLst/>
              </a:prstGeom>
              <a:blipFill>
                <a:blip r:embed="rId8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7DCE6-EC17-899A-C1B0-8F5D68471C45}"/>
                  </a:ext>
                </a:extLst>
              </p:cNvPr>
              <p:cNvSpPr txBox="1"/>
              <p:nvPr/>
            </p:nvSpPr>
            <p:spPr>
              <a:xfrm>
                <a:off x="3743860" y="6148356"/>
                <a:ext cx="60977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→6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7DCE6-EC17-899A-C1B0-8F5D68471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860" y="6148356"/>
                <a:ext cx="609771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60376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581400" y="198743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CẦN NHỚ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05972" y="695979"/>
            <a:ext cx="8534400" cy="5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685800" y="1280159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1143000" y="1708227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3034552" y="2033199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3810000" y="1723911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1143000" y="2346959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2900088" y="265804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3810000" y="2346959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21360" y="2852104"/>
            <a:ext cx="11277599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6895" name="Line 31"/>
          <p:cNvSpPr>
            <a:spLocks noChangeShapeType="1"/>
          </p:cNvSpPr>
          <p:nvPr/>
        </p:nvSpPr>
        <p:spPr bwMode="auto">
          <a:xfrm>
            <a:off x="5029200" y="427885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96" name="Text Box 32"/>
          <p:cNvSpPr txBox="1">
            <a:spLocks noChangeArrowheads="1"/>
          </p:cNvSpPr>
          <p:nvPr/>
        </p:nvSpPr>
        <p:spPr bwMode="auto">
          <a:xfrm>
            <a:off x="1600200" y="3810000"/>
            <a:ext cx="8725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1306512" y="4580843"/>
            <a:ext cx="7445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98" name="Text Box 34"/>
          <p:cNvSpPr txBox="1">
            <a:spLocks noChangeArrowheads="1"/>
          </p:cNvSpPr>
          <p:nvPr/>
        </p:nvSpPr>
        <p:spPr bwMode="auto">
          <a:xfrm>
            <a:off x="903695" y="5534950"/>
            <a:ext cx="10118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" name="Cloud Callout 5">
            <a:extLst>
              <a:ext uri="{FF2B5EF4-FFF2-40B4-BE49-F238E27FC236}">
                <a16:creationId xmlns:a16="http://schemas.microsoft.com/office/drawing/2014/main" id="{585AF030-8397-1108-3729-278E132640C9}"/>
              </a:ext>
            </a:extLst>
          </p:cNvPr>
          <p:cNvSpPr/>
          <p:nvPr/>
        </p:nvSpPr>
        <p:spPr>
          <a:xfrm>
            <a:off x="7447542" y="924192"/>
            <a:ext cx="4370069" cy="2242170"/>
          </a:xfrm>
          <a:prstGeom prst="cloudCallout">
            <a:avLst>
              <a:gd name="adj1" fmla="val 44328"/>
              <a:gd name="adj2" fmla="val 88536"/>
            </a:avLst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PP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/>
      <p:bldP spid="36878" grpId="0"/>
      <p:bldP spid="36879" grpId="0"/>
      <p:bldP spid="36880" grpId="0" animBg="1"/>
      <p:bldP spid="36881" grpId="0"/>
      <p:bldP spid="36882" grpId="0"/>
      <p:bldP spid="36883" grpId="0" animBg="1"/>
      <p:bldP spid="36884" grpId="0"/>
      <p:bldP spid="36885" grpId="0"/>
      <p:bldP spid="36895" grpId="0" animBg="1"/>
      <p:bldP spid="36896" grpId="0"/>
      <p:bldP spid="36897" grpId="0"/>
      <p:bldP spid="36898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584695"/>
          </a:xfrm>
          <a:prstGeom prst="rect">
            <a:avLst/>
          </a:prstGeom>
        </p:spPr>
      </p:pic>
      <p:sp>
        <p:nvSpPr>
          <p:cNvPr id="27" name="TextBox 4"/>
          <p:cNvSpPr txBox="1"/>
          <p:nvPr/>
        </p:nvSpPr>
        <p:spPr>
          <a:xfrm>
            <a:off x="-40263" y="-322758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5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523" y="110487"/>
            <a:ext cx="419456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đầu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1D841-2BF5-6EC0-C3E9-67A522EDBAE2}"/>
                  </a:ext>
                </a:extLst>
              </p:cNvPr>
              <p:cNvSpPr txBox="1"/>
              <p:nvPr/>
            </p:nvSpPr>
            <p:spPr>
              <a:xfrm>
                <a:off x="334284" y="709607"/>
                <a:ext cx="1142962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Gọi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cốc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sữa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khách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mua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x,y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&lt;6)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1D841-2BF5-6EC0-C3E9-67A522EDB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4" y="709607"/>
                <a:ext cx="11429626" cy="954107"/>
              </a:xfrm>
              <a:prstGeom prst="rect">
                <a:avLst/>
              </a:prstGeom>
              <a:blipFill>
                <a:blip r:embed="rId6"/>
                <a:stretch>
                  <a:fillRect l="-1120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F703AB3-D262-7C96-F929-73E3BA2736EA}"/>
              </a:ext>
            </a:extLst>
          </p:cNvPr>
          <p:cNvSpPr txBox="1"/>
          <p:nvPr/>
        </p:nvSpPr>
        <p:spPr>
          <a:xfrm>
            <a:off x="344740" y="1499850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x+y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06EDE-2755-2D83-A3FA-D615E9979944}"/>
              </a:ext>
            </a:extLst>
          </p:cNvPr>
          <p:cNvSpPr txBox="1"/>
          <p:nvPr/>
        </p:nvSpPr>
        <p:spPr>
          <a:xfrm>
            <a:off x="450087" y="1903883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33000x+28000y = 188000 hay 33x+28y = 188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1AAA43-2F79-8D40-9601-4F425C82BF41}"/>
                  </a:ext>
                </a:extLst>
              </p:cNvPr>
              <p:cNvSpPr txBox="1"/>
              <p:nvPr/>
            </p:nvSpPr>
            <p:spPr>
              <a:xfrm>
                <a:off x="450086" y="2229120"/>
                <a:ext cx="11523431" cy="924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(1)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+18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=188     (2)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1AAA43-2F79-8D40-9601-4F425C82B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86" y="2229120"/>
                <a:ext cx="11523431" cy="924548"/>
              </a:xfrm>
              <a:prstGeom prst="rect">
                <a:avLst/>
              </a:prstGeom>
              <a:blipFill>
                <a:blip r:embed="rId7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7A3AF-2427-E315-7BD1-A6E37270A7CF}"/>
                  </a:ext>
                </a:extLst>
              </p:cNvPr>
              <p:cNvSpPr txBox="1"/>
              <p:nvPr/>
            </p:nvSpPr>
            <p:spPr>
              <a:xfrm>
                <a:off x="559327" y="3122891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=6−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7A3AF-2427-E315-7BD1-A6E37270A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27" y="3122891"/>
                <a:ext cx="11523431" cy="523220"/>
              </a:xfrm>
              <a:prstGeom prst="rect">
                <a:avLst/>
              </a:prstGeom>
              <a:blipFill>
                <a:blip r:embed="rId8"/>
                <a:stretch>
                  <a:fillRect l="-111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79905B-876B-A7CD-600B-C7653478C3CD}"/>
                  </a:ext>
                </a:extLst>
              </p:cNvPr>
              <p:cNvSpPr txBox="1"/>
              <p:nvPr/>
            </p:nvSpPr>
            <p:spPr>
              <a:xfrm>
                <a:off x="344740" y="3577672"/>
                <a:ext cx="11523431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(2): 33(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6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)+28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=188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                             198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33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+28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=188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=−10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79905B-876B-A7CD-600B-C7653478C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40" y="3577672"/>
                <a:ext cx="11523431" cy="1815882"/>
              </a:xfrm>
              <a:prstGeom prst="rect">
                <a:avLst/>
              </a:prstGeom>
              <a:blipFill>
                <a:blip r:embed="rId9"/>
                <a:stretch>
                  <a:fillRect l="-1111" t="-3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AC6A01-4722-21B4-8955-7FCC6C7106C9}"/>
                  </a:ext>
                </a:extLst>
              </p:cNvPr>
              <p:cNvSpPr txBox="1"/>
              <p:nvPr/>
            </p:nvSpPr>
            <p:spPr>
              <a:xfrm>
                <a:off x="450091" y="5209868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 = 2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=6−2=4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AC6A01-4722-21B4-8955-7FCC6C710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91" y="5209868"/>
                <a:ext cx="11523431" cy="523220"/>
              </a:xfrm>
              <a:prstGeom prst="rect">
                <a:avLst/>
              </a:prstGeom>
              <a:blipFill>
                <a:blip r:embed="rId10"/>
                <a:stretch>
                  <a:fillRect l="-1111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63816D-2E3E-05AB-A699-5C494BDB7BDD}"/>
                  </a:ext>
                </a:extLst>
              </p:cNvPr>
              <p:cNvSpPr txBox="1"/>
              <p:nvPr/>
            </p:nvSpPr>
            <p:spPr>
              <a:xfrm>
                <a:off x="450089" y="5699483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)=(4;2)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63816D-2E3E-05AB-A699-5C494BDB7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89" y="5699483"/>
                <a:ext cx="11523431" cy="523220"/>
              </a:xfrm>
              <a:prstGeom prst="rect">
                <a:avLst/>
              </a:prstGeom>
              <a:blipFill>
                <a:blip r:embed="rId11"/>
                <a:stretch>
                  <a:fillRect l="-111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830EC00-5319-19A7-16EC-AA2F06BC0959}"/>
              </a:ext>
            </a:extLst>
          </p:cNvPr>
          <p:cNvSpPr txBox="1"/>
          <p:nvPr/>
        </p:nvSpPr>
        <p:spPr>
          <a:xfrm>
            <a:off x="450090" y="6161148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Cloud Callout 5">
            <a:extLst>
              <a:ext uri="{FF2B5EF4-FFF2-40B4-BE49-F238E27FC236}">
                <a16:creationId xmlns:a16="http://schemas.microsoft.com/office/drawing/2014/main" id="{244BD41C-6ACF-F44B-97E1-760A4D9214C9}"/>
              </a:ext>
            </a:extLst>
          </p:cNvPr>
          <p:cNvSpPr/>
          <p:nvPr/>
        </p:nvSpPr>
        <p:spPr>
          <a:xfrm>
            <a:off x="7821931" y="2307915"/>
            <a:ext cx="4370069" cy="2242170"/>
          </a:xfrm>
          <a:prstGeom prst="cloudCallout">
            <a:avLst>
              <a:gd name="adj1" fmla="val 44328"/>
              <a:gd name="adj2" fmla="val 88536"/>
            </a:avLst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CẶP ĐÔI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FB371-3A67-2A8C-C8B1-C23EADDE14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2063" y="5180737"/>
            <a:ext cx="1566808" cy="1560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44811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748578" y="248788"/>
            <a:ext cx="4927600" cy="707886"/>
            <a:chOff x="3632200" y="425718"/>
            <a:chExt cx="4927600" cy="707886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FF5F59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502456" y="425718"/>
              <a:ext cx="31870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KHỞI ĐỘNG</a:t>
              </a:r>
              <a:endPara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354DE2DE-0B85-9796-C2BD-85A3CDE04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56" y="798219"/>
            <a:ext cx="703811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Một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nhóm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vào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cửa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hàng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bán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Nhóm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đó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đã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mua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6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cốc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gồm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trân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châu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phô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mai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Giá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mỗi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cốc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trân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châu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phô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mai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lần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lượt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33000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, 28000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Tổng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số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tiền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thanh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toán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cho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cửa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hàng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188000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42CB76C-9E4E-149B-1CC2-6827A1636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98" y="5322534"/>
            <a:ext cx="11368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err="1">
                <a:latin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khách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mua</a:t>
            </a:r>
            <a:r>
              <a:rPr lang="en-US" sz="3600" dirty="0">
                <a:latin typeface="Times New Roman" pitchFamily="18" charset="0"/>
              </a:rPr>
              <a:t> bao </a:t>
            </a:r>
            <a:r>
              <a:rPr lang="en-US" sz="3600" dirty="0" err="1">
                <a:latin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cốc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sữa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B90DC-5BAF-0144-82C1-172E679FE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892" y="886428"/>
            <a:ext cx="4339312" cy="3767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6A3A05-B1E7-F46F-D268-23DA10C86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7963" y="4654192"/>
            <a:ext cx="2328874" cy="2203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78052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137060" y="229008"/>
            <a:ext cx="11962791" cy="981213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" name="文本框 16"/>
          <p:cNvSpPr txBox="1"/>
          <p:nvPr/>
        </p:nvSpPr>
        <p:spPr>
          <a:xfrm>
            <a:off x="887156" y="145873"/>
            <a:ext cx="10681067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III. SỬ DỤNG MÁY TÍNH CẦM TAY ĐỂ TÌM NGHIỆM </a:t>
            </a: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CỦA HỆ HAI PHƯƠNG TRÌNH BẬC NHẤT HAI ẨN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1D881-BC27-9B80-89BD-A7ECA8277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034" y="1210221"/>
            <a:ext cx="11640549" cy="1771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C0D8D-B8EA-0DBF-5EEC-37C66822E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066" y="2933175"/>
            <a:ext cx="11593543" cy="883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75735A-EDC6-FF9A-27F0-8D764A764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25" y="3500308"/>
            <a:ext cx="6745075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7587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789071"/>
          </a:xfrm>
          <a:prstGeom prst="rect">
            <a:avLst/>
          </a:prstGeom>
        </p:spPr>
      </p:pic>
      <p:sp>
        <p:nvSpPr>
          <p:cNvPr id="27" name="TextBox 4"/>
          <p:cNvSpPr txBox="1"/>
          <p:nvPr/>
        </p:nvSpPr>
        <p:spPr>
          <a:xfrm>
            <a:off x="-166255" y="-191715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358" y="929372"/>
            <a:ext cx="10934683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cầm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: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4309B-BF49-4217-E275-516EACBFC82D}"/>
                  </a:ext>
                </a:extLst>
              </p:cNvPr>
              <p:cNvSpPr txBox="1"/>
              <p:nvPr/>
            </p:nvSpPr>
            <p:spPr>
              <a:xfrm>
                <a:off x="9212964" y="728858"/>
                <a:ext cx="2282118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=1      </m:t>
                              </m:r>
                            </m:e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−6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=3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4309B-BF49-4217-E275-516EACBFC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964" y="728858"/>
                <a:ext cx="2282118" cy="9161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49520476"/>
      </p:ext>
    </p:extLst>
  </p:cSld>
  <p:clrMapOvr>
    <a:masterClrMapping/>
  </p:clrMapOvr>
  <p:transition spd="slow" advTm="1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23584" y="2476530"/>
            <a:ext cx="454483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LUYỆN TẬP</a:t>
            </a:r>
            <a:endParaRPr lang="zh-CN" altLang="en-US" sz="6000" b="1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944600" y="701357"/>
            <a:ext cx="2892893" cy="24902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914" y="3952316"/>
            <a:ext cx="2422399" cy="20547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5023">
            <a:off x="7820607" y="898473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654" y="3892981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818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92869" y="2712379"/>
            <a:ext cx="2617206" cy="127838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entury Schoolbook"/>
            </a:endParaRPr>
          </a:p>
        </p:txBody>
      </p:sp>
      <p:grpSp>
        <p:nvGrpSpPr>
          <p:cNvPr id="4" name="组合 69"/>
          <p:cNvGrpSpPr/>
          <p:nvPr/>
        </p:nvGrpSpPr>
        <p:grpSpPr>
          <a:xfrm>
            <a:off x="4979341" y="2439668"/>
            <a:ext cx="2233325" cy="2994664"/>
            <a:chOff x="3366292" y="1931351"/>
            <a:chExt cx="2233616" cy="2245998"/>
          </a:xfrm>
          <a:solidFill>
            <a:srgbClr val="D20402"/>
          </a:solidFill>
        </p:grpSpPr>
        <p:sp>
          <p:nvSpPr>
            <p:cNvPr id="5" name="椭圆 8"/>
            <p:cNvSpPr/>
            <p:nvPr/>
          </p:nvSpPr>
          <p:spPr>
            <a:xfrm>
              <a:off x="3366292" y="195992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6" name="椭圆 8"/>
            <p:cNvSpPr/>
            <p:nvPr/>
          </p:nvSpPr>
          <p:spPr>
            <a:xfrm rot="5400000">
              <a:off x="4363242" y="180593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7" name="椭圆 8"/>
            <p:cNvSpPr/>
            <p:nvPr/>
          </p:nvSpPr>
          <p:spPr>
            <a:xfrm flipH="1">
              <a:off x="4517233" y="2815271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8" name="椭圆 8"/>
            <p:cNvSpPr/>
            <p:nvPr/>
          </p:nvSpPr>
          <p:spPr>
            <a:xfrm rot="16200000" flipV="1">
              <a:off x="3510755" y="2969262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6" name="组合 81"/>
          <p:cNvGrpSpPr/>
          <p:nvPr/>
        </p:nvGrpSpPr>
        <p:grpSpPr>
          <a:xfrm rot="10800000">
            <a:off x="4289958" y="4480994"/>
            <a:ext cx="525511" cy="494909"/>
            <a:chOff x="5758372" y="2313737"/>
            <a:chExt cx="525579" cy="371182"/>
          </a:xfrm>
          <a:solidFill>
            <a:schemeClr val="accent2"/>
          </a:solidFill>
        </p:grpSpPr>
        <p:sp>
          <p:nvSpPr>
            <p:cNvPr id="17" name="等腰三角形 82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18" name="等腰三角形 83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9" name="组合 84"/>
          <p:cNvGrpSpPr/>
          <p:nvPr/>
        </p:nvGrpSpPr>
        <p:grpSpPr>
          <a:xfrm>
            <a:off x="7384349" y="2916846"/>
            <a:ext cx="525511" cy="494909"/>
            <a:chOff x="5758372" y="2313737"/>
            <a:chExt cx="525579" cy="371182"/>
          </a:xfrm>
          <a:solidFill>
            <a:schemeClr val="accent3"/>
          </a:solidFill>
        </p:grpSpPr>
        <p:sp>
          <p:nvSpPr>
            <p:cNvPr id="20" name="等腰三角形 85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1" name="等腰三角形 86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22" name="组合 87"/>
          <p:cNvGrpSpPr/>
          <p:nvPr/>
        </p:nvGrpSpPr>
        <p:grpSpPr>
          <a:xfrm>
            <a:off x="7420025" y="4390946"/>
            <a:ext cx="525511" cy="494909"/>
            <a:chOff x="5758372" y="2313737"/>
            <a:chExt cx="525579" cy="371182"/>
          </a:xfrm>
          <a:solidFill>
            <a:schemeClr val="accent1"/>
          </a:solidFill>
        </p:grpSpPr>
        <p:sp>
          <p:nvSpPr>
            <p:cNvPr id="23" name="等腰三角形 88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4" name="等腰三角形 89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0189" y="2712379"/>
            <a:ext cx="3199604" cy="1341925"/>
            <a:chOff x="56189" y="2712378"/>
            <a:chExt cx="3199604" cy="1341925"/>
          </a:xfrm>
        </p:grpSpPr>
        <p:sp>
          <p:nvSpPr>
            <p:cNvPr id="3" name="Rounded Rectangle 2"/>
            <p:cNvSpPr/>
            <p:nvPr/>
          </p:nvSpPr>
          <p:spPr>
            <a:xfrm>
              <a:off x="61015" y="2712378"/>
              <a:ext cx="2617206" cy="134192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Century Schoolbook"/>
              </a:endParaRPr>
            </a:p>
          </p:txBody>
        </p:sp>
        <p:grpSp>
          <p:nvGrpSpPr>
            <p:cNvPr id="13" name="组合 78"/>
            <p:cNvGrpSpPr/>
            <p:nvPr/>
          </p:nvGrpSpPr>
          <p:grpSpPr>
            <a:xfrm rot="10800000">
              <a:off x="2730282" y="3006895"/>
              <a:ext cx="525511" cy="494909"/>
              <a:chOff x="5758372" y="2313737"/>
              <a:chExt cx="525579" cy="371182"/>
            </a:xfrm>
            <a:solidFill>
              <a:schemeClr val="tx2"/>
            </a:solidFill>
          </p:grpSpPr>
          <p:sp>
            <p:nvSpPr>
              <p:cNvPr id="14" name="等腰三角形 79"/>
              <p:cNvSpPr/>
              <p:nvPr/>
            </p:nvSpPr>
            <p:spPr>
              <a:xfrm rot="5400000">
                <a:off x="5732774" y="2339335"/>
                <a:ext cx="371182" cy="3199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D2040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endParaRPr>
              </a:p>
            </p:txBody>
          </p:sp>
          <p:sp>
            <p:nvSpPr>
              <p:cNvPr id="15" name="等腰三角形 80"/>
              <p:cNvSpPr/>
              <p:nvPr/>
            </p:nvSpPr>
            <p:spPr>
              <a:xfrm rot="5400000">
                <a:off x="5938368" y="2339335"/>
                <a:ext cx="371182" cy="3199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D2040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6189" y="2925443"/>
              <a:ext cx="2727294" cy="9848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8" tIns="60955" rIns="121908" bIns="60955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PT (I)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PP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endParaRPr lang="en-US" sz="2800" dirty="0">
                <a:solidFill>
                  <a:prstClr val="white"/>
                </a:solidFill>
                <a:latin typeface="Century Schoolbook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945535" y="2859471"/>
            <a:ext cx="2642946" cy="984875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5" rIns="121908" bIns="60955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79932" y="576820"/>
            <a:ext cx="6392669" cy="683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14174"/>
            <a:ext cx="1508859" cy="1586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18"/>
              <p:cNvSpPr txBox="1">
                <a:spLocks noChangeArrowheads="1"/>
              </p:cNvSpPr>
              <p:nvPr/>
            </p:nvSpPr>
            <p:spPr bwMode="auto">
              <a:xfrm>
                <a:off x="2979931" y="1454725"/>
                <a:ext cx="6392669" cy="916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(I)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=−6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=3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  và  (II)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=2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8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=1</m:t>
                            </m:r>
                          </m:e>
                        </m:eqArr>
                      </m:e>
                    </m:d>
                  </m:oMath>
                </a14:m>
                <a:endParaRPr lang="en-US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9931" y="1454725"/>
                <a:ext cx="6392669" cy="916148"/>
              </a:xfrm>
              <a:prstGeom prst="rect">
                <a:avLst/>
              </a:prstGeom>
              <a:blipFill>
                <a:blip r:embed="rId4"/>
                <a:stretch>
                  <a:fillRect l="-15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5257800" y="2996626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6331715" y="4328700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6215424" y="2937830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5350351" y="4346012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35233" y="4214892"/>
            <a:ext cx="2617206" cy="13419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992869" y="4214892"/>
            <a:ext cx="2617206" cy="13419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  <a:p>
            <a:pPr algn="ctr"/>
            <a:endParaRPr lang="en-US" sz="24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Donut 8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Donut 8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Donut 8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Donut 8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Donut 8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Donut 8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Donut 9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Donut 9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Donut 9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Donut 9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Donut 9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Donut 9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Donut 9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Donut 9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Donut 9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Donut 9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Donut 10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Donut 10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Donut 10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Donut 10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Donut 10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Donut 10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Donut 10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Donut 10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Donut 10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Donut 10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Donut 11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Donut 11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Donut 11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Donut 11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Donut 11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Donut 11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Donut 11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Donut 11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Donut 11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Donut 11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Donut 12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Donut 12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Donut 12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Donut 12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Donut 12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Donut 12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Donut 12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Donut 12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Donut 12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Donut 12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Donut 13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Donut 13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Donut 13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Donut 13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Donut 13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Donut 13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Donut 13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Donut 13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Donut 14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Donut 14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Donut 14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Donut 14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Donut 14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Donut 14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Donut 14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Donut 14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Donut 14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Donut 14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Donut 15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Donut 15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Donut 15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Donut 15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Donut 15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Donut 15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Donut 15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Donut 15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Donut 15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Donut 15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Donut 16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Donut 16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Donut 16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Donut 16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Donut 16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Donut 16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Donut 16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Donut 16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Donut 16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Donut 16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Donut 17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Donut 17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Donut 17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Donut 17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Donut 17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Donut 17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Donut 17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179" name="Donut 178"/>
          <p:cNvSpPr/>
          <p:nvPr/>
        </p:nvSpPr>
        <p:spPr>
          <a:xfrm>
            <a:off x="5338810" y="5434333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6600"/>
          </a:solidFill>
          <a:ln w="25400" cap="flat" cmpd="sng" algn="ctr">
            <a:solidFill>
              <a:schemeClr val="accent2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144001" y="5689765"/>
            <a:ext cx="1319213" cy="69533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000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000" b="1" kern="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Rectangle 5"/>
          <p:cNvSpPr>
            <a:spLocks noChangeArrowheads="1"/>
          </p:cNvSpPr>
          <p:nvPr/>
        </p:nvSpPr>
        <p:spPr bwMode="auto">
          <a:xfrm>
            <a:off x="4307483" y="76200"/>
            <a:ext cx="3150592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LUYỆN TẬP</a:t>
            </a:r>
          </a:p>
        </p:txBody>
      </p:sp>
      <p:pic>
        <p:nvPicPr>
          <p:cNvPr id="182" name="Picture 26" descr="XLIGHT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530975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3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57" grpId="0" animBg="1"/>
      <p:bldP spid="5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8277213" y="173496"/>
            <a:ext cx="2071688" cy="4431309"/>
            <a:chOff x="4648200" y="565737"/>
            <a:chExt cx="2762250" cy="4431309"/>
          </a:xfrm>
        </p:grpSpPr>
        <p:pic>
          <p:nvPicPr>
            <p:cNvPr id="71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981200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6573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10651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1" name="Picture 9" descr="001[1]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290016"/>
            <a:ext cx="1143000" cy="152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26" y="1157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25" y="20615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259" y="1970900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77" y="6675713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034" y="1157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1306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66" y="6684724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0464" y="4911069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2828" y="1855848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7623" y="4796017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0" y="441897"/>
            <a:ext cx="1828958" cy="1268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691" y="1608944"/>
            <a:ext cx="1828958" cy="153022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1" y="2867205"/>
            <a:ext cx="1748653" cy="14630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4400" y="914400"/>
            <a:ext cx="7729538" cy="3764342"/>
            <a:chOff x="-966384" y="-112641"/>
            <a:chExt cx="7729538" cy="3764342"/>
          </a:xfrm>
        </p:grpSpPr>
        <p:pic>
          <p:nvPicPr>
            <p:cNvPr id="54" name="Picture 12" descr="2019 的 Wooden Hanging With Tropical, Wood, Wood Decoration ...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6384" y="-112641"/>
              <a:ext cx="7729538" cy="3764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54" descr="hình nền động dây ngang đẹp 1 (109)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22" y="1669312"/>
              <a:ext cx="2624504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54" descr="hình nền động dây ngang đẹp 1 (109)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047" y="1597164"/>
              <a:ext cx="2519607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0" descr="Ảnh động trang trí (173)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756" y="323223"/>
              <a:ext cx="4207948" cy="420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58" y="157190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052" y="1564174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730" y="156917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482" y="1552821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2473095" y="422208"/>
            <a:ext cx="5042930" cy="66995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258634" y="1905000"/>
            <a:ext cx="5132767" cy="10772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82079" y="3479488"/>
            <a:ext cx="3668699" cy="3046563"/>
            <a:chOff x="2198701" y="1283681"/>
            <a:chExt cx="5018527" cy="4210375"/>
          </a:xfrm>
        </p:grpSpPr>
        <p:grpSp>
          <p:nvGrpSpPr>
            <p:cNvPr id="35" name="Google Shape;159;p1"/>
            <p:cNvGrpSpPr/>
            <p:nvPr/>
          </p:nvGrpSpPr>
          <p:grpSpPr>
            <a:xfrm>
              <a:off x="2198701" y="1283681"/>
              <a:ext cx="4202099" cy="4210375"/>
              <a:chOff x="5423926" y="292790"/>
              <a:chExt cx="5836074" cy="5828280"/>
            </a:xfrm>
          </p:grpSpPr>
          <p:pic>
            <p:nvPicPr>
              <p:cNvPr id="36" name="Google Shape;160;p1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Google Shape;161;p1"/>
              <p:cNvSpPr txBox="1"/>
              <p:nvPr/>
            </p:nvSpPr>
            <p:spPr>
              <a:xfrm rot="14949661">
                <a:off x="6674685" y="1227580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9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38" name="Google Shape;162;p1"/>
              <p:cNvSpPr txBox="1"/>
              <p:nvPr/>
            </p:nvSpPr>
            <p:spPr>
              <a:xfrm rot="12232592">
                <a:off x="5423926" y="2053921"/>
                <a:ext cx="2453550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39" name="Google Shape;163;p1"/>
              <p:cNvSpPr txBox="1"/>
              <p:nvPr/>
            </p:nvSpPr>
            <p:spPr>
              <a:xfrm rot="17590276">
                <a:off x="8020994" y="932290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Mất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0" name="Google Shape;164;p1"/>
              <p:cNvSpPr txBox="1"/>
              <p:nvPr/>
            </p:nvSpPr>
            <p:spPr>
              <a:xfrm rot="20155085">
                <a:off x="8917981" y="2145125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1" name="Google Shape;165;p1"/>
              <p:cNvSpPr txBox="1"/>
              <p:nvPr/>
            </p:nvSpPr>
            <p:spPr>
              <a:xfrm rot="9501114">
                <a:off x="5697322" y="3480314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8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2" name="Google Shape;166;p1"/>
              <p:cNvSpPr txBox="1"/>
              <p:nvPr/>
            </p:nvSpPr>
            <p:spPr>
              <a:xfrm rot="6703311">
                <a:off x="6660975" y="4158924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Thêm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3" name="Google Shape;167;p1"/>
              <p:cNvSpPr txBox="1"/>
              <p:nvPr/>
            </p:nvSpPr>
            <p:spPr>
              <a:xfrm rot="3829829">
                <a:off x="8019636" y="4458531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4" name="Google Shape;168;p1"/>
              <p:cNvSpPr txBox="1"/>
              <p:nvPr/>
            </p:nvSpPr>
            <p:spPr>
              <a:xfrm rot="1321648">
                <a:off x="8940448" y="3217426"/>
                <a:ext cx="2025647" cy="1354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</p:grpSp>
        <p:sp>
          <p:nvSpPr>
            <p:cNvPr id="45" name="Google Shape;206;p1"/>
            <p:cNvSpPr/>
            <p:nvPr/>
          </p:nvSpPr>
          <p:spPr>
            <a:xfrm rot="-5400000">
              <a:off x="6170372" y="2906190"/>
              <a:ext cx="605716" cy="9900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QUAY">
              <a:hlinkClick r:id="rId21" action="ppaction://hlinksldjump"/>
            </p:cNvPr>
            <p:cNvSpPr/>
            <p:nvPr/>
          </p:nvSpPr>
          <p:spPr>
            <a:xfrm rot="5400000">
              <a:off x="6531428" y="3094954"/>
              <a:ext cx="783772" cy="587828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96400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rrow.wav"/>
          </p:stSnd>
        </p:sndAc>
      </p:transition>
    </mc:Choice>
    <mc:Fallback xmlns="">
      <p:transition spd="slow">
        <p:sndAc>
          <p:stSnd>
            <p:snd r:embed="rId3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2717" y="218613"/>
            <a:ext cx="86324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1" y="1066800"/>
            <a:ext cx="78904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 CHƠI: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9871694" y="5943600"/>
            <a:ext cx="643907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24948" y="3586967"/>
            <a:ext cx="3668699" cy="3046563"/>
            <a:chOff x="2198701" y="1283681"/>
            <a:chExt cx="5018527" cy="4210375"/>
          </a:xfrm>
        </p:grpSpPr>
        <p:grpSp>
          <p:nvGrpSpPr>
            <p:cNvPr id="8" name="Google Shape;159;p1"/>
            <p:cNvGrpSpPr/>
            <p:nvPr/>
          </p:nvGrpSpPr>
          <p:grpSpPr>
            <a:xfrm>
              <a:off x="2198701" y="1283681"/>
              <a:ext cx="4202099" cy="4210375"/>
              <a:chOff x="5423926" y="292790"/>
              <a:chExt cx="5836074" cy="5828280"/>
            </a:xfrm>
          </p:grpSpPr>
          <p:pic>
            <p:nvPicPr>
              <p:cNvPr id="12" name="Google Shape;160;p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161;p1"/>
              <p:cNvSpPr txBox="1"/>
              <p:nvPr/>
            </p:nvSpPr>
            <p:spPr>
              <a:xfrm rot="14949661">
                <a:off x="6674685" y="1227580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9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4" name="Google Shape;162;p1"/>
              <p:cNvSpPr txBox="1"/>
              <p:nvPr/>
            </p:nvSpPr>
            <p:spPr>
              <a:xfrm rot="12232592">
                <a:off x="5423926" y="2053921"/>
                <a:ext cx="2453550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5" name="Google Shape;163;p1"/>
              <p:cNvSpPr txBox="1"/>
              <p:nvPr/>
            </p:nvSpPr>
            <p:spPr>
              <a:xfrm rot="17590276">
                <a:off x="8020994" y="932290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Mất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6" name="Google Shape;164;p1"/>
              <p:cNvSpPr txBox="1"/>
              <p:nvPr/>
            </p:nvSpPr>
            <p:spPr>
              <a:xfrm rot="20155085">
                <a:off x="8917981" y="2145125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7" name="Google Shape;165;p1"/>
              <p:cNvSpPr txBox="1"/>
              <p:nvPr/>
            </p:nvSpPr>
            <p:spPr>
              <a:xfrm rot="9501114">
                <a:off x="5697322" y="3480314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8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8" name="Google Shape;166;p1"/>
              <p:cNvSpPr txBox="1"/>
              <p:nvPr/>
            </p:nvSpPr>
            <p:spPr>
              <a:xfrm rot="6703311">
                <a:off x="6660975" y="4158924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Thêm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9" name="Google Shape;167;p1"/>
              <p:cNvSpPr txBox="1"/>
              <p:nvPr/>
            </p:nvSpPr>
            <p:spPr>
              <a:xfrm rot="3829829">
                <a:off x="8019636" y="4458531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20" name="Google Shape;168;p1"/>
              <p:cNvSpPr txBox="1"/>
              <p:nvPr/>
            </p:nvSpPr>
            <p:spPr>
              <a:xfrm rot="1321648">
                <a:off x="8940448" y="3217426"/>
                <a:ext cx="2025647" cy="1354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</p:grpSp>
        <p:sp>
          <p:nvSpPr>
            <p:cNvPr id="10" name="Google Shape;206;p1"/>
            <p:cNvSpPr/>
            <p:nvPr/>
          </p:nvSpPr>
          <p:spPr>
            <a:xfrm rot="-5400000">
              <a:off x="6170372" y="2906190"/>
              <a:ext cx="605716" cy="9900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QUAY">
              <a:hlinkClick r:id="rId4" action="ppaction://hlinksldjump"/>
            </p:cNvPr>
            <p:cNvSpPr/>
            <p:nvPr/>
          </p:nvSpPr>
          <p:spPr>
            <a:xfrm rot="5400000">
              <a:off x="6531428" y="3094954"/>
              <a:ext cx="783772" cy="587828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5446951" y="5859319"/>
            <a:ext cx="958991" cy="6671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</p:spTree>
    <p:extLst>
      <p:ext uri="{BB962C8B-B14F-4D97-AF65-F5344CB8AC3E}">
        <p14:creationId xmlns:p14="http://schemas.microsoft.com/office/powerpoint/2010/main" val="42512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"/>
          <p:cNvGrpSpPr/>
          <p:nvPr/>
        </p:nvGrpSpPr>
        <p:grpSpPr>
          <a:xfrm>
            <a:off x="3722702" y="1283682"/>
            <a:ext cx="4202099" cy="4210375"/>
            <a:chOff x="5423926" y="292790"/>
            <a:chExt cx="5836074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14949661">
              <a:off x="6674684" y="1073325"/>
              <a:ext cx="2025648" cy="10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9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12232592">
              <a:off x="5423926" y="2117095"/>
              <a:ext cx="2453550" cy="639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May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mắn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17590276">
              <a:off x="8020995" y="1284127"/>
              <a:ext cx="2025648" cy="641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Mất</a:t>
              </a:r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lượt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20155085">
              <a:off x="8917980" y="1995277"/>
              <a:ext cx="2025648" cy="106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10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1" y="3330467"/>
              <a:ext cx="2025648" cy="106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8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6" y="4553506"/>
              <a:ext cx="2025648" cy="555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Thêm</a:t>
              </a:r>
              <a:r>
                <a:rPr lang="en-US"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lượt</a:t>
              </a:r>
              <a:endParaRPr sz="20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5" y="4304277"/>
              <a:ext cx="2025648" cy="10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10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9" y="3575000"/>
              <a:ext cx="2025648" cy="639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May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mắn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</p:grpSp>
      <p:sp>
        <p:nvSpPr>
          <p:cNvPr id="171" name="Google Shape;171;p1">
            <a:hlinkClick r:id="rId6" action="ppaction://hlinksldjump"/>
          </p:cNvPr>
          <p:cNvSpPr/>
          <p:nvPr/>
        </p:nvSpPr>
        <p:spPr>
          <a:xfrm>
            <a:off x="2384342" y="5693753"/>
            <a:ext cx="1003266" cy="103613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7" action="ppaction://hlinksldjump"/>
          </p:cNvPr>
          <p:cNvSpPr/>
          <p:nvPr/>
        </p:nvSpPr>
        <p:spPr>
          <a:xfrm>
            <a:off x="4240365" y="5693753"/>
            <a:ext cx="1003266" cy="99547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8" action="ppaction://hlinksldjump"/>
          </p:cNvPr>
          <p:cNvSpPr/>
          <p:nvPr/>
        </p:nvSpPr>
        <p:spPr>
          <a:xfrm>
            <a:off x="6051592" y="5666874"/>
            <a:ext cx="1003275" cy="103949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9" action="ppaction://hlinksldjump"/>
          </p:cNvPr>
          <p:cNvSpPr/>
          <p:nvPr/>
        </p:nvSpPr>
        <p:spPr>
          <a:xfrm>
            <a:off x="7772400" y="5719860"/>
            <a:ext cx="1003266" cy="9857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67606" y="845531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46305" y="1207472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13364" y="680278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7874" y="478510"/>
            <a:ext cx="535781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"/>
          <p:cNvSpPr/>
          <p:nvPr/>
        </p:nvSpPr>
        <p:spPr>
          <a:xfrm rot="-5400000">
            <a:off x="7694372" y="2906191"/>
            <a:ext cx="605716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QUAY">
            <a:hlinkClick r:id="rId12" action="ppaction://hlinksldjump"/>
          </p:cNvPr>
          <p:cNvSpPr/>
          <p:nvPr/>
        </p:nvSpPr>
        <p:spPr>
          <a:xfrm rot="5400000">
            <a:off x="8055428" y="3094954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9123465" y="5454095"/>
            <a:ext cx="1173851" cy="9533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  <p:sp>
        <p:nvSpPr>
          <p:cNvPr id="3" name="Oval 2"/>
          <p:cNvSpPr/>
          <p:nvPr/>
        </p:nvSpPr>
        <p:spPr>
          <a:xfrm>
            <a:off x="12420600" y="5486883"/>
            <a:ext cx="640054" cy="877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pic>
        <p:nvPicPr>
          <p:cNvPr id="6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83003" y="-1219200"/>
            <a:ext cx="457200" cy="8779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2717" y="218613"/>
            <a:ext cx="86324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sp>
        <p:nvSpPr>
          <p:cNvPr id="4" name="Action Button: Home 3">
            <a:hlinkClick r:id="rId14" action="ppaction://hlinksldjump" highlightClick="1"/>
          </p:cNvPr>
          <p:cNvSpPr/>
          <p:nvPr/>
        </p:nvSpPr>
        <p:spPr>
          <a:xfrm>
            <a:off x="9372601" y="6407482"/>
            <a:ext cx="715203" cy="450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pic>
        <p:nvPicPr>
          <p:cNvPr id="27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453" y="1794415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349" y="25791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929203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08" y="1787869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87" y="355407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96" y="2521351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8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</p:childTnLst>
        </p:cTn>
      </p:par>
    </p:tnLst>
    <p:bldLst>
      <p:bldP spid="171" grpId="0" animBg="1"/>
      <p:bldP spid="172" grpId="0" animBg="1"/>
      <p:bldP spid="173" grpId="0" animBg="1"/>
      <p:bldP spid="174" grpId="0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210525" y="5444699"/>
            <a:ext cx="2590800" cy="1371600"/>
          </a:xfrm>
          <a:prstGeom prst="irregularSeal2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0524" y="733733"/>
            <a:ext cx="11541314" cy="5448734"/>
            <a:chOff x="-777259" y="680832"/>
            <a:chExt cx="9133322" cy="5392543"/>
          </a:xfrm>
        </p:grpSpPr>
        <p:sp>
          <p:nvSpPr>
            <p:cNvPr id="44057" name="Text Box 25"/>
            <p:cNvSpPr txBox="1">
              <a:spLocks noChangeArrowheads="1"/>
            </p:cNvSpPr>
            <p:nvPr/>
          </p:nvSpPr>
          <p:spPr bwMode="auto">
            <a:xfrm>
              <a:off x="1609557" y="5554262"/>
              <a:ext cx="6705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Theo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Mai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giải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hay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sai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?</a:t>
              </a:r>
              <a:r>
                <a:rPr lang="en-US" sz="2000" b="1" dirty="0">
                  <a:solidFill>
                    <a:srgbClr val="FF0000"/>
                  </a:solidFill>
                  <a:cs typeface="Times New Roman" pitchFamily="18" charset="0"/>
                </a:rPr>
                <a:t>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-777259" y="680832"/>
                  <a:ext cx="5801474" cy="11785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Cho </a:t>
                  </a:r>
                  <a:r>
                    <a:rPr lang="en-US" sz="3200" dirty="0" err="1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hệ</a:t>
                  </a:r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PT 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=3      (1)</m:t>
                              </m:r>
                            </m:e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+2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=1        (2)</m:t>
                              </m:r>
                            </m:e>
                          </m:eqArr>
                        </m:e>
                      </m:d>
                    </m:oMath>
                  </a14:m>
                  <a:endPara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77259" y="680832"/>
                  <a:ext cx="5801474" cy="1178558"/>
                </a:xfrm>
                <a:prstGeom prst="rect">
                  <a:avLst/>
                </a:prstGeom>
                <a:blipFill>
                  <a:blip r:embed="rId5"/>
                  <a:stretch>
                    <a:fillRect l="-7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/>
            <p:cNvSpPr txBox="1"/>
            <p:nvPr/>
          </p:nvSpPr>
          <p:spPr>
            <a:xfrm>
              <a:off x="4532904" y="931644"/>
              <a:ext cx="3823159" cy="578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 Mai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889059" y="6074886"/>
            <a:ext cx="383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600" b="1" dirty="0">
              <a:solidFill>
                <a:srgbClr val="7598D9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Google Shape;171;p1">
            <a:hlinkClick r:id="rId6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1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sp>
        <p:nvSpPr>
          <p:cNvPr id="21" name="Google Shape;214;p2">
            <a:hlinkClick r:id="rId7" action="ppaction://hlinksldjump"/>
          </p:cNvPr>
          <p:cNvSpPr/>
          <p:nvPr/>
        </p:nvSpPr>
        <p:spPr>
          <a:xfrm flipH="1">
            <a:off x="9612734" y="5790584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" name="Google Shape;21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802" y="76201"/>
            <a:ext cx="821872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33" descr="nature%20(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nature%20(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56" y="0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91" name="Oval 90"/>
          <p:cNvSpPr/>
          <p:nvPr/>
        </p:nvSpPr>
        <p:spPr>
          <a:xfrm>
            <a:off x="8534400" y="60336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464D29-23AB-3A84-786D-A6E911177D6D}"/>
                  </a:ext>
                </a:extLst>
              </p:cNvPr>
              <p:cNvSpPr txBox="1"/>
              <p:nvPr/>
            </p:nvSpPr>
            <p:spPr>
              <a:xfrm>
                <a:off x="202765" y="1956622"/>
                <a:ext cx="11981476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−3     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+2(2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−3)=1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−6=1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7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7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2.1−3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;-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464D29-23AB-3A84-786D-A6E911177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65" y="1956622"/>
                <a:ext cx="11981476" cy="3539430"/>
              </a:xfrm>
              <a:prstGeom prst="rect">
                <a:avLst/>
              </a:prstGeom>
              <a:blipFill>
                <a:blip r:embed="rId10"/>
                <a:stretch>
                  <a:fillRect l="-1272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310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4035" grpId="0" animBg="1"/>
      <p:bldP spid="2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913" y="76201"/>
            <a:ext cx="821872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1;p1">
            <a:hlinkClick r:id="rId6" action="ppaction://hlinksldjump"/>
          </p:cNvPr>
          <p:cNvSpPr/>
          <p:nvPr/>
        </p:nvSpPr>
        <p:spPr>
          <a:xfrm>
            <a:off x="4065185" y="176206"/>
            <a:ext cx="2477015" cy="6899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2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1250" y="1725794"/>
                <a:ext cx="9441840" cy="1683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Sử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dụng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máy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cầm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tay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tìm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PT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       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−4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=2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50" y="1725794"/>
                <a:ext cx="9441840" cy="1683281"/>
              </a:xfrm>
              <a:prstGeom prst="rect">
                <a:avLst/>
              </a:prstGeom>
              <a:blipFill>
                <a:blip r:embed="rId7"/>
                <a:stretch>
                  <a:fillRect l="-1614" t="-5072" r="-3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03503" y="4033271"/>
            <a:ext cx="112320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duy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x;y</a:t>
            </a:r>
            <a:r>
              <a:rPr lang="en-US" sz="3200" b="1" dirty="0">
                <a:solidFill>
                  <a:srgbClr val="FF0000"/>
                </a:solidFill>
              </a:rPr>
              <a:t>)=(10; 7).</a:t>
            </a:r>
          </a:p>
        </p:txBody>
      </p:sp>
      <p:sp>
        <p:nvSpPr>
          <p:cNvPr id="15" name="Google Shape;214;p2">
            <a:hlinkClick r:id="rId8" action="ppaction://hlinksldjump"/>
          </p:cNvPr>
          <p:cNvSpPr/>
          <p:nvPr/>
        </p:nvSpPr>
        <p:spPr>
          <a:xfrm flipH="1">
            <a:off x="9642765" y="5791201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394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6067424"/>
            <a:ext cx="6324599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534400" y="5494839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9" name="Oval 78"/>
          <p:cNvSpPr/>
          <p:nvPr/>
        </p:nvSpPr>
        <p:spPr>
          <a:xfrm>
            <a:off x="8877300" y="6281639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5078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"/>
          <p:cNvSpPr/>
          <p:nvPr/>
        </p:nvSpPr>
        <p:spPr>
          <a:xfrm>
            <a:off x="1279072" y="4403577"/>
            <a:ext cx="7195457" cy="9450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prstClr val="white"/>
              </a:buClr>
              <a:buSzPts val="3200"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ĐÁP ÁN: D</a:t>
            </a:r>
            <a:endParaRPr sz="3200" b="1" dirty="0">
              <a:solidFill>
                <a:prstClr val="white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433" y="458075"/>
            <a:ext cx="904369" cy="8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4;p2">
            <a:hlinkClick r:id="rId6" action="ppaction://hlinksldjump"/>
          </p:cNvPr>
          <p:cNvSpPr/>
          <p:nvPr/>
        </p:nvSpPr>
        <p:spPr>
          <a:xfrm flipH="1">
            <a:off x="9642765" y="5791201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171;p1">
            <a:hlinkClick r:id="rId7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3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4125" y="1509368"/>
                <a:ext cx="9718965" cy="248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=2</m:t>
                            </m:r>
                          </m:e>
                        </m:eqAr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duy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	D.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25" y="1509368"/>
                <a:ext cx="9718965" cy="2488823"/>
              </a:xfrm>
              <a:prstGeom prst="rect">
                <a:avLst/>
              </a:prstGeom>
              <a:blipFill>
                <a:blip r:embed="rId8"/>
                <a:stretch>
                  <a:fillRect l="-1631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5749697"/>
            <a:ext cx="6705599" cy="110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4" name="Oval 73"/>
          <p:cNvSpPr/>
          <p:nvPr/>
        </p:nvSpPr>
        <p:spPr>
          <a:xfrm>
            <a:off x="8610600" y="58050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3784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28969" y="2967163"/>
            <a:ext cx="9934061" cy="16426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GIẢI HỆ HAI PHƯƠNG TRÌNH BẬC NHẤT HAI ẨN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53940" y="1746096"/>
            <a:ext cx="288412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b="1" dirty="0" err="1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Bài</a:t>
            </a:r>
            <a:r>
              <a:rPr lang="en-US" altLang="zh-CN" sz="8800" b="1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 3</a:t>
            </a:r>
            <a:endParaRPr lang="zh-CN" altLang="en-US" sz="8800" b="1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-343768" y="-33142"/>
            <a:ext cx="2892893" cy="24902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5023">
            <a:off x="9253519" y="-64561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160" y="4754693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1420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">
            <a:hlinkClick r:id="rId5" action="ppaction://hlinksldjump"/>
          </p:cNvPr>
          <p:cNvSpPr/>
          <p:nvPr/>
        </p:nvSpPr>
        <p:spPr>
          <a:xfrm flipH="1">
            <a:off x="9604236" y="5774375"/>
            <a:ext cx="571928" cy="413658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152" y="340664"/>
            <a:ext cx="828169" cy="9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3;p2"/>
          <p:cNvSpPr/>
          <p:nvPr/>
        </p:nvSpPr>
        <p:spPr>
          <a:xfrm>
            <a:off x="2214816" y="3737781"/>
            <a:ext cx="7195457" cy="9450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prstClr val="white"/>
              </a:buClr>
              <a:buSzPts val="3200"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ĐÁP ÁN: C</a:t>
            </a:r>
            <a:endParaRPr sz="3200" b="1" dirty="0">
              <a:solidFill>
                <a:prstClr val="white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sp>
        <p:nvSpPr>
          <p:cNvPr id="7" name="Google Shape;171;p1">
            <a:hlinkClick r:id="rId7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4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48690" y="912169"/>
                <a:ext cx="9227475" cy="248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=9</m:t>
                            </m:r>
                          </m:e>
                        </m:eqAr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duy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	D.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0" y="912169"/>
                <a:ext cx="9227475" cy="2488823"/>
              </a:xfrm>
              <a:prstGeom prst="rect">
                <a:avLst/>
              </a:prstGeom>
              <a:blipFill>
                <a:blip r:embed="rId8"/>
                <a:stretch>
                  <a:fillRect l="-1718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5749697"/>
            <a:ext cx="6553199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4" name="Oval 73"/>
          <p:cNvSpPr/>
          <p:nvPr/>
        </p:nvSpPr>
        <p:spPr>
          <a:xfrm>
            <a:off x="8534400" y="60336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0411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00600" y="6146"/>
            <a:ext cx="2590801" cy="51098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TÒI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320" y="434486"/>
            <a:ext cx="111474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Hà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150 000đ,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350 000đ.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320" y="247689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088" y="3040212"/>
            <a:ext cx="1145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x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924" y="3592380"/>
            <a:ext cx="7557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Hà: 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+ y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150000</a:t>
            </a:r>
          </a:p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An: 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2x + 3y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350000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9320" y="4538996"/>
                <a:ext cx="11245223" cy="1683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Tx/>
                  <a:buChar char="-"/>
                </a:pP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vé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xem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phim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người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lớn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trẻ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just"/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=150000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+3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=350000</m:t>
                            </m:r>
                          </m:e>
                        </m:eqArr>
                      </m:e>
                    </m:d>
                  </m:oMath>
                </a14:m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20" y="4538996"/>
                <a:ext cx="11245223" cy="1683281"/>
              </a:xfrm>
              <a:prstGeom prst="rect">
                <a:avLst/>
              </a:prstGeom>
              <a:blipFill>
                <a:blip r:embed="rId2"/>
                <a:stretch>
                  <a:fillRect l="-1355" t="-5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2" descr="Ưu điểm nổi bậc của máy lạnh Mutil- máy lạnh mẹ bồng con- phân phối giá tốt  nhất tại Đại Đông Dương - 15.000.000đ | Nhật tảo">
            <a:extLst>
              <a:ext uri="{FF2B5EF4-FFF2-40B4-BE49-F238E27FC236}">
                <a16:creationId xmlns:a16="http://schemas.microsoft.com/office/drawing/2014/main" id="{782A4893-A2AF-A3F9-266B-3C7B8571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25" y="6222276"/>
            <a:ext cx="6553199" cy="6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62868" y="419100"/>
            <a:ext cx="39857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CỦNG CỐ</a:t>
            </a:r>
            <a:endParaRPr lang="zh-CN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370027" y="235223"/>
            <a:ext cx="2146464" cy="18477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5023">
            <a:off x="9951172" y="124858"/>
            <a:ext cx="2370280" cy="140343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2161854" y="1286371"/>
            <a:ext cx="3600450" cy="107293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787133" y="1286370"/>
            <a:ext cx="0" cy="107293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5811963" y="1286370"/>
            <a:ext cx="3254431" cy="931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372433" y="2405008"/>
            <a:ext cx="3011377" cy="3069941"/>
          </a:xfrm>
          <a:prstGeom prst="roundRect">
            <a:avLst/>
          </a:prstGeom>
          <a:solidFill>
            <a:srgbClr val="F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GIẢI HỆ PHƯƠNG TRÌNH BẰNG PHƯƠNG PHÁP THẾ</a:t>
            </a:r>
            <a:endParaRPr lang="vi-VN" sz="2800" b="1" dirty="0"/>
          </a:p>
        </p:txBody>
      </p:sp>
      <p:sp>
        <p:nvSpPr>
          <p:cNvPr id="42" name="Rounded Rectangle 41"/>
          <p:cNvSpPr/>
          <p:nvPr/>
        </p:nvSpPr>
        <p:spPr>
          <a:xfrm>
            <a:off x="4427112" y="2431025"/>
            <a:ext cx="3011377" cy="29982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GIẢI HỆ PHƯƠNG TRÌNH BẰNG PHƯƠNG PHÁP CỘNG ĐẠI SỐ</a:t>
            </a:r>
            <a:endParaRPr lang="vi-VN" sz="2800" b="1" dirty="0"/>
          </a:p>
        </p:txBody>
      </p:sp>
      <p:sp>
        <p:nvSpPr>
          <p:cNvPr id="46" name="Rounded Rectangle 45"/>
          <p:cNvSpPr/>
          <p:nvPr/>
        </p:nvSpPr>
        <p:spPr>
          <a:xfrm>
            <a:off x="8474485" y="2359308"/>
            <a:ext cx="2782556" cy="306994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SỬ DỤNG MÁY TÍNH CẦM TAY ĐỂ TÌM NGHIỆM CỦA HỆ HAI PT BẬC NHẤT HAI ẨN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69595853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 animBg="1"/>
      <p:bldP spid="42" grpId="0" animBg="1"/>
      <p:bldP spid="4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802433" y="462419"/>
            <a:ext cx="6228044" cy="709410"/>
            <a:chOff x="3477279" y="455613"/>
            <a:chExt cx="5237443" cy="577850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FF5F59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477279" y="455613"/>
              <a:ext cx="5237443" cy="5264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HƯỚNG DẪN VỀ NHÀ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-400050" y="1871448"/>
            <a:ext cx="870585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Ghi nhớ kiến thức trong bài.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4900" y="2908912"/>
            <a:ext cx="10077450" cy="1509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Hoàn thành các bài tập còn lại SGK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SBT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04900" y="4694273"/>
            <a:ext cx="10077450" cy="76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Chuẩn bị bài “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79010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99633" y="2065713"/>
            <a:ext cx="9589298" cy="22065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ea typeface="汉仪夏日体W" panose="00020600040101010101" pitchFamily="18" charset="-122"/>
              </a:rPr>
              <a:t>CẢM ƠN CÁC EM ĐÃ CHÚ Ý BÀI GIẢNG!</a:t>
            </a:r>
            <a:endParaRPr lang="zh-CN" altLang="en-US" sz="6000" b="1" dirty="0">
              <a:solidFill>
                <a:schemeClr val="bg1"/>
              </a:solidFill>
              <a:effectLst>
                <a:outerShdw blurRad="76200" dist="38100" dir="2700000" algn="tl">
                  <a:srgbClr val="000000">
                    <a:alpha val="70000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05498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3950" y="1530293"/>
            <a:ext cx="8002359" cy="930275"/>
            <a:chOff x="1654404" y="1425576"/>
            <a:chExt cx="8002359" cy="930275"/>
          </a:xfrm>
        </p:grpSpPr>
        <p:sp>
          <p:nvSpPr>
            <p:cNvPr id="31" name="MH_Other_1"/>
            <p:cNvSpPr/>
            <p:nvPr>
              <p:custDataLst>
                <p:tags r:id="rId10"/>
              </p:custDataLst>
            </p:nvPr>
          </p:nvSpPr>
          <p:spPr>
            <a:xfrm>
              <a:off x="1654404" y="1425576"/>
              <a:ext cx="800235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2" name="MH_Other_2"/>
            <p:cNvSpPr/>
            <p:nvPr>
              <p:custDataLst>
                <p:tags r:id="rId11"/>
              </p:custDataLst>
            </p:nvPr>
          </p:nvSpPr>
          <p:spPr>
            <a:xfrm>
              <a:off x="8174038" y="1528763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sz="3600" kern="0" dirty="0">
                  <a:ln w="18415" cmpd="sng">
                    <a:noFill/>
                    <a:prstDash val="solid"/>
                  </a:ln>
                  <a:solidFill>
                    <a:schemeClr val="accent1"/>
                  </a:solidFill>
                  <a:ea typeface="幼圆" panose="02010509060101010101" pitchFamily="49" charset="-122"/>
                  <a:cs typeface="Times New Roman" pitchFamily="18" charset="0"/>
                </a:rPr>
                <a:t>I</a:t>
              </a:r>
            </a:p>
          </p:txBody>
        </p:sp>
        <p:sp>
          <p:nvSpPr>
            <p:cNvPr id="33" name="MH_SubTitle_1"/>
            <p:cNvSpPr/>
            <p:nvPr>
              <p:custDataLst>
                <p:tags r:id="rId12"/>
              </p:custDataLst>
            </p:nvPr>
          </p:nvSpPr>
          <p:spPr>
            <a:xfrm>
              <a:off x="1888761" y="1612900"/>
              <a:ext cx="6805978" cy="515938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b="1" kern="0" dirty="0">
                  <a:solidFill>
                    <a:srgbClr val="C00000"/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PHƯƠNG PHÁP THẾ</a:t>
              </a:r>
            </a:p>
          </p:txBody>
        </p:sp>
        <p:sp>
          <p:nvSpPr>
            <p:cNvPr id="34" name="MH_Other_3"/>
            <p:cNvSpPr/>
            <p:nvPr>
              <p:custDataLst>
                <p:tags r:id="rId13"/>
              </p:custDataLst>
            </p:nvPr>
          </p:nvSpPr>
          <p:spPr>
            <a:xfrm>
              <a:off x="8050214" y="1641476"/>
              <a:ext cx="592137" cy="460375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2009" y="3119466"/>
            <a:ext cx="8064299" cy="930275"/>
            <a:chOff x="1592464" y="2490789"/>
            <a:chExt cx="8064299" cy="930275"/>
          </a:xfrm>
        </p:grpSpPr>
        <p:sp>
          <p:nvSpPr>
            <p:cNvPr id="37" name="MH_Other_4"/>
            <p:cNvSpPr/>
            <p:nvPr>
              <p:custDataLst>
                <p:tags r:id="rId6"/>
              </p:custDataLst>
            </p:nvPr>
          </p:nvSpPr>
          <p:spPr>
            <a:xfrm>
              <a:off x="1592464" y="2490789"/>
              <a:ext cx="806429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8" name="MH_Other_5"/>
            <p:cNvSpPr/>
            <p:nvPr>
              <p:custDataLst>
                <p:tags r:id="rId7"/>
              </p:custDataLst>
            </p:nvPr>
          </p:nvSpPr>
          <p:spPr>
            <a:xfrm>
              <a:off x="8174038" y="2593975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3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ea typeface="幼圆" panose="02010509060101010101" pitchFamily="49" charset="-122"/>
                  <a:cs typeface="Times New Roman" pitchFamily="18" charset="0"/>
                </a:rPr>
                <a:t>II</a:t>
              </a:r>
            </a:p>
          </p:txBody>
        </p:sp>
        <p:sp>
          <p:nvSpPr>
            <p:cNvPr id="39" name="MH_SubTitle_2"/>
            <p:cNvSpPr/>
            <p:nvPr>
              <p:custDataLst>
                <p:tags r:id="rId8"/>
              </p:custDataLst>
            </p:nvPr>
          </p:nvSpPr>
          <p:spPr>
            <a:xfrm>
              <a:off x="1888761" y="2678114"/>
              <a:ext cx="6874916" cy="515937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000" b="1" kern="0" dirty="0">
                  <a:solidFill>
                    <a:schemeClr val="accent6">
                      <a:lumMod val="50000"/>
                    </a:schemeClr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PP CỘNG ĐẠI SỐ</a:t>
              </a:r>
            </a:p>
          </p:txBody>
        </p:sp>
        <p:sp>
          <p:nvSpPr>
            <p:cNvPr id="40" name="MH_Other_6"/>
            <p:cNvSpPr/>
            <p:nvPr>
              <p:custDataLst>
                <p:tags r:id="rId9"/>
              </p:custDataLst>
            </p:nvPr>
          </p:nvSpPr>
          <p:spPr>
            <a:xfrm>
              <a:off x="8050214" y="2705101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188462" y="165891"/>
            <a:ext cx="5735782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 DUNG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id="{6A966214-E7AF-8EDE-3FE1-D71BA63389A1}"/>
              </a:ext>
            </a:extLst>
          </p:cNvPr>
          <p:cNvGrpSpPr/>
          <p:nvPr/>
        </p:nvGrpSpPr>
        <p:grpSpPr>
          <a:xfrm>
            <a:off x="482010" y="5054885"/>
            <a:ext cx="8064299" cy="1322921"/>
            <a:chOff x="1378124" y="3505638"/>
            <a:chExt cx="8064299" cy="930275"/>
          </a:xfrm>
        </p:grpSpPr>
        <p:sp>
          <p:nvSpPr>
            <p:cNvPr id="5" name="MH_Other_4">
              <a:extLst>
                <a:ext uri="{FF2B5EF4-FFF2-40B4-BE49-F238E27FC236}">
                  <a16:creationId xmlns:a16="http://schemas.microsoft.com/office/drawing/2014/main" id="{6B8DB6FB-CA11-E13E-9E84-C9AF0243916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378124" y="3505638"/>
              <a:ext cx="806429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241FAB91-3047-1525-3257-7D5F5206CEC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869887" y="3596416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3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ea typeface="幼圆" panose="02010509060101010101" pitchFamily="49" charset="-122"/>
                  <a:cs typeface="Times New Roman" pitchFamily="18" charset="0"/>
                </a:rPr>
                <a:t>III</a:t>
              </a:r>
            </a:p>
          </p:txBody>
        </p:sp>
        <p:sp>
          <p:nvSpPr>
            <p:cNvPr id="9" name="MH_SubTitle_2">
              <a:extLst>
                <a:ext uri="{FF2B5EF4-FFF2-40B4-BE49-F238E27FC236}">
                  <a16:creationId xmlns:a16="http://schemas.microsoft.com/office/drawing/2014/main" id="{FDA9685E-AE35-06AD-2343-B2297688A8D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674421" y="3739793"/>
              <a:ext cx="6874916" cy="476542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000" b="1" kern="0" dirty="0">
                  <a:solidFill>
                    <a:schemeClr val="accent6">
                      <a:lumMod val="50000"/>
                    </a:schemeClr>
                  </a:solidFill>
                  <a:ea typeface="幼圆" panose="02010509060101010101" pitchFamily="49" charset="-122"/>
                  <a:cs typeface="Arial" pitchFamily="34" charset="0"/>
                </a:rPr>
                <a:t>SỬ DỤNG MÁY TÍNH CẦM TAY ĐỂ TÌM NGHIỆM CỦA HỆ HAI PT BẬC NHẤT HAI ẨN</a:t>
              </a:r>
            </a:p>
          </p:txBody>
        </p:sp>
        <p:sp>
          <p:nvSpPr>
            <p:cNvPr id="10" name="MH_Other_6">
              <a:extLst>
                <a:ext uri="{FF2B5EF4-FFF2-40B4-BE49-F238E27FC236}">
                  <a16:creationId xmlns:a16="http://schemas.microsoft.com/office/drawing/2014/main" id="{6C984613-4580-C7D1-10B5-F8BF4367E53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957200" y="3739793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69895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133765" y="275087"/>
            <a:ext cx="9743546" cy="889716"/>
            <a:chOff x="1133765" y="275087"/>
            <a:chExt cx="9743546" cy="889716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133765" y="275087"/>
              <a:ext cx="9743546" cy="661719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 b="1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981732" y="333806"/>
              <a:ext cx="82285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I) </a:t>
              </a:r>
              <a:r>
                <a:rPr lang="en-US" altLang="zh-CN" sz="2400" b="1" kern="0" dirty="0">
                  <a:solidFill>
                    <a:schemeClr val="bg1"/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PHƯƠNG PHÁP THẾ</a:t>
              </a:r>
            </a:p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. 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76" y="1033464"/>
            <a:ext cx="1112978" cy="762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90254" y="878086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      (1)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+2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/>
                  <a:t>   (I) </a:t>
                </a:r>
                <a:endParaRPr lang="vi-VN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878086"/>
                <a:ext cx="8811491" cy="1190839"/>
              </a:xfrm>
              <a:prstGeom prst="rect">
                <a:avLst/>
              </a:prstGeom>
              <a:blipFill>
                <a:blip r:embed="rId5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77276" y="1951425"/>
            <a:ext cx="11325988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Tx/>
              <a:buAutoNum type="alphaLcParenR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ủa 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9AE617-1532-5FE7-4326-D85EF6E69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6867" y="5393932"/>
            <a:ext cx="2328874" cy="1336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9310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H_Other_5"/>
          <p:cNvSpPr/>
          <p:nvPr>
            <p:custDataLst>
              <p:tags r:id="rId2"/>
            </p:custDataLst>
          </p:nvPr>
        </p:nvSpPr>
        <p:spPr>
          <a:xfrm rot="18900000">
            <a:off x="919969" y="1538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MH_Other_6"/>
          <p:cNvSpPr/>
          <p:nvPr>
            <p:custDataLst>
              <p:tags r:id="rId3"/>
            </p:custDataLst>
          </p:nvPr>
        </p:nvSpPr>
        <p:spPr>
          <a:xfrm rot="2149474">
            <a:off x="3574942" y="1479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42EBD9-F380-7776-B267-5FA8E9CABD94}"/>
                  </a:ext>
                </a:extLst>
              </p:cNvPr>
              <p:cNvSpPr txBox="1"/>
              <p:nvPr/>
            </p:nvSpPr>
            <p:spPr>
              <a:xfrm>
                <a:off x="1103441" y="1505745"/>
                <a:ext cx="11248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a) Từ phương trình (1)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=3+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(3)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42EBD9-F380-7776-B267-5FA8E9CAB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1505745"/>
                <a:ext cx="11248280" cy="584775"/>
              </a:xfrm>
              <a:prstGeom prst="rect">
                <a:avLst/>
              </a:prstGeom>
              <a:blipFill>
                <a:blip r:embed="rId6"/>
                <a:stretch>
                  <a:fillRect l="-135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5E645-03C5-3C4E-5888-9F58ABEC248E}"/>
                  </a:ext>
                </a:extLst>
              </p:cNvPr>
              <p:cNvSpPr txBox="1"/>
              <p:nvPr/>
            </p:nvSpPr>
            <p:spPr>
              <a:xfrm>
                <a:off x="1103441" y="4033391"/>
                <a:ext cx="112482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</a:rPr>
                  <a:t>c)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y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3+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duy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(x;y) = (1;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4)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5E645-03C5-3C4E-5888-9F58ABEC2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4033391"/>
                <a:ext cx="11248280" cy="1077218"/>
              </a:xfrm>
              <a:prstGeom prst="rect">
                <a:avLst/>
              </a:prstGeom>
              <a:blipFill>
                <a:blip r:embed="rId7"/>
                <a:stretch>
                  <a:fillRect l="-1355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7B8086-19FC-15B1-9E76-548DC7A9148D}"/>
                  </a:ext>
                </a:extLst>
              </p:cNvPr>
              <p:cNvSpPr txBox="1"/>
              <p:nvPr/>
            </p:nvSpPr>
            <p:spPr>
              <a:xfrm>
                <a:off x="1306250" y="2126351"/>
                <a:ext cx="11248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được: 3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3+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7B8086-19FC-15B1-9E76-548DC7A91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50" y="2126351"/>
                <a:ext cx="11248280" cy="584775"/>
              </a:xfrm>
              <a:prstGeom prst="rect">
                <a:avLst/>
              </a:prstGeom>
              <a:blipFill>
                <a:blip r:embed="rId8"/>
                <a:stretch>
                  <a:fillRect l="-135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EABEB4-DBE2-FCE1-9CE3-D20A0B7C37F4}"/>
                  </a:ext>
                </a:extLst>
              </p:cNvPr>
              <p:cNvSpPr txBox="1"/>
              <p:nvPr/>
            </p:nvSpPr>
            <p:spPr>
              <a:xfrm>
                <a:off x="1103441" y="2664053"/>
                <a:ext cx="1124828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b)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+6+2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微软雅黑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EABEB4-DBE2-FCE1-9CE3-D20A0B7C3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2664053"/>
                <a:ext cx="11248280" cy="1569660"/>
              </a:xfrm>
              <a:prstGeom prst="rect">
                <a:avLst/>
              </a:prstGeom>
              <a:blipFill>
                <a:blip r:embed="rId9"/>
                <a:stretch>
                  <a:fillRect l="-1355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0CA19FB-1287-B5C1-7F39-9D141D1CE62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26" y="429757"/>
            <a:ext cx="1112978" cy="762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BA7015-8E18-972E-7B02-4EF297D5E9AC}"/>
                  </a:ext>
                </a:extLst>
              </p:cNvPr>
              <p:cNvSpPr txBox="1"/>
              <p:nvPr/>
            </p:nvSpPr>
            <p:spPr>
              <a:xfrm>
                <a:off x="1861704" y="274379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      (1)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+2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/>
                  <a:t>   (I) </a:t>
                </a:r>
                <a:endParaRPr lang="vi-VN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BA7015-8E18-972E-7B02-4EF297D5E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704" y="274379"/>
                <a:ext cx="8811491" cy="1190839"/>
              </a:xfrm>
              <a:prstGeom prst="rect">
                <a:avLst/>
              </a:prstGeom>
              <a:blipFill>
                <a:blip r:embed="rId11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5423969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H_Other_5"/>
          <p:cNvSpPr/>
          <p:nvPr>
            <p:custDataLst>
              <p:tags r:id="rId2"/>
            </p:custDataLst>
          </p:nvPr>
        </p:nvSpPr>
        <p:spPr>
          <a:xfrm rot="18900000">
            <a:off x="85579" y="395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sp>
        <p:nvSpPr>
          <p:cNvPr id="18" name="MH_Other_6"/>
          <p:cNvSpPr/>
          <p:nvPr>
            <p:custDataLst>
              <p:tags r:id="rId3"/>
            </p:custDataLst>
          </p:nvPr>
        </p:nvSpPr>
        <p:spPr>
          <a:xfrm rot="2149474">
            <a:off x="2740552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F00FFE-1794-BF27-6E3D-6DDD071AE0D9}"/>
              </a:ext>
            </a:extLst>
          </p:cNvPr>
          <p:cNvGrpSpPr/>
          <p:nvPr/>
        </p:nvGrpSpPr>
        <p:grpSpPr>
          <a:xfrm>
            <a:off x="160734" y="371666"/>
            <a:ext cx="11934812" cy="5659263"/>
            <a:chOff x="1916630" y="695101"/>
            <a:chExt cx="14273441" cy="3168623"/>
          </a:xfrm>
          <a:solidFill>
            <a:srgbClr val="CCFF66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C6E60E-772E-C4F6-2BB8-0617827769CA}"/>
                </a:ext>
              </a:extLst>
            </p:cNvPr>
            <p:cNvGrpSpPr/>
            <p:nvPr/>
          </p:nvGrpSpPr>
          <p:grpSpPr>
            <a:xfrm>
              <a:off x="1975799" y="695101"/>
              <a:ext cx="14214272" cy="3168623"/>
              <a:chOff x="329482" y="10"/>
              <a:chExt cx="17913300" cy="8105587"/>
            </a:xfrm>
            <a:grpFill/>
          </p:grpSpPr>
          <p:grpSp>
            <p:nvGrpSpPr>
              <p:cNvPr id="6" name="Group 4">
                <a:extLst>
                  <a:ext uri="{FF2B5EF4-FFF2-40B4-BE49-F238E27FC236}">
                    <a16:creationId xmlns:a16="http://schemas.microsoft.com/office/drawing/2014/main" id="{4612CE11-3950-5FEB-BEB4-1D47BEB628A1}"/>
                  </a:ext>
                </a:extLst>
              </p:cNvPr>
              <p:cNvGrpSpPr/>
              <p:nvPr/>
            </p:nvGrpSpPr>
            <p:grpSpPr>
              <a:xfrm>
                <a:off x="1108646" y="281638"/>
                <a:ext cx="17134134" cy="7823959"/>
                <a:chOff x="668340" y="0"/>
                <a:chExt cx="10329192" cy="4716619"/>
              </a:xfrm>
              <a:grpFill/>
            </p:grpSpPr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129E2067-8CF8-FEEF-5681-7C3201AE9702}"/>
                    </a:ext>
                  </a:extLst>
                </p:cNvPr>
                <p:cNvSpPr/>
                <p:nvPr/>
              </p:nvSpPr>
              <p:spPr>
                <a:xfrm>
                  <a:off x="668340" y="0"/>
                  <a:ext cx="10329192" cy="4716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7119301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5267917"/>
                        <a:pt x="10800735" y="6356717"/>
                      </a:cubicBezTo>
                      <a:cubicBezTo>
                        <a:pt x="10800735" y="6570876"/>
                        <a:pt x="10809883" y="6870054"/>
                        <a:pt x="10809883" y="6870054"/>
                      </a:cubicBezTo>
                      <a:cubicBezTo>
                        <a:pt x="10809883" y="6998723"/>
                        <a:pt x="10805713" y="7119301"/>
                        <a:pt x="10552875" y="7111167"/>
                      </a:cubicBezTo>
                      <a:cubicBezTo>
                        <a:pt x="10552875" y="7111167"/>
                        <a:pt x="10176403" y="7090868"/>
                        <a:pt x="9081481" y="7098467"/>
                      </a:cubicBezTo>
                      <a:cubicBezTo>
                        <a:pt x="2545013" y="7106601"/>
                        <a:pt x="304023" y="7119301"/>
                        <a:pt x="304023" y="7119301"/>
                      </a:cubicBezTo>
                      <a:cubicBezTo>
                        <a:pt x="132548" y="7119301"/>
                        <a:pt x="4213" y="7018231"/>
                        <a:pt x="8532" y="6815685"/>
                      </a:cubicBezTo>
                      <a:cubicBezTo>
                        <a:pt x="8532" y="6815685"/>
                        <a:pt x="9630" y="6317143"/>
                        <a:pt x="4815" y="1670849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5CF4A49-3664-D4B2-6CAB-3FB0241176AC}"/>
                  </a:ext>
                </a:extLst>
              </p:cNvPr>
              <p:cNvGrpSpPr/>
              <p:nvPr/>
            </p:nvGrpSpPr>
            <p:grpSpPr>
              <a:xfrm>
                <a:off x="329482" y="10"/>
                <a:ext cx="17913300" cy="8105587"/>
                <a:chOff x="-4212" y="6"/>
                <a:chExt cx="10825341" cy="4898358"/>
              </a:xfrm>
              <a:grpFill/>
            </p:grpSpPr>
            <p:sp>
              <p:nvSpPr>
                <p:cNvPr id="10" name="Freeform 7">
                  <a:extLst>
                    <a:ext uri="{FF2B5EF4-FFF2-40B4-BE49-F238E27FC236}">
                      <a16:creationId xmlns:a16="http://schemas.microsoft.com/office/drawing/2014/main" id="{0AD29C30-65E0-D892-40A4-A1CE737F6D28}"/>
                    </a:ext>
                  </a:extLst>
                </p:cNvPr>
                <p:cNvSpPr/>
                <p:nvPr/>
              </p:nvSpPr>
              <p:spPr>
                <a:xfrm>
                  <a:off x="-4212" y="6"/>
                  <a:ext cx="10825341" cy="4898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7087086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5241263"/>
                        <a:pt x="10816195" y="6324502"/>
                      </a:cubicBezTo>
                      <a:cubicBezTo>
                        <a:pt x="10816195" y="6538661"/>
                        <a:pt x="10825342" y="6837839"/>
                        <a:pt x="10825342" y="6837839"/>
                      </a:cubicBezTo>
                      <a:cubicBezTo>
                        <a:pt x="10825342" y="6966508"/>
                        <a:pt x="10821173" y="7087086"/>
                        <a:pt x="10568335" y="7078952"/>
                      </a:cubicBezTo>
                      <a:cubicBezTo>
                        <a:pt x="10568335" y="7078952"/>
                        <a:pt x="10191862" y="7058653"/>
                        <a:pt x="9095459" y="7066252"/>
                      </a:cubicBezTo>
                      <a:cubicBezTo>
                        <a:pt x="2547822" y="7074386"/>
                        <a:pt x="304023" y="7087086"/>
                        <a:pt x="304023" y="7087086"/>
                      </a:cubicBezTo>
                      <a:cubicBezTo>
                        <a:pt x="132548" y="7087086"/>
                        <a:pt x="4213" y="6986016"/>
                        <a:pt x="8532" y="6783470"/>
                      </a:cubicBezTo>
                      <a:cubicBezTo>
                        <a:pt x="8532" y="6783470"/>
                        <a:pt x="9630" y="6284928"/>
                        <a:pt x="4815" y="1666310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18BC22-7AF7-E7FF-CE7C-1BD0475A1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6630" y="741983"/>
              <a:ext cx="1022990" cy="922483"/>
            </a:xfrm>
            <a:prstGeom prst="ellipse">
              <a:avLst/>
            </a:prstGeom>
            <a:grp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7D5834E-EEB9-BC9B-F1FC-C72BD4597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302" y="371667"/>
            <a:ext cx="11019964" cy="5525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94575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6974" y="51085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1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hệ phương 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51085"/>
                <a:ext cx="10917381" cy="1520416"/>
              </a:xfrm>
              <a:prstGeom prst="rect">
                <a:avLst/>
              </a:prstGeom>
              <a:blipFill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/>
              <p:nvPr/>
            </p:nvSpPr>
            <p:spPr>
              <a:xfrm>
                <a:off x="592905" y="1451516"/>
                <a:ext cx="110061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=5−2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1451516"/>
                <a:ext cx="11006190" cy="584775"/>
              </a:xfrm>
              <a:prstGeom prst="rect">
                <a:avLst/>
              </a:prstGeom>
              <a:blipFill>
                <a:blip r:embed="rId4"/>
                <a:stretch>
                  <a:fillRect l="-138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52A8A1-1318-19E1-7C39-581D915BFC09}"/>
                  </a:ext>
                </a:extLst>
              </p:cNvPr>
              <p:cNvSpPr txBox="1"/>
              <p:nvPr/>
            </p:nvSpPr>
            <p:spPr>
              <a:xfrm>
                <a:off x="592905" y="2935087"/>
                <a:ext cx="1100619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−10+4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7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=21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=3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52A8A1-1318-19E1-7C39-581D915BF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935087"/>
                <a:ext cx="11006190" cy="1569660"/>
              </a:xfrm>
              <a:prstGeom prst="rect">
                <a:avLst/>
              </a:prstGeom>
              <a:blipFill>
                <a:blip r:embed="rId5"/>
                <a:stretch>
                  <a:fillRect l="-1384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D060DE-7744-4C09-1973-2B0BD5B0ABD7}"/>
                  </a:ext>
                </a:extLst>
              </p:cNvPr>
              <p:cNvSpPr txBox="1"/>
              <p:nvPr/>
            </p:nvSpPr>
            <p:spPr>
              <a:xfrm>
                <a:off x="592905" y="2193301"/>
                <a:ext cx="110061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 : 3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5−2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D060DE-7744-4C09-1973-2B0BD5B0A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193301"/>
                <a:ext cx="11006190" cy="584775"/>
              </a:xfrm>
              <a:prstGeom prst="rect">
                <a:avLst/>
              </a:prstGeom>
              <a:blipFill>
                <a:blip r:embed="rId6"/>
                <a:stretch>
                  <a:fillRect l="-138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87F349-A8FC-80B5-AEA1-19DFA503B37F}"/>
                  </a:ext>
                </a:extLst>
              </p:cNvPr>
              <p:cNvSpPr txBox="1"/>
              <p:nvPr/>
            </p:nvSpPr>
            <p:spPr>
              <a:xfrm>
                <a:off x="592905" y="4504747"/>
                <a:ext cx="1100619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5−2.3=−1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duy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(x;y) = (3;-1)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87F349-A8FC-80B5-AEA1-19DFA503B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4504747"/>
                <a:ext cx="11006190" cy="1077218"/>
              </a:xfrm>
              <a:prstGeom prst="rect">
                <a:avLst/>
              </a:prstGeom>
              <a:blipFill>
                <a:blip r:embed="rId7"/>
                <a:stretch>
                  <a:fillRect l="-1384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9573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5959a216900a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QiTTB#"/>
  <p:tag name="MH_LAYOUT" val="SubTitleDesc"/>
  <p:tag name="MH" val="20170702101730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19"/>
  <p:tag name="MH_LIBRARY" val="GRAPHI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YinZJG#"/>
  <p:tag name="MH_LAYOUT" val="TitleSubTitle"/>
  <p:tag name="MH" val="20170702101852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3702</Words>
  <Application>Microsoft Office PowerPoint</Application>
  <PresentationFormat>Widescreen</PresentationFormat>
  <Paragraphs>694</Paragraphs>
  <Slides>44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64" baseType="lpstr">
      <vt:lpstr>等线</vt:lpstr>
      <vt:lpstr>等线 Light</vt:lpstr>
      <vt:lpstr>Arial</vt:lpstr>
      <vt:lpstr>Calibri</vt:lpstr>
      <vt:lpstr>Calibri Light</vt:lpstr>
      <vt:lpstr>Cambria Math</vt:lpstr>
      <vt:lpstr>Century Schoolbook</vt:lpstr>
      <vt:lpstr>Garamond</vt:lpstr>
      <vt:lpstr>Tahoma</vt:lpstr>
      <vt:lpstr>Times New Roman</vt:lpstr>
      <vt:lpstr>Wingdings</vt:lpstr>
      <vt:lpstr>Wingdings 2</vt:lpstr>
      <vt:lpstr>幼圆</vt:lpstr>
      <vt:lpstr>字魂59号-创粗黑</vt:lpstr>
      <vt:lpstr>思源黑体 Heavy</vt:lpstr>
      <vt:lpstr>汉仪夏日体W</vt:lpstr>
      <vt:lpstr>Office 主题​​</vt:lpstr>
      <vt:lpstr>Oriel</vt:lpstr>
      <vt:lpstr>Edge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5959a216900ab</dc:title>
  <dc:creator>逆流的小鱼</dc:creator>
  <cp:lastModifiedBy>nga nguyễn mai</cp:lastModifiedBy>
  <cp:revision>152</cp:revision>
  <dcterms:created xsi:type="dcterms:W3CDTF">2017-07-02T01:46:00Z</dcterms:created>
  <dcterms:modified xsi:type="dcterms:W3CDTF">2025-09-26T01:03:03Z</dcterms:modified>
</cp:coreProperties>
</file>