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emf" ContentType="image/x-emf"/>
  <Default Extension="wmf" ContentType="image/x-wmf"/>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4" r:id="rId2"/>
    <p:sldId id="412" r:id="rId3"/>
    <p:sldId id="257" r:id="rId4"/>
    <p:sldId id="259" r:id="rId5"/>
    <p:sldId id="384" r:id="rId6"/>
    <p:sldId id="306" r:id="rId7"/>
    <p:sldId id="389" r:id="rId8"/>
    <p:sldId id="413" r:id="rId9"/>
    <p:sldId id="414" r:id="rId10"/>
    <p:sldId id="415" r:id="rId11"/>
    <p:sldId id="268" r:id="rId12"/>
    <p:sldId id="270" r:id="rId13"/>
    <p:sldId id="275" r:id="rId14"/>
    <p:sldId id="392" r:id="rId15"/>
    <p:sldId id="393" r:id="rId16"/>
    <p:sldId id="394" r:id="rId17"/>
    <p:sldId id="395" r:id="rId18"/>
    <p:sldId id="396" r:id="rId19"/>
    <p:sldId id="397" r:id="rId20"/>
    <p:sldId id="398" r:id="rId21"/>
    <p:sldId id="399" r:id="rId22"/>
    <p:sldId id="401" r:id="rId23"/>
    <p:sldId id="402" r:id="rId24"/>
    <p:sldId id="403" r:id="rId25"/>
    <p:sldId id="404" r:id="rId26"/>
    <p:sldId id="428" r:id="rId27"/>
    <p:sldId id="405" r:id="rId28"/>
    <p:sldId id="406" r:id="rId29"/>
    <p:sldId id="407" r:id="rId30"/>
    <p:sldId id="408" r:id="rId31"/>
    <p:sldId id="411" r:id="rId32"/>
    <p:sldId id="416" r:id="rId33"/>
    <p:sldId id="256" r:id="rId34"/>
    <p:sldId id="258" r:id="rId35"/>
    <p:sldId id="417" r:id="rId36"/>
    <p:sldId id="260" r:id="rId37"/>
    <p:sldId id="418" r:id="rId38"/>
    <p:sldId id="419" r:id="rId39"/>
    <p:sldId id="420" r:id="rId40"/>
    <p:sldId id="421" r:id="rId41"/>
    <p:sldId id="423" r:id="rId42"/>
    <p:sldId id="422" r:id="rId43"/>
    <p:sldId id="424" r:id="rId44"/>
    <p:sldId id="427" r:id="rId45"/>
    <p:sldId id="426" r:id="rId46"/>
    <p:sldId id="425" r:id="rId47"/>
    <p:sldId id="265" r:id="rId48"/>
    <p:sldId id="326"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Open Sans" panose="020B0604020202020204" charset="0"/>
      <p:regular r:id="rId55"/>
      <p:bold r:id="rId56"/>
      <p:italic r:id="rId57"/>
      <p:boldItalic r:id="rId58"/>
    </p:embeddedFont>
    <p:embeddedFont>
      <p:font typeface="VNI-Aptima" pitchFamily="2" charset="0"/>
      <p:regular r:id="rId59"/>
      <p:bold r:id="rId60"/>
      <p:italic r:id="rId61"/>
      <p:boldItalic r:id="rId62"/>
    </p:embeddedFont>
    <p:embeddedFont>
      <p:font typeface="Cambria Math" panose="02040503050406030204" pitchFamily="18" charset="0"/>
      <p:regular r:id="rId63"/>
    </p:embeddedFont>
    <p:embeddedFont>
      <p:font typeface="Bookshelf Symbol 7" panose="05010101010101010101" pitchFamily="2"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0" autoAdjust="0"/>
    <p:restoredTop sz="94622" autoAdjust="0"/>
  </p:normalViewPr>
  <p:slideViewPr>
    <p:cSldViewPr>
      <p:cViewPr varScale="1">
        <p:scale>
          <a:sx n="38" d="100"/>
          <a:sy n="38" d="100"/>
        </p:scale>
        <p:origin x="37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wmf"/><Relationship Id="rId4"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4.png"/><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w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e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41.wmf"/><Relationship Id="rId3" Type="http://schemas.openxmlformats.org/officeDocument/2006/relationships/image" Target="../media/image28.png"/><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png"/><Relationship Id="rId11" Type="http://schemas.openxmlformats.org/officeDocument/2006/relationships/image" Target="../media/image40.wmf"/><Relationship Id="rId5" Type="http://schemas.openxmlformats.org/officeDocument/2006/relationships/image" Target="../media/image34.svg"/><Relationship Id="rId10" Type="http://schemas.openxmlformats.org/officeDocument/2006/relationships/oleObject" Target="../embeddings/oleObject4.bin"/><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49.wmf"/><Relationship Id="rId18" Type="http://schemas.openxmlformats.org/officeDocument/2006/relationships/oleObject" Target="../embeddings/oleObject11.bin"/><Relationship Id="rId3" Type="http://schemas.openxmlformats.org/officeDocument/2006/relationships/image" Target="../media/image17.png"/><Relationship Id="rId21" Type="http://schemas.openxmlformats.org/officeDocument/2006/relationships/image" Target="../media/image53.wmf"/><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image" Target="../media/image45.png"/><Relationship Id="rId11" Type="http://schemas.openxmlformats.org/officeDocument/2006/relationships/image" Target="../media/image48.wmf"/><Relationship Id="rId5" Type="http://schemas.openxmlformats.org/officeDocument/2006/relationships/image" Target="../media/image6.svg"/><Relationship Id="rId15" Type="http://schemas.openxmlformats.org/officeDocument/2006/relationships/image" Target="../media/image50.wmf"/><Relationship Id="rId10" Type="http://schemas.openxmlformats.org/officeDocument/2006/relationships/oleObject" Target="../embeddings/oleObject7.bin"/><Relationship Id="rId19" Type="http://schemas.openxmlformats.org/officeDocument/2006/relationships/image" Target="../media/image52.wmf"/><Relationship Id="rId4" Type="http://schemas.openxmlformats.org/officeDocument/2006/relationships/image" Target="../media/image4.png"/><Relationship Id="rId9" Type="http://schemas.openxmlformats.org/officeDocument/2006/relationships/image" Target="../media/image46.emf"/><Relationship Id="rId1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4.wmf"/><Relationship Id="rId18" Type="http://schemas.openxmlformats.org/officeDocument/2006/relationships/oleObject" Target="../embeddings/oleObject16.bin"/><Relationship Id="rId3" Type="http://schemas.openxmlformats.org/officeDocument/2006/relationships/image" Target="../media/image17.png"/><Relationship Id="rId7" Type="http://schemas.openxmlformats.org/officeDocument/2006/relationships/image" Target="../media/image46.emf"/><Relationship Id="rId12" Type="http://schemas.openxmlformats.org/officeDocument/2006/relationships/oleObject" Target="../embeddings/oleObject13.bin"/><Relationship Id="rId17" Type="http://schemas.openxmlformats.org/officeDocument/2006/relationships/image" Target="../media/image56.wmf"/><Relationship Id="rId2" Type="http://schemas.openxmlformats.org/officeDocument/2006/relationships/slideLayout" Target="../slideLayouts/slideLayout7.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45.png"/><Relationship Id="rId11" Type="http://schemas.openxmlformats.org/officeDocument/2006/relationships/image" Target="../media/image49.wmf"/><Relationship Id="rId5" Type="http://schemas.openxmlformats.org/officeDocument/2006/relationships/image" Target="../media/image6.svg"/><Relationship Id="rId15" Type="http://schemas.openxmlformats.org/officeDocument/2006/relationships/image" Target="../media/image55.wmf"/><Relationship Id="rId10" Type="http://schemas.openxmlformats.org/officeDocument/2006/relationships/oleObject" Target="../embeddings/oleObject8.bin"/><Relationship Id="rId19" Type="http://schemas.openxmlformats.org/officeDocument/2006/relationships/image" Target="../media/image57.wmf"/><Relationship Id="rId4" Type="http://schemas.openxmlformats.org/officeDocument/2006/relationships/image" Target="../media/image4.png"/><Relationship Id="rId9" Type="http://schemas.openxmlformats.org/officeDocument/2006/relationships/image" Target="../media/image48.wmf"/><Relationship Id="rId1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64.wmf"/><Relationship Id="rId3" Type="http://schemas.openxmlformats.org/officeDocument/2006/relationships/image" Target="../media/image24.png"/><Relationship Id="rId7" Type="http://schemas.openxmlformats.org/officeDocument/2006/relationships/image" Target="../media/image60.png"/><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1.wmf"/><Relationship Id="rId11" Type="http://schemas.openxmlformats.org/officeDocument/2006/relationships/image" Target="../media/image63.emf"/><Relationship Id="rId5" Type="http://schemas.openxmlformats.org/officeDocument/2006/relationships/oleObject" Target="../embeddings/oleObject18.bin"/><Relationship Id="rId10" Type="http://schemas.openxmlformats.org/officeDocument/2006/relationships/oleObject" Target="../embeddings/oleObject20.bin"/><Relationship Id="rId4" Type="http://schemas.openxmlformats.org/officeDocument/2006/relationships/image" Target="../media/image59.png"/><Relationship Id="rId9" Type="http://schemas.openxmlformats.org/officeDocument/2006/relationships/image" Target="../media/image62.emf"/></Relationships>
</file>

<file path=ppt/slides/_rels/slide31.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oleObject" Target="../embeddings/oleObject24.bin"/><Relationship Id="rId18" Type="http://schemas.openxmlformats.org/officeDocument/2006/relationships/image" Target="../media/image69.wmf"/><Relationship Id="rId3" Type="http://schemas.openxmlformats.org/officeDocument/2006/relationships/image" Target="../media/image28.png"/><Relationship Id="rId7" Type="http://schemas.openxmlformats.org/officeDocument/2006/relationships/oleObject" Target="../embeddings/oleObject22.bin"/><Relationship Id="rId12" Type="http://schemas.openxmlformats.org/officeDocument/2006/relationships/image" Target="../media/image71.png"/><Relationship Id="rId17"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68.wmf"/><Relationship Id="rId1" Type="http://schemas.openxmlformats.org/officeDocument/2006/relationships/vmlDrawing" Target="../drawings/vmlDrawing7.vml"/><Relationship Id="rId6" Type="http://schemas.openxmlformats.org/officeDocument/2006/relationships/image" Target="../media/image70.png"/><Relationship Id="rId11" Type="http://schemas.openxmlformats.org/officeDocument/2006/relationships/image" Target="../media/image66.wmf"/><Relationship Id="rId5" Type="http://schemas.openxmlformats.org/officeDocument/2006/relationships/image" Target="../media/image34.svg"/><Relationship Id="rId15" Type="http://schemas.openxmlformats.org/officeDocument/2006/relationships/oleObject" Target="../embeddings/oleObject25.bin"/><Relationship Id="rId10" Type="http://schemas.openxmlformats.org/officeDocument/2006/relationships/oleObject" Target="../embeddings/oleObject23.bin"/><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67.wmf"/></Relationships>
</file>

<file path=ppt/slides/_rels/slide32.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slideLayout" Target="../slideLayouts/slideLayout1.xml"/><Relationship Id="rId7" Type="http://schemas.openxmlformats.org/officeDocument/2006/relationships/image" Target="../media/image7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png"/><Relationship Id="rId9" Type="http://schemas.openxmlformats.org/officeDocument/2006/relationships/image" Target="../media/image77.gif"/></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0.png"/><Relationship Id="rId18" Type="http://schemas.openxmlformats.org/officeDocument/2006/relationships/image" Target="../media/image7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9.gif"/><Relationship Id="rId17" Type="http://schemas.openxmlformats.org/officeDocument/2006/relationships/image" Target="../media/image83.png"/><Relationship Id="rId2" Type="http://schemas.openxmlformats.org/officeDocument/2006/relationships/audio" Target="../media/media2.wav"/><Relationship Id="rId16" Type="http://schemas.openxmlformats.org/officeDocument/2006/relationships/image" Target="../media/image82.png"/><Relationship Id="rId20" Type="http://schemas.openxmlformats.org/officeDocument/2006/relationships/image" Target="../media/image73.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1.gif"/><Relationship Id="rId10" Type="http://schemas.openxmlformats.org/officeDocument/2006/relationships/image" Target="../media/image78.png"/><Relationship Id="rId19" Type="http://schemas.openxmlformats.org/officeDocument/2006/relationships/image" Target="../media/image84.png"/><Relationship Id="rId4" Type="http://schemas.microsoft.com/office/2007/relationships/media" Target="../media/media3.wav"/><Relationship Id="rId9" Type="http://schemas.openxmlformats.org/officeDocument/2006/relationships/image" Target="../media/image72.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0.png"/><Relationship Id="rId18" Type="http://schemas.openxmlformats.org/officeDocument/2006/relationships/image" Target="../media/image83.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79.gif"/><Relationship Id="rId17" Type="http://schemas.openxmlformats.org/officeDocument/2006/relationships/image" Target="../media/image82.png"/><Relationship Id="rId2" Type="http://schemas.openxmlformats.org/officeDocument/2006/relationships/audio" Target="../media/media2.wav"/><Relationship Id="rId16" Type="http://schemas.openxmlformats.org/officeDocument/2006/relationships/image" Target="../media/image73.gif"/><Relationship Id="rId20" Type="http://schemas.openxmlformats.org/officeDocument/2006/relationships/image" Target="../media/image84.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1.gif"/><Relationship Id="rId10" Type="http://schemas.openxmlformats.org/officeDocument/2006/relationships/image" Target="../media/image78.png"/><Relationship Id="rId19" Type="http://schemas.openxmlformats.org/officeDocument/2006/relationships/image" Target="../media/image74.png"/><Relationship Id="rId4" Type="http://schemas.microsoft.com/office/2007/relationships/media" Target="../media/media3.wav"/><Relationship Id="rId9" Type="http://schemas.openxmlformats.org/officeDocument/2006/relationships/image" Target="../media/image72.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0.png"/><Relationship Id="rId17" Type="http://schemas.openxmlformats.org/officeDocument/2006/relationships/image" Target="../media/image74.png"/><Relationship Id="rId2" Type="http://schemas.openxmlformats.org/officeDocument/2006/relationships/audio" Target="../media/media2.wav"/><Relationship Id="rId16" Type="http://schemas.openxmlformats.org/officeDocument/2006/relationships/image" Target="../media/image83.png"/><Relationship Id="rId20" Type="http://schemas.openxmlformats.org/officeDocument/2006/relationships/image" Target="../media/image73.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2.png"/><Relationship Id="rId10" Type="http://schemas.openxmlformats.org/officeDocument/2006/relationships/image" Target="../media/image78.png"/><Relationship Id="rId19" Type="http://schemas.openxmlformats.org/officeDocument/2006/relationships/image" Target="../media/image79.gif"/><Relationship Id="rId4" Type="http://schemas.microsoft.com/office/2007/relationships/media" Target="../media/media3.wav"/><Relationship Id="rId9" Type="http://schemas.openxmlformats.org/officeDocument/2006/relationships/image" Target="../media/image72.png"/><Relationship Id="rId14" Type="http://schemas.openxmlformats.org/officeDocument/2006/relationships/image" Target="../media/image81.gi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0.png"/><Relationship Id="rId18" Type="http://schemas.openxmlformats.org/officeDocument/2006/relationships/image" Target="../media/image83.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2.png"/><Relationship Id="rId2" Type="http://schemas.openxmlformats.org/officeDocument/2006/relationships/audio" Target="../media/media2.wav"/><Relationship Id="rId16" Type="http://schemas.openxmlformats.org/officeDocument/2006/relationships/image" Target="../media/image73.gif"/><Relationship Id="rId20" Type="http://schemas.openxmlformats.org/officeDocument/2006/relationships/image" Target="../media/image84.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78.png"/><Relationship Id="rId5" Type="http://schemas.microsoft.com/office/2007/relationships/media" Target="../media/media4.wma"/><Relationship Id="rId15" Type="http://schemas.openxmlformats.org/officeDocument/2006/relationships/image" Target="../media/image81.gif"/><Relationship Id="rId10" Type="http://schemas.openxmlformats.org/officeDocument/2006/relationships/image" Target="../media/image79.gif"/><Relationship Id="rId19" Type="http://schemas.openxmlformats.org/officeDocument/2006/relationships/image" Target="../media/image74.png"/><Relationship Id="rId4" Type="http://schemas.microsoft.com/office/2007/relationships/media" Target="../media/media3.wav"/><Relationship Id="rId9" Type="http://schemas.openxmlformats.org/officeDocument/2006/relationships/image" Target="../media/image72.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88.wmf"/><Relationship Id="rId3" Type="http://schemas.openxmlformats.org/officeDocument/2006/relationships/oleObject" Target="../embeddings/oleObject27.bin"/><Relationship Id="rId7" Type="http://schemas.openxmlformats.org/officeDocument/2006/relationships/image" Target="../media/image92.png"/><Relationship Id="rId12"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6.wmf"/><Relationship Id="rId11" Type="http://schemas.openxmlformats.org/officeDocument/2006/relationships/image" Target="../media/image26.png"/><Relationship Id="rId5" Type="http://schemas.openxmlformats.org/officeDocument/2006/relationships/oleObject" Target="../embeddings/oleObject27.bin"/><Relationship Id="rId15" Type="http://schemas.openxmlformats.org/officeDocument/2006/relationships/image" Target="../media/image89.emf"/><Relationship Id="rId10" Type="http://schemas.openxmlformats.org/officeDocument/2006/relationships/image" Target="../media/image87.wmf"/><Relationship Id="rId4" Type="http://schemas.openxmlformats.org/officeDocument/2006/relationships/image" Target="../media/image86.wmf"/><Relationship Id="rId9" Type="http://schemas.openxmlformats.org/officeDocument/2006/relationships/oleObject" Target="../embeddings/oleObject28.bin"/><Relationship Id="rId1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6.png"/><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1.wmf"/><Relationship Id="rId5" Type="http://schemas.openxmlformats.org/officeDocument/2006/relationships/oleObject" Target="../embeddings/oleObject31.bin"/><Relationship Id="rId10" Type="http://schemas.openxmlformats.org/officeDocument/2006/relationships/image" Target="../media/image102.png"/><Relationship Id="rId4" Type="http://schemas.openxmlformats.org/officeDocument/2006/relationships/image" Target="../media/image92.emf"/><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93.png"/><Relationship Id="rId7" Type="http://schemas.openxmlformats.org/officeDocument/2006/relationships/image" Target="../media/image95.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97.wmf"/><Relationship Id="rId5" Type="http://schemas.openxmlformats.org/officeDocument/2006/relationships/image" Target="../media/image94.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96.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101.emf"/><Relationship Id="rId7" Type="http://schemas.openxmlformats.org/officeDocument/2006/relationships/image" Target="../media/image99.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98.wmf"/><Relationship Id="rId10" Type="http://schemas.openxmlformats.org/officeDocument/2006/relationships/comments" Target="../comments/comment1.xml"/><Relationship Id="rId4" Type="http://schemas.openxmlformats.org/officeDocument/2006/relationships/oleObject" Target="../embeddings/oleObject36.bin"/><Relationship Id="rId9" Type="http://schemas.openxmlformats.org/officeDocument/2006/relationships/image" Target="../media/image100.wmf"/></Relationships>
</file>

<file path=ppt/slides/_rels/slide4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106.wmf"/><Relationship Id="rId3" Type="http://schemas.openxmlformats.org/officeDocument/2006/relationships/image" Target="../media/image101.emf"/><Relationship Id="rId7" Type="http://schemas.openxmlformats.org/officeDocument/2006/relationships/image" Target="../media/image103.wmf"/><Relationship Id="rId12"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0.bin"/><Relationship Id="rId11" Type="http://schemas.openxmlformats.org/officeDocument/2006/relationships/image" Target="../media/image105.wmf"/><Relationship Id="rId5" Type="http://schemas.openxmlformats.org/officeDocument/2006/relationships/image" Target="../media/image102.wmf"/><Relationship Id="rId15" Type="http://schemas.openxmlformats.org/officeDocument/2006/relationships/image" Target="../media/image107.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104.wmf"/><Relationship Id="rId14" Type="http://schemas.openxmlformats.org/officeDocument/2006/relationships/oleObject" Target="../embeddings/oleObject44.bin"/></Relationships>
</file>

<file path=ppt/slides/_rels/slide45.xml.rels><?xml version="1.0" encoding="UTF-8" standalone="yes"?>
<Relationships xmlns="http://schemas.openxmlformats.org/package/2006/relationships"><Relationship Id="rId3" Type="http://schemas.openxmlformats.org/officeDocument/2006/relationships/image" Target="../media/image101.emf"/><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6.bin"/><Relationship Id="rId5" Type="http://schemas.openxmlformats.org/officeDocument/2006/relationships/image" Target="../media/image108.wmf"/><Relationship Id="rId4" Type="http://schemas.openxmlformats.org/officeDocument/2006/relationships/oleObject" Target="../embeddings/oleObject45.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101.emf"/><Relationship Id="rId7" Type="http://schemas.openxmlformats.org/officeDocument/2006/relationships/image" Target="../media/image111.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8.bin"/><Relationship Id="rId5" Type="http://schemas.openxmlformats.org/officeDocument/2006/relationships/image" Target="../media/image110.wmf"/><Relationship Id="rId4" Type="http://schemas.openxmlformats.org/officeDocument/2006/relationships/oleObject" Target="../embeddings/oleObject47.bin"/><Relationship Id="rId9" Type="http://schemas.openxmlformats.org/officeDocument/2006/relationships/image" Target="../media/image112.wmf"/></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4.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3083CD23-EBA3-93DC-42F6-2910D5F54C8D}"/>
              </a:ext>
            </a:extLst>
          </p:cNvPr>
          <p:cNvSpPr>
            <a:spLocks noGrp="1"/>
          </p:cNvSpPr>
          <p:nvPr>
            <p:ph idx="1"/>
          </p:nvPr>
        </p:nvSpPr>
        <p:spPr>
          <a:xfrm>
            <a:off x="3086100" y="2962276"/>
            <a:ext cx="12344400" cy="6331745"/>
          </a:xfrm>
        </p:spPr>
        <p:txBody>
          <a:bodyPr/>
          <a:lstStyle/>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CHÀO MỪNG CÁC EM </a:t>
            </a:r>
            <a:endParaRPr lang="en-US" sz="6000" dirty="0">
              <a:solidFill>
                <a:srgbClr val="7030A0"/>
              </a:solidFill>
            </a:endParaRPr>
          </a:p>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ĐẾN VỚI BÀI HỌC HÔM NAY!</a:t>
            </a: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p:txBody>
      </p:sp>
      <p:sp>
        <p:nvSpPr>
          <p:cNvPr id="5123" name="Rectangle 60">
            <a:extLst>
              <a:ext uri="{FF2B5EF4-FFF2-40B4-BE49-F238E27FC236}">
                <a16:creationId xmlns:a16="http://schemas.microsoft.com/office/drawing/2014/main" id="{AAC93BC4-17AD-0967-E660-7320447B2A7C}"/>
              </a:ext>
            </a:extLst>
          </p:cNvPr>
          <p:cNvSpPr>
            <a:spLocks noChangeArrowheads="1"/>
          </p:cNvSpPr>
          <p:nvPr/>
        </p:nvSpPr>
        <p:spPr bwMode="auto">
          <a:xfrm>
            <a:off x="6972300" y="432524"/>
            <a:ext cx="8343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SỞ GD&amp;ĐT BÌNH ĐỊNH</a:t>
            </a:r>
          </a:p>
          <a:p>
            <a:pPr algn="ct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PHÒNG GD&amp;ĐT TP. QUY NHƠN</a:t>
            </a:r>
          </a:p>
          <a:p>
            <a:pPr algn="ctr">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TRƯỜNG THCS LÊ HỒNG PHONG</a:t>
            </a:r>
            <a:r>
              <a:rPr lang="en-US" altLang="en-US" sz="3600">
                <a:solidFill>
                  <a:srgbClr val="0000FF"/>
                </a:solidFill>
                <a:latin typeface="Times New Roman" panose="02020603050405020304" pitchFamily="18" charset="0"/>
                <a:cs typeface="Times New Roman" panose="02020603050405020304" pitchFamily="18" charset="0"/>
              </a:rPr>
              <a:t>      </a:t>
            </a:r>
          </a:p>
        </p:txBody>
      </p:sp>
      <p:sp>
        <p:nvSpPr>
          <p:cNvPr id="3076" name="WordArt 4">
            <a:extLst>
              <a:ext uri="{FF2B5EF4-FFF2-40B4-BE49-F238E27FC236}">
                <a16:creationId xmlns:a16="http://schemas.microsoft.com/office/drawing/2014/main" id="{5D9301DE-35CB-DE7B-8743-76B1A8AEF5CF}"/>
              </a:ext>
            </a:extLst>
          </p:cNvPr>
          <p:cNvSpPr>
            <a:spLocks noChangeArrowheads="1" noChangeShapeType="1" noTextEdit="1"/>
          </p:cNvSpPr>
          <p:nvPr/>
        </p:nvSpPr>
        <p:spPr bwMode="auto">
          <a:xfrm>
            <a:off x="4572000" y="6629400"/>
            <a:ext cx="9144000" cy="914400"/>
          </a:xfrm>
          <a:prstGeom prst="rect">
            <a:avLst/>
          </a:prstGeom>
        </p:spPr>
        <p:txBody>
          <a:bodyPr wrap="none" fromWordArt="1">
            <a:prstTxWarp prst="textPlain">
              <a:avLst>
                <a:gd name="adj" fmla="val 50000"/>
              </a:avLst>
            </a:prstTxWarp>
          </a:bodyPr>
          <a:lstStyle/>
          <a:p>
            <a:pPr algn="ctr">
              <a:defRPr/>
            </a:pPr>
            <a:r>
              <a:rPr lang="en-US" sz="2400" kern="10" dirty="0">
                <a:ln w="9525">
                  <a:solidFill>
                    <a:srgbClr val="FFFF00"/>
                  </a:solidFill>
                  <a:round/>
                  <a:headEnd/>
                  <a:tailEnd/>
                </a:ln>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Giáo</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viên</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HOÀNG THỊ PHƯƠNG ANH</a:t>
            </a:r>
            <a:endParaRPr lang="en-US" sz="2400" b="1" kern="10" dirty="0">
              <a:ln w="9525">
                <a:solidFill>
                  <a:srgbClr val="FFFF00"/>
                </a:solidFill>
                <a:round/>
                <a:headEnd/>
                <a:tailEnd/>
              </a:ln>
              <a:solidFill>
                <a:srgbClr val="00B0F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5125" name="Picture 22" descr="LOGO TRUONG chuan">
            <a:extLst>
              <a:ext uri="{FF2B5EF4-FFF2-40B4-BE49-F238E27FC236}">
                <a16:creationId xmlns:a16="http://schemas.microsoft.com/office/drawing/2014/main" id="{AA51EA5C-7C69-A296-31C3-95179F0F82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700" y="228600"/>
            <a:ext cx="3200400" cy="245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AutoShape 12">
            <a:extLst>
              <a:ext uri="{FF2B5EF4-FFF2-40B4-BE49-F238E27FC236}">
                <a16:creationId xmlns:a16="http://schemas.microsoft.com/office/drawing/2014/main" id="{5E9A8EF7-E898-B59D-66E7-852E5585A504}"/>
              </a:ext>
            </a:extLst>
          </p:cNvPr>
          <p:cNvSpPr>
            <a:spLocks noChangeArrowheads="1"/>
          </p:cNvSpPr>
          <p:nvPr/>
        </p:nvSpPr>
        <p:spPr bwMode="auto">
          <a:xfrm>
            <a:off x="6172200" y="8572500"/>
            <a:ext cx="6172200" cy="914400"/>
          </a:xfrm>
          <a:prstGeom prst="ribbon2">
            <a:avLst>
              <a:gd name="adj1" fmla="val 23435"/>
              <a:gd name="adj2" fmla="val 6912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870" tIns="51435" rIns="102870" bIns="5143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err="1">
                <a:latin typeface="Times New Roman" panose="02020603050405020304" pitchFamily="18" charset="0"/>
              </a:rPr>
              <a:t>Năm</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học</a:t>
            </a:r>
            <a:r>
              <a:rPr lang="en-US" altLang="en-US" sz="2700" b="1" dirty="0">
                <a:latin typeface="Times New Roman" panose="02020603050405020304" pitchFamily="18" charset="0"/>
              </a:rPr>
              <a:t>: 2024 - 2025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4"/>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spid="_x0000_s1034" name="Equation" r:id="rId6" imgW="571320" imgH="228600" progId="Equation.DSMT4">
                    <p:embed/>
                  </p:oleObj>
                </mc:Choice>
                <mc:Fallback>
                  <p:oleObj name="Equation" r:id="rId6" imgW="571320" imgH="228600" progId="Equation.DSMT4">
                    <p:embed/>
                    <p:pic>
                      <p:nvPicPr>
                        <p:cNvPr id="0" name=""/>
                        <p:cNvPicPr/>
                        <p:nvPr/>
                      </p:nvPicPr>
                      <p:blipFill>
                        <a:blip r:embed="rId7"/>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spid="_x0000_s1035" name="Equation" r:id="rId8" imgW="571320" imgH="228600" progId="Equation.DSMT4">
                    <p:embed/>
                  </p:oleObj>
                </mc:Choice>
                <mc:Fallback>
                  <p:oleObj name="Equation" r:id="rId8"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7"/>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9"/>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8" y="955517"/>
            <a:ext cx="17626909" cy="6555641"/>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endParaRPr lang="en-US" sz="4000" dirty="0" smtClean="0">
              <a:latin typeface="Arial "/>
            </a:endParaRPr>
          </a:p>
          <a:p>
            <a:pPr algn="just">
              <a:lnSpc>
                <a:spcPct val="150000"/>
              </a:lnSpc>
            </a:pPr>
            <a:r>
              <a:rPr lang="vi-VN" sz="4000" b="0" i="0" dirty="0" smtClean="0">
                <a:solidFill>
                  <a:srgbClr val="000000"/>
                </a:solidFill>
                <a:effectLst/>
                <a:latin typeface="Open Sans" panose="020B0606030504020204" pitchFamily="34" charset="0"/>
              </a:rPr>
              <a:t>a</a:t>
            </a:r>
            <a:r>
              <a:rPr lang="vi-VN" sz="4000" b="0" i="0" dirty="0">
                <a:solidFill>
                  <a:srgbClr val="000000"/>
                </a:solidFill>
                <a:effectLst/>
                <a:latin typeface="Open Sans" panose="020B0606030504020204" pitchFamily="34" charset="0"/>
              </a:rPr>
              <a:t>)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6"/>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spid="_x0000_s2065" name="Equation" r:id="rId7" imgW="761760" imgH="228600" progId="Equation.DSMT4">
                    <p:embed/>
                  </p:oleObj>
                </mc:Choice>
                <mc:Fallback>
                  <p:oleObj name="Equation" r:id="rId7"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8"/>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9">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spid="_x0000_s2066" name="Equation" r:id="rId10" imgW="914400" imgH="228600" progId="Equation.DSMT4">
                    <p:embed/>
                  </p:oleObj>
                </mc:Choice>
                <mc:Fallback>
                  <p:oleObj name="Equation" r:id="rId10"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1"/>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spid="_x0000_s2067" name="Equation" r:id="rId12" imgW="761760" imgH="228600" progId="Equation.DSMT4">
                    <p:embed/>
                  </p:oleObj>
                </mc:Choice>
                <mc:Fallback>
                  <p:oleObj name="Equation" r:id="rId12"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3"/>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4"/>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spid="_x0000_s3102" name="Equation" r:id="rId7" imgW="1244520" imgH="228600" progId="Equation.DSMT4">
                    <p:embed/>
                  </p:oleObj>
                </mc:Choice>
                <mc:Fallback>
                  <p:oleObj name="Equation" r:id="rId7" imgW="1244520" imgH="228600" progId="Equation.DSMT4">
                    <p:embed/>
                    <p:pic>
                      <p:nvPicPr>
                        <p:cNvPr id="0" name=""/>
                        <p:cNvPicPr/>
                        <p:nvPr/>
                      </p:nvPicPr>
                      <p:blipFill>
                        <a:blip r:embed="rId8"/>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9"/>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3103" name="Equation" r:id="rId10" imgW="939600" imgH="228600" progId="Equation.DSMT4">
                    <p:embed/>
                  </p:oleObj>
                </mc:Choice>
                <mc:Fallback>
                  <p:oleObj name="Equation" r:id="rId10"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1"/>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3104" name="Equation" r:id="rId12" imgW="355320" imgH="228600" progId="Equation.DSMT4">
                    <p:embed/>
                  </p:oleObj>
                </mc:Choice>
                <mc:Fallback>
                  <p:oleObj name="Equation" r:id="rId12"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3"/>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spid="_x0000_s3105" name="Equation" r:id="rId14" imgW="545760" imgH="228600" progId="Equation.DSMT4">
                      <p:embed/>
                    </p:oleObj>
                  </mc:Choice>
                  <mc:Fallback>
                    <p:oleObj name="Equation" r:id="rId14"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5"/>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spid="_x0000_s3106" name="Equation" r:id="rId16" imgW="558720" imgH="228600" progId="Equation.DSMT4">
                      <p:embed/>
                    </p:oleObj>
                  </mc:Choice>
                  <mc:Fallback>
                    <p:oleObj name="Equation" r:id="rId16"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7"/>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spid="_x0000_s3107" name="Equation" r:id="rId18" imgW="545760" imgH="228600" progId="Equation.DSMT4">
                    <p:embed/>
                  </p:oleObj>
                </mc:Choice>
                <mc:Fallback>
                  <p:oleObj name="Equation" r:id="rId18" imgW="545760" imgH="228600" progId="Equation.DSMT4">
                    <p:embed/>
                    <p:pic>
                      <p:nvPicPr>
                        <p:cNvPr id="0" name=""/>
                        <p:cNvPicPr/>
                        <p:nvPr/>
                      </p:nvPicPr>
                      <p:blipFill>
                        <a:blip r:embed="rId19"/>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spid="_x0000_s3108" name="Equation" r:id="rId20" imgW="558720" imgH="228600" progId="Equation.DSMT4">
                    <p:embed/>
                  </p:oleObj>
                </mc:Choice>
                <mc:Fallback>
                  <p:oleObj name="Equation" r:id="rId20" imgW="558720" imgH="228600" progId="Equation.DSMT4">
                    <p:embed/>
                    <p:pic>
                      <p:nvPicPr>
                        <p:cNvPr id="0" name=""/>
                        <p:cNvPicPr/>
                        <p:nvPr/>
                      </p:nvPicPr>
                      <p:blipFill>
                        <a:blip r:embed="rId21"/>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7"/>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4122" name="Equation" r:id="rId8" imgW="939600" imgH="228600" progId="Equation.DSMT4">
                    <p:embed/>
                  </p:oleObj>
                </mc:Choice>
                <mc:Fallback>
                  <p:oleObj name="Equation" r:id="rId8"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9"/>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4123" name="Equation" r:id="rId10" imgW="355320" imgH="228600" progId="Equation.DSMT4">
                    <p:embed/>
                  </p:oleObj>
                </mc:Choice>
                <mc:Fallback>
                  <p:oleObj name="Equation" r:id="rId10"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1"/>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spid="_x0000_s4124" name="Equation" r:id="rId12" imgW="355320" imgH="228600" progId="Equation.DSMT4">
                    <p:embed/>
                  </p:oleObj>
                </mc:Choice>
                <mc:Fallback>
                  <p:oleObj name="Equation" r:id="rId12"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3"/>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spid="_x0000_s4125" name="Equation" r:id="rId14" imgW="939600" imgH="228600" progId="Equation.DSMT4">
                    <p:embed/>
                  </p:oleObj>
                </mc:Choice>
                <mc:Fallback>
                  <p:oleObj name="Equation" r:id="rId14"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5"/>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spid="_x0000_s4126" name="Equation" r:id="rId16" imgW="888840" imgH="228600" progId="Equation.DSMT4">
                    <p:embed/>
                  </p:oleObj>
                </mc:Choice>
                <mc:Fallback>
                  <p:oleObj name="Equation" r:id="rId16"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7"/>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spid="_x0000_s4127" name="Equation" r:id="rId18" imgW="380880" imgH="215640" progId="Equation.DSMT4">
                    <p:embed/>
                  </p:oleObj>
                </mc:Choice>
                <mc:Fallback>
                  <p:oleObj name="Equation" r:id="rId18"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9"/>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301469" y="4391244"/>
            <a:ext cx="16341026" cy="3415937"/>
            <a:chOff x="1377669" y="3590778"/>
            <a:chExt cx="16341026" cy="6439301"/>
          </a:xfrm>
        </p:grpSpPr>
        <p:sp>
          <p:nvSpPr>
            <p:cNvPr id="28" name="Google Shape;259;p11"/>
            <p:cNvSpPr/>
            <p:nvPr/>
          </p:nvSpPr>
          <p:spPr>
            <a:xfrm>
              <a:off x="1377669" y="3590778"/>
              <a:ext cx="16341026" cy="632231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468107"/>
            <a:chOff x="1066800" y="3009900"/>
            <a:chExt cx="16341026" cy="7548423"/>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119390"/>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a:t>
              </a:r>
              <a:r>
                <a:rPr lang="vi-VN" altLang="en-US" sz="5400" b="1" dirty="0" smtClean="0">
                  <a:latin typeface="Arial" panose="020B0604020202020204" pitchFamily="34" charset="0"/>
                </a:rPr>
                <a:t>k</a:t>
              </a:r>
              <a:r>
                <a:rPr lang="en-US" altLang="en-US" sz="5400" b="1" dirty="0">
                  <a:latin typeface="Arial" panose="020B0604020202020204" pitchFamily="34" charset="0"/>
                </a:rPr>
                <a:t>ẻ</a:t>
              </a:r>
              <a:r>
                <a:rPr lang="vi-VN" altLang="en-US" sz="5400" b="1" dirty="0" smtClean="0">
                  <a:latin typeface="Arial" panose="020B0604020202020204" pitchFamily="34" charset="0"/>
                </a:rPr>
                <a:t> </a:t>
              </a:r>
              <a:r>
                <a:rPr lang="vi-VN" altLang="en-US" sz="5400" b="1" dirty="0">
                  <a:latin typeface="Arial" panose="020B0604020202020204" pitchFamily="34" charset="0"/>
                </a:rPr>
                <a:t>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a:t>
              </a:r>
              <a:r>
                <a:rPr lang="vi-VN" altLang="en-US" sz="5400" b="1" dirty="0" smtClean="0">
                  <a:latin typeface="Arial" panose="020B0604020202020204" pitchFamily="34" charset="0"/>
                </a:rPr>
                <a:t>k</a:t>
              </a:r>
              <a:r>
                <a:rPr lang="en-US" altLang="en-US" sz="5400" b="1" dirty="0">
                  <a:latin typeface="Arial" panose="020B0604020202020204" pitchFamily="34" charset="0"/>
                </a:rPr>
                <a:t>ẻ</a:t>
              </a:r>
              <a:r>
                <a:rPr lang="vi-VN" altLang="en-US" sz="5400" b="1" dirty="0" smtClean="0">
                  <a:latin typeface="Arial" panose="020B0604020202020204" pitchFamily="34" charset="0"/>
                </a:rPr>
                <a:t> </a:t>
              </a:r>
              <a:r>
                <a:rPr lang="vi-VN" altLang="en-US" sz="5400" b="1" dirty="0">
                  <a:latin typeface="Arial" panose="020B0604020202020204" pitchFamily="34" charset="0"/>
                </a:rPr>
                <a:t>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spid="_x0000_s5126" name="Equation" r:id="rId4" imgW="241200" imgH="203040" progId="Equation.DSMT4">
                    <p:embed/>
                  </p:oleObj>
                </mc:Choice>
                <mc:Fallback>
                  <p:oleObj name="Equation" r:id="rId4" imgW="241200" imgH="203040" progId="Equation.DSMT4">
                    <p:embed/>
                    <p:pic>
                      <p:nvPicPr>
                        <p:cNvPr id="0" name=""/>
                        <p:cNvPicPr/>
                        <p:nvPr/>
                      </p:nvPicPr>
                      <p:blipFill>
                        <a:blip r:embed="rId5"/>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6"/>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7"/>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4"/>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spid="_x0000_s6162" name="Equation" r:id="rId5" imgW="1218960" imgH="228600" progId="Equation.DSMT4">
                    <p:embed/>
                  </p:oleObj>
                </mc:Choice>
                <mc:Fallback>
                  <p:oleObj name="Equation" r:id="rId5" imgW="1218960" imgH="228600" progId="Equation.DSMT4">
                    <p:embed/>
                    <p:pic>
                      <p:nvPicPr>
                        <p:cNvPr id="0" name=""/>
                        <p:cNvPicPr/>
                        <p:nvPr/>
                      </p:nvPicPr>
                      <p:blipFill>
                        <a:blip r:embed="rId6"/>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7"/>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spid="_x0000_s6163" name="Equation" r:id="rId8" imgW="2464498" imgH="765015" progId="Equation.DSMT4">
                    <p:embed/>
                  </p:oleObj>
                </mc:Choice>
                <mc:Fallback>
                  <p:oleObj name="Equation" r:id="rId8" imgW="2464498" imgH="765015" progId="Equation.DSMT4">
                    <p:embed/>
                    <p:pic>
                      <p:nvPicPr>
                        <p:cNvPr id="0" name=""/>
                        <p:cNvPicPr/>
                        <p:nvPr/>
                      </p:nvPicPr>
                      <p:blipFill>
                        <a:blip r:embed="rId9"/>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spid="_x0000_s6164" name="Equation" r:id="rId10" imgW="1642999" imgH="687504" progId="Equation.DSMT4">
                    <p:embed/>
                  </p:oleObj>
                </mc:Choice>
                <mc:Fallback>
                  <p:oleObj name="Equation" r:id="rId10"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1"/>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spid="_x0000_s6165" name="Equation" r:id="rId12" imgW="3136680" imgH="431640" progId="Equation.DSMT4">
                    <p:embed/>
                  </p:oleObj>
                </mc:Choice>
                <mc:Fallback>
                  <p:oleObj name="Equation" r:id="rId12"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3"/>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6"/>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spid="_x0000_s7190" name="Equation" r:id="rId7" imgW="1269720" imgH="228600" progId="Equation.DSMT4">
                    <p:embed/>
                  </p:oleObj>
                </mc:Choice>
                <mc:Fallback>
                  <p:oleObj name="Equation" r:id="rId7"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8"/>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9">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spid="_x0000_s7191" name="Equation" r:id="rId10" imgW="723600" imgH="228600" progId="Equation.DSMT4">
                    <p:embed/>
                  </p:oleObj>
                </mc:Choice>
                <mc:Fallback>
                  <p:oleObj name="Equation" r:id="rId10"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1"/>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2"/>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spid="_x0000_s7192" name="Equation" r:id="rId13" imgW="799920" imgH="228600" progId="Equation.DSMT4">
                    <p:embed/>
                  </p:oleObj>
                </mc:Choice>
                <mc:Fallback>
                  <p:oleObj name="Equation" r:id="rId13"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4"/>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spid="_x0000_s7193" name="Equation" r:id="rId15" imgW="2260440" imgH="228600" progId="Equation.DSMT4">
                    <p:embed/>
                  </p:oleObj>
                </mc:Choice>
                <mc:Fallback>
                  <p:oleObj name="Equation" r:id="rId15"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6"/>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spid="_x0000_s7194" name="Equation" r:id="rId17" imgW="2641320" imgH="558720" progId="Equation.DSMT4">
                  <p:embed/>
                </p:oleObj>
              </mc:Choice>
              <mc:Fallback>
                <p:oleObj name="Equation" r:id="rId17"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8"/>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spid="_x0000_s8210" name="Equation" r:id="rId3" imgW="380880" imgH="228600" progId="Equation.DSMT4">
                        <p:embed/>
                      </p:oleObj>
                    </mc:Choice>
                    <mc:Fallback>
                      <p:oleObj name="Equation" r:id="rId3" imgW="380880" imgH="228600" progId="Equation.DSMT4">
                        <p:embed/>
                        <p:pic>
                          <p:nvPicPr>
                            <p:cNvPr id="0" name=""/>
                            <p:cNvPicPr/>
                            <p:nvPr/>
                          </p:nvPicPr>
                          <p:blipFill>
                            <a:blip r:embed="rId4"/>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spid="_x0000_s8211"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spid="_x0000_s8212"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spid="_x0000_s8213"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4"/>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spid="_x0000_s9222" name="Equation" r:id="rId5" imgW="368280" imgH="215640" progId="Equation.DSMT4">
                    <p:embed/>
                  </p:oleObj>
                </mc:Choice>
                <mc:Fallback>
                  <p:oleObj name="Equation" r:id="rId5"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6"/>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spid="_x0000_s10258" name="Equation" r:id="rId4" imgW="2971800" imgH="393480" progId="Equation.DSMT4">
                    <p:embed/>
                  </p:oleObj>
                </mc:Choice>
                <mc:Fallback>
                  <p:oleObj name="Equation" r:id="rId4" imgW="2971800" imgH="393480" progId="Equation.DSMT4">
                    <p:embed/>
                    <p:pic>
                      <p:nvPicPr>
                        <p:cNvPr id="0" name=""/>
                        <p:cNvPicPr/>
                        <p:nvPr/>
                      </p:nvPicPr>
                      <p:blipFill>
                        <a:blip r:embed="rId5"/>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spid="_x0000_s10259" name="Equation" r:id="rId6" imgW="1193760" imgH="203040" progId="Equation.DSMT4">
                  <p:embed/>
                </p:oleObj>
              </mc:Choice>
              <mc:Fallback>
                <p:oleObj name="Equation" r:id="rId6"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7"/>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spid="_x0000_s10260" name="Equation" r:id="rId8" imgW="1892160" imgH="711000" progId="Equation.DSMT4">
                  <p:embed/>
                </p:oleObj>
              </mc:Choice>
              <mc:Fallback>
                <p:oleObj name="Equation" r:id="rId8"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9"/>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spid="_x0000_s10261" name="Equation" r:id="rId10" imgW="990360" imgH="253800" progId="Equation.DSMT4">
                  <p:embed/>
                </p:oleObj>
              </mc:Choice>
              <mc:Fallback>
                <p:oleObj name="Equation" r:id="rId10"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1"/>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spid="_x0000_s11278" name="Equation" r:id="rId4" imgW="952200" imgH="393480" progId="Equation.DSMT4">
                    <p:embed/>
                  </p:oleObj>
                </mc:Choice>
                <mc:Fallback>
                  <p:oleObj name="Equation" r:id="rId4" imgW="952200" imgH="393480" progId="Equation.DSMT4">
                    <p:embed/>
                    <p:pic>
                      <p:nvPicPr>
                        <p:cNvPr id="0" name=""/>
                        <p:cNvPicPr/>
                        <p:nvPr/>
                      </p:nvPicPr>
                      <p:blipFill>
                        <a:blip r:embed="rId5"/>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spid="_x0000_s11279" name="Equation" r:id="rId6" imgW="939600" imgH="393480" progId="Equation.DSMT4">
                    <p:embed/>
                  </p:oleObj>
                </mc:Choice>
                <mc:Fallback>
                  <p:oleObj name="Equation" r:id="rId6"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7"/>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spid="_x0000_s11280" name="Equation" r:id="rId8" imgW="812520" imgH="393480" progId="Equation.DSMT4">
                    <p:embed/>
                  </p:oleObj>
                </mc:Choice>
                <mc:Fallback>
                  <p:oleObj name="Equation" r:id="rId8"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9"/>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spid="_x0000_s12314" name="Equation" r:id="rId4" imgW="1130040" imgH="393480" progId="Equation.DSMT4">
                    <p:embed/>
                  </p:oleObj>
                </mc:Choice>
                <mc:Fallback>
                  <p:oleObj name="Equation" r:id="rId4"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5"/>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spid="_x0000_s12315" name="Equation" r:id="rId6" imgW="342720" imgH="228600" progId="Equation.DSMT4">
                    <p:embed/>
                  </p:oleObj>
                </mc:Choice>
                <mc:Fallback>
                  <p:oleObj name="Equation" r:id="rId6"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7"/>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spid="_x0000_s12316" name="Equation" r:id="rId8" imgW="952200" imgH="393480" progId="Equation.DSMT4">
                    <p:embed/>
                  </p:oleObj>
                </mc:Choice>
                <mc:Fallback>
                  <p:oleObj name="Equation" r:id="rId8"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9"/>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spid="_x0000_s12317" name="Equation" r:id="rId10" imgW="939600" imgH="393480" progId="Equation.DSMT4">
                    <p:embed/>
                  </p:oleObj>
                </mc:Choice>
                <mc:Fallback>
                  <p:oleObj name="Equation" r:id="rId10"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1"/>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spid="_x0000_s12318" name="Equation" r:id="rId12" imgW="1130040" imgH="393480" progId="Equation.DSMT4">
                    <p:embed/>
                  </p:oleObj>
                </mc:Choice>
                <mc:Fallback>
                  <p:oleObj name="Equation" r:id="rId12"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3"/>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spid="_x0000_s12319" name="Equation" r:id="rId14" imgW="355320" imgH="228600" progId="Equation.DSMT4">
                    <p:embed/>
                  </p:oleObj>
                </mc:Choice>
                <mc:Fallback>
                  <p:oleObj name="Equation" r:id="rId14"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5"/>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spid="_x0000_s13322" name="Equation" r:id="rId4" imgW="1244520" imgH="228600" progId="Equation.DSMT4">
                    <p:embed/>
                  </p:oleObj>
                </mc:Choice>
                <mc:Fallback>
                  <p:oleObj name="Equation" r:id="rId4"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5"/>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spid="_x0000_s13323" name="Equation" r:id="rId6" imgW="1676160" imgH="1168200" progId="Equation.DSMT4">
                  <p:embed/>
                </p:oleObj>
              </mc:Choice>
              <mc:Fallback>
                <p:oleObj name="Equation" r:id="rId6"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7"/>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spid="_x0000_s14350" name="Equation" r:id="rId4" imgW="812520" imgH="393480" progId="Equation.DSMT4">
                  <p:embed/>
                </p:oleObj>
              </mc:Choice>
              <mc:Fallback>
                <p:oleObj name="Equation" r:id="rId4"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5"/>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spid="_x0000_s14351" name="Equation" r:id="rId6" imgW="1650960" imgH="228600" progId="Equation.DSMT4">
                  <p:embed/>
                </p:oleObj>
              </mc:Choice>
              <mc:Fallback>
                <p:oleObj name="Equation" r:id="rId6" imgW="1650960" imgH="228600" progId="Equation.DSMT4">
                  <p:embed/>
                  <p:pic>
                    <p:nvPicPr>
                      <p:cNvPr id="0" name=""/>
                      <p:cNvPicPr/>
                      <p:nvPr/>
                    </p:nvPicPr>
                    <p:blipFill>
                      <a:blip r:embed="rId7"/>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spid="_x0000_s14352" name="Equation" r:id="rId8" imgW="1218960" imgH="609480" progId="Equation.DSMT4">
                  <p:embed/>
                </p:oleObj>
              </mc:Choice>
              <mc:Fallback>
                <p:oleObj name="Equation" r:id="rId8"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9"/>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5863103"/>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19; 20; 23</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24</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25; 26  SBT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a:t>
            </a:r>
            <a:r>
              <a:rPr lang="en-US" sz="5000" b="1" i="1" dirty="0" smtClean="0">
                <a:solidFill>
                  <a:schemeClr val="dk1"/>
                </a:solidFill>
                <a:latin typeface="Arial"/>
                <a:ea typeface="Arial"/>
                <a:cs typeface="Arial"/>
                <a:sym typeface="Arial"/>
              </a:rPr>
              <a:t>108; 109;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4308</TotalTime>
  <Words>3411</Words>
  <Application>Microsoft Office PowerPoint</Application>
  <PresentationFormat>Custom</PresentationFormat>
  <Paragraphs>284</Paragraphs>
  <Slides>48</Slides>
  <Notes>0</Notes>
  <HiddenSlides>0</HiddenSlides>
  <MMClips>18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Calibri</vt:lpstr>
      <vt:lpstr>Arial </vt:lpstr>
      <vt:lpstr>Open Sans</vt:lpstr>
      <vt:lpstr>VNI-Aptima</vt:lpstr>
      <vt:lpstr>Cambria Math</vt:lpstr>
      <vt:lpstr>Arial</vt:lpstr>
      <vt:lpstr>Times New Roman</vt:lpstr>
      <vt:lpstr>Symbol</vt:lpstr>
      <vt:lpstr>Bookshelf Symbol 7</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ASUS</cp:lastModifiedBy>
  <cp:revision>147</cp:revision>
  <dcterms:created xsi:type="dcterms:W3CDTF">2006-08-16T00:00:00Z</dcterms:created>
  <dcterms:modified xsi:type="dcterms:W3CDTF">2024-07-17T09:13:13Z</dcterms:modified>
  <dc:identifier>DAFWAZhnXwQ</dc:identifier>
</cp:coreProperties>
</file>