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3"/>
    <p:sldId id="257" r:id="rId4"/>
    <p:sldId id="258" r:id="rId5"/>
    <p:sldId id="259" r:id="rId6"/>
    <p:sldId id="260" r:id="rId7"/>
    <p:sldId id="261" r:id="rId8"/>
    <p:sldId id="262" r:id="rId9"/>
    <p:sldId id="263" r:id="rId10"/>
    <p:sldId id="266" r:id="rId11"/>
    <p:sldId id="269" r:id="rId12"/>
  </p:sldIdLst>
  <p:sldSz cx="15544800" cy="8229600"/>
  <p:notesSz cx="6858000" cy="9144000"/>
  <p:defaultTex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FFFCC"/>
    <a:srgbClr val="0000CC"/>
    <a:srgbClr val="6600CC"/>
    <a:srgbClr val="F8F8F8"/>
    <a:srgbClr val="A50021"/>
    <a:srgbClr val="EAEAE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13"/>
    <p:restoredTop sz="94728"/>
  </p:normalViewPr>
  <p:slideViewPr>
    <p:cSldViewPr showGuides="1">
      <p:cViewPr>
        <p:scale>
          <a:sx n="60" d="100"/>
          <a:sy n="60" d="100"/>
        </p:scale>
        <p:origin x="474" y="114"/>
      </p:cViewPr>
      <p:guideLst>
        <p:guide orient="horz" pos="2592"/>
        <p:guide pos="4896"/>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9C68CE7-E9F5-4926-A0E8-EED6C65FD362}"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90500" y="685800"/>
            <a:ext cx="6477000" cy="3429000"/>
          </a:xfrm>
          <a:prstGeom prst="rect">
            <a:avLst/>
          </a:prstGeom>
          <a:noFill/>
          <a:ln w="12700">
            <a:solidFill>
              <a:prstClr val="black"/>
            </a:solidFill>
          </a:ln>
        </p:spPr>
        <p:txBody>
          <a:bodyPr vert="horz" lIns="91440" tIns="45720" rIns="91440" bIns="45720" rtlCol="0" anchor="ctr"/>
          <a:lstStyle/>
          <a:p>
            <a:pPr marL="0" marR="0" lvl="0" indent="0" algn="l" defTabSz="135763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678180" marR="0" lvl="1"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57630" marR="0" lvl="2"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2037080" marR="0" lvl="3"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2716530" marR="0" lvl="4"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8FC3659-014D-4816-A01D-035DC0C10F45}" type="slidenum">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1357630" rtl="0" eaLnBrk="0" fontAlgn="base" hangingPunct="0">
      <a:spcBef>
        <a:spcPct val="30000"/>
      </a:spcBef>
      <a:spcAft>
        <a:spcPct val="0"/>
      </a:spcAft>
      <a:defRPr sz="1200" kern="1200">
        <a:solidFill>
          <a:schemeClr val="tx1"/>
        </a:solidFill>
        <a:latin typeface="+mn-lt"/>
        <a:ea typeface="+mn-ea"/>
        <a:cs typeface="+mn-cs"/>
      </a:defRPr>
    </a:lvl1pPr>
    <a:lvl2pPr marL="678180" algn="l" defTabSz="1357630" rtl="0" eaLnBrk="0" fontAlgn="base" hangingPunct="0">
      <a:spcBef>
        <a:spcPct val="30000"/>
      </a:spcBef>
      <a:spcAft>
        <a:spcPct val="0"/>
      </a:spcAft>
      <a:defRPr sz="1200" kern="1200">
        <a:solidFill>
          <a:schemeClr val="tx1"/>
        </a:solidFill>
        <a:latin typeface="+mn-lt"/>
        <a:ea typeface="+mn-ea"/>
        <a:cs typeface="+mn-cs"/>
      </a:defRPr>
    </a:lvl2pPr>
    <a:lvl3pPr marL="1357630" algn="l" defTabSz="1357630" rtl="0" eaLnBrk="0" fontAlgn="base" hangingPunct="0">
      <a:spcBef>
        <a:spcPct val="30000"/>
      </a:spcBef>
      <a:spcAft>
        <a:spcPct val="0"/>
      </a:spcAft>
      <a:defRPr sz="1200" kern="1200">
        <a:solidFill>
          <a:schemeClr val="tx1"/>
        </a:solidFill>
        <a:latin typeface="+mn-lt"/>
        <a:ea typeface="+mn-ea"/>
        <a:cs typeface="+mn-cs"/>
      </a:defRPr>
    </a:lvl3pPr>
    <a:lvl4pPr marL="2037080" algn="l" defTabSz="1357630" rtl="0" eaLnBrk="0" fontAlgn="base" hangingPunct="0">
      <a:spcBef>
        <a:spcPct val="30000"/>
      </a:spcBef>
      <a:spcAft>
        <a:spcPct val="0"/>
      </a:spcAft>
      <a:defRPr sz="1200" kern="1200">
        <a:solidFill>
          <a:schemeClr val="tx1"/>
        </a:solidFill>
        <a:latin typeface="+mn-lt"/>
        <a:ea typeface="+mn-ea"/>
        <a:cs typeface="+mn-cs"/>
      </a:defRPr>
    </a:lvl4pPr>
    <a:lvl5pPr marL="2716530" algn="l" defTabSz="1357630" rtl="0" eaLnBrk="0" fontAlgn="base" hangingPunct="0">
      <a:spcBef>
        <a:spcPct val="30000"/>
      </a:spcBef>
      <a:spcAft>
        <a:spcPct val="0"/>
      </a:spcAft>
      <a:defRPr sz="1200" kern="1200">
        <a:solidFill>
          <a:schemeClr val="tx1"/>
        </a:solidFill>
        <a:latin typeface="+mn-lt"/>
        <a:ea typeface="+mn-ea"/>
        <a:cs typeface="+mn-cs"/>
      </a:defRPr>
    </a:lvl5pPr>
    <a:lvl6pPr marL="3396615" algn="l" defTabSz="1358265" rtl="0" eaLnBrk="1" latinLnBrk="0" hangingPunct="1">
      <a:defRPr sz="1800" kern="1200">
        <a:solidFill>
          <a:schemeClr val="tx1"/>
        </a:solidFill>
        <a:latin typeface="+mn-lt"/>
        <a:ea typeface="+mn-ea"/>
        <a:cs typeface="+mn-cs"/>
      </a:defRPr>
    </a:lvl6pPr>
    <a:lvl7pPr marL="4075430" algn="l" defTabSz="1358265" rtl="0" eaLnBrk="1" latinLnBrk="0" hangingPunct="1">
      <a:defRPr sz="1800" kern="1200">
        <a:solidFill>
          <a:schemeClr val="tx1"/>
        </a:solidFill>
        <a:latin typeface="+mn-lt"/>
        <a:ea typeface="+mn-ea"/>
        <a:cs typeface="+mn-cs"/>
      </a:defRPr>
    </a:lvl7pPr>
    <a:lvl8pPr marL="4754880" algn="l" defTabSz="1358265" rtl="0" eaLnBrk="1" latinLnBrk="0" hangingPunct="1">
      <a:defRPr sz="1800" kern="1200">
        <a:solidFill>
          <a:schemeClr val="tx1"/>
        </a:solidFill>
        <a:latin typeface="+mn-lt"/>
        <a:ea typeface="+mn-ea"/>
        <a:cs typeface="+mn-cs"/>
      </a:defRPr>
    </a:lvl8pPr>
    <a:lvl9pPr marL="5434330" algn="l" defTabSz="1358265"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1"/>
            <a:ext cx="13213080" cy="1764030"/>
          </a:xfrm>
        </p:spPr>
        <p:txBody>
          <a:bodyPr/>
          <a:lstStyle/>
          <a:p>
            <a:r>
              <a:rPr lang="en-US"/>
              <a:t>Click to edit Master title style</a:t>
            </a:r>
            <a:endParaRPr lang="en-US"/>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9450" indent="0" algn="ctr">
              <a:buNone/>
              <a:defRPr/>
            </a:lvl2pPr>
            <a:lvl3pPr marL="1358265" indent="0" algn="ctr">
              <a:buNone/>
              <a:defRPr/>
            </a:lvl3pPr>
            <a:lvl4pPr marL="2037715" indent="0" algn="ctr">
              <a:buNone/>
              <a:defRPr/>
            </a:lvl4pPr>
            <a:lvl5pPr marL="2717165" indent="0" algn="ctr">
              <a:buNone/>
              <a:defRPr/>
            </a:lvl5pPr>
            <a:lvl6pPr marL="3396615" indent="0" algn="ctr">
              <a:buNone/>
              <a:defRPr/>
            </a:lvl6pPr>
            <a:lvl7pPr marL="4075430" indent="0" algn="ctr">
              <a:buNone/>
              <a:defRPr/>
            </a:lvl7pPr>
            <a:lvl8pPr marL="4754880" indent="0" algn="ctr">
              <a:buNone/>
              <a:defRPr/>
            </a:lvl8pPr>
            <a:lvl9pPr marL="54343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7240" y="329566"/>
            <a:ext cx="13990320" cy="702183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1"/>
            <a:ext cx="13213080" cy="1634490"/>
          </a:xfrm>
        </p:spPr>
        <p:txBody>
          <a:bodyPr anchor="t"/>
          <a:lstStyle>
            <a:lvl1pPr algn="l">
              <a:defRPr sz="5900" b="1" cap="all"/>
            </a:lvl1pPr>
          </a:lstStyle>
          <a:p>
            <a:r>
              <a:rPr lang="en-US"/>
              <a:t>Click to edit Master title style</a:t>
            </a:r>
            <a:endParaRPr lang="en-US"/>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9450" indent="0">
              <a:buNone/>
              <a:defRPr sz="2700"/>
            </a:lvl2pPr>
            <a:lvl3pPr marL="1358265" indent="0">
              <a:buNone/>
              <a:defRPr sz="2400"/>
            </a:lvl3pPr>
            <a:lvl4pPr marL="2037715" indent="0">
              <a:buNone/>
              <a:defRPr sz="2100"/>
            </a:lvl4pPr>
            <a:lvl5pPr marL="2717165" indent="0">
              <a:buNone/>
              <a:defRPr sz="2100"/>
            </a:lvl5pPr>
            <a:lvl6pPr marL="3396615" indent="0">
              <a:buNone/>
              <a:defRPr sz="2100"/>
            </a:lvl6pPr>
            <a:lvl7pPr marL="4075430" indent="0">
              <a:buNone/>
              <a:defRPr sz="2100"/>
            </a:lvl7pPr>
            <a:lvl8pPr marL="4754880" indent="0">
              <a:buNone/>
              <a:defRPr sz="2100"/>
            </a:lvl8pPr>
            <a:lvl9pPr marL="5434330" indent="0">
              <a:buNone/>
              <a:defRPr sz="21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endParaRPr lang="en-US"/>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endParaRPr lang="en-US"/>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327660"/>
            <a:ext cx="5114132" cy="1394460"/>
          </a:xfrm>
        </p:spPr>
        <p:txBody>
          <a:bodyPr anchor="b"/>
          <a:lstStyle>
            <a:lvl1pPr algn="l">
              <a:defRPr sz="3000" b="1"/>
            </a:lvl1pPr>
          </a:lstStyle>
          <a:p>
            <a:r>
              <a:rPr lang="en-US"/>
              <a:t>Click to edit Master title style</a:t>
            </a:r>
            <a:endParaRPr lang="en-US"/>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777241" y="1722120"/>
            <a:ext cx="5114132" cy="5629276"/>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a:t>Click to edit Master title style</a:t>
            </a:r>
            <a:endParaRPr lang="en-US"/>
          </a:p>
        </p:txBody>
      </p:sp>
      <p:sp>
        <p:nvSpPr>
          <p:cNvPr id="3" name="Picture Placeholder 2"/>
          <p:cNvSpPr>
            <a:spLocks noGrp="1"/>
          </p:cNvSpPr>
          <p:nvPr>
            <p:ph type="pic" idx="1"/>
          </p:nvPr>
        </p:nvSpPr>
        <p:spPr>
          <a:xfrm>
            <a:off x="3046890" y="735330"/>
            <a:ext cx="9326880" cy="4937760"/>
          </a:xfrm>
        </p:spPr>
        <p:txBody>
          <a:bodyPr vert="horz" wrap="square" lIns="135852" tIns="67926" rIns="135852" bIns="67926" numCol="1" anchor="t" anchorCtr="0" compatLnSpc="1"/>
          <a:lstStyle>
            <a:lvl1pPr marL="0" indent="0">
              <a:buNone/>
              <a:defRPr sz="4800"/>
            </a:lvl1pPr>
            <a:lvl2pPr marL="679450" indent="0">
              <a:buNone/>
              <a:defRPr sz="4200"/>
            </a:lvl2pPr>
            <a:lvl3pPr marL="1358265" indent="0">
              <a:buNone/>
              <a:defRPr sz="3600"/>
            </a:lvl3pPr>
            <a:lvl4pPr marL="2037715" indent="0">
              <a:buNone/>
              <a:defRPr sz="3000"/>
            </a:lvl4pPr>
            <a:lvl5pPr marL="2717165" indent="0">
              <a:buNone/>
              <a:defRPr sz="3000"/>
            </a:lvl5pPr>
            <a:lvl6pPr marL="3396615" indent="0">
              <a:buNone/>
              <a:defRPr sz="3000"/>
            </a:lvl6pPr>
            <a:lvl7pPr marL="4075430" indent="0">
              <a:buNone/>
              <a:defRPr sz="3000"/>
            </a:lvl7pPr>
            <a:lvl8pPr marL="4754880" indent="0">
              <a:buNone/>
              <a:defRPr sz="3000"/>
            </a:lvl8pPr>
            <a:lvl9pPr marL="5434330" indent="0">
              <a:buNone/>
              <a:defRPr sz="3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8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777875" y="330200"/>
            <a:ext cx="13989050" cy="1371600"/>
          </a:xfrm>
          <a:prstGeom prst="rect">
            <a:avLst/>
          </a:prstGeom>
          <a:noFill/>
          <a:ln w="9525">
            <a:noFill/>
          </a:ln>
        </p:spPr>
        <p:txBody>
          <a:bodyPr lIns="135852" tIns="67926" rIns="135852" bIns="67926" anchor="ctr" anchorCtr="0"/>
          <a:p>
            <a:pPr lvl="0"/>
            <a:r>
              <a:rPr lang="vi-VN" altLang="vi-VN" dirty="0"/>
              <a:t>Click to edit Master title style</a:t>
            </a:r>
            <a:endParaRPr lang="vi-VN" altLang="vi-VN" dirty="0"/>
          </a:p>
        </p:txBody>
      </p:sp>
      <p:sp>
        <p:nvSpPr>
          <p:cNvPr id="1027" name="Rectangle 3"/>
          <p:cNvSpPr>
            <a:spLocks noGrp="1"/>
          </p:cNvSpPr>
          <p:nvPr>
            <p:ph type="body" idx="1"/>
          </p:nvPr>
        </p:nvSpPr>
        <p:spPr>
          <a:xfrm>
            <a:off x="777875" y="1920875"/>
            <a:ext cx="13989050" cy="5430838"/>
          </a:xfrm>
          <a:prstGeom prst="rect">
            <a:avLst/>
          </a:prstGeom>
          <a:noFill/>
          <a:ln w="9525">
            <a:noFill/>
          </a:ln>
        </p:spPr>
        <p:txBody>
          <a:bodyPr lIns="135852" tIns="67926" rIns="135852" bIns="67926"/>
          <a:p>
            <a:pPr lvl="0"/>
            <a:r>
              <a:rPr lang="vi-VN" altLang="vi-VN" dirty="0"/>
              <a:t>Click to edit Master text styles</a:t>
            </a:r>
            <a:endParaRPr lang="vi-VN" altLang="vi-VN" dirty="0"/>
          </a:p>
          <a:p>
            <a:pPr lvl="1"/>
            <a:r>
              <a:rPr lang="vi-VN" altLang="vi-VN" dirty="0"/>
              <a:t>Second level</a:t>
            </a:r>
            <a:endParaRPr lang="vi-VN" altLang="vi-VN" dirty="0"/>
          </a:p>
          <a:p>
            <a:pPr lvl="2"/>
            <a:r>
              <a:rPr lang="vi-VN" altLang="vi-VN" dirty="0"/>
              <a:t>Third level</a:t>
            </a:r>
            <a:endParaRPr lang="vi-VN" altLang="vi-VN" dirty="0"/>
          </a:p>
          <a:p>
            <a:pPr lvl="3"/>
            <a:r>
              <a:rPr lang="vi-VN" altLang="vi-VN" dirty="0"/>
              <a:t>Fourth level</a:t>
            </a:r>
            <a:endParaRPr lang="vi-VN" altLang="vi-VN" dirty="0"/>
          </a:p>
          <a:p>
            <a:pPr lvl="4"/>
            <a:r>
              <a:rPr lang="vi-VN" altLang="vi-VN" dirty="0"/>
              <a:t>Fifth level</a:t>
            </a:r>
            <a:endParaRPr lang="vi-VN" altLang="vi-VN" dirty="0"/>
          </a:p>
        </p:txBody>
      </p:sp>
      <p:sp>
        <p:nvSpPr>
          <p:cNvPr id="1028" name="Rectangle 4"/>
          <p:cNvSpPr>
            <a:spLocks noGrp="1" noChangeArrowheads="1"/>
          </p:cNvSpPr>
          <p:nvPr>
            <p:ph type="dt" sz="half" idx="2"/>
          </p:nvPr>
        </p:nvSpPr>
        <p:spPr bwMode="auto">
          <a:xfrm>
            <a:off x="777875" y="7494588"/>
            <a:ext cx="3625850" cy="571500"/>
          </a:xfrm>
          <a:prstGeom prst="rect">
            <a:avLst/>
          </a:prstGeom>
          <a:noFill/>
          <a:ln w="9525">
            <a:noFill/>
            <a:miter lim="800000"/>
          </a:ln>
          <a:effectLst/>
        </p:spPr>
        <p:txBody>
          <a:bodyPr vert="horz" wrap="square" lIns="135852" tIns="67926" rIns="135852" bIns="67926" numCol="1" anchor="t" anchorCtr="0" compatLnSpc="1"/>
          <a:lstStyle>
            <a:lvl1pPr eaLnBrk="1" hangingPunct="1">
              <a:defRPr sz="21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5311775" y="7494588"/>
            <a:ext cx="4921250" cy="571500"/>
          </a:xfrm>
          <a:prstGeom prst="rect">
            <a:avLst/>
          </a:prstGeom>
          <a:noFill/>
          <a:ln w="9525">
            <a:noFill/>
            <a:miter lim="800000"/>
          </a:ln>
          <a:effectLst/>
        </p:spPr>
        <p:txBody>
          <a:bodyPr vert="horz" wrap="square" lIns="135852" tIns="67926" rIns="135852" bIns="67926" numCol="1" anchor="t" anchorCtr="0" compatLnSpc="1"/>
          <a:lstStyle>
            <a:lvl1pPr algn="ctr" eaLnBrk="1" hangingPunct="1">
              <a:defRPr sz="21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11141075" y="7494588"/>
            <a:ext cx="3625850" cy="571500"/>
          </a:xfrm>
          <a:prstGeom prst="rect">
            <a:avLst/>
          </a:prstGeom>
          <a:noFill/>
          <a:ln w="9525">
            <a:noFill/>
            <a:miter lim="800000"/>
          </a:ln>
          <a:effectLst/>
        </p:spPr>
        <p:txBody>
          <a:bodyPr vert="horz" wrap="square" lIns="135852" tIns="67926" rIns="135852" bIns="67926" numCol="1" anchor="t" anchorCtr="0" compatLnSpc="1"/>
          <a:lstStyle>
            <a:lvl1pPr algn="r" eaLnBrk="1" hangingPunct="1">
              <a:defRPr sz="2100"/>
            </a:lvl1p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5pPr>
      <a:lvl6pPr marL="679450"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6pPr>
      <a:lvl7pPr marL="13582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7pPr>
      <a:lvl8pPr marL="203771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8pPr>
      <a:lvl9pPr marL="27171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9pPr>
    </p:titleStyle>
    <p:body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630" indent="-424180" algn="l" rtl="0" eaLnBrk="0" fontAlgn="base" hangingPunct="0">
        <a:spcBef>
          <a:spcPct val="20000"/>
        </a:spcBef>
        <a:spcAft>
          <a:spcPct val="0"/>
        </a:spcAft>
        <a:buChar char="–"/>
        <a:defRPr sz="4200">
          <a:solidFill>
            <a:schemeClr val="tx1"/>
          </a:solidFill>
          <a:latin typeface="+mn-lt"/>
          <a:cs typeface="+mn-cs"/>
        </a:defRPr>
      </a:lvl2pPr>
      <a:lvl3pPr marL="1697355" indent="-338455" algn="l" rtl="0" eaLnBrk="0" fontAlgn="base" hangingPunct="0">
        <a:spcBef>
          <a:spcPct val="20000"/>
        </a:spcBef>
        <a:spcAft>
          <a:spcPct val="0"/>
        </a:spcAft>
        <a:buChar char="•"/>
        <a:defRPr sz="3600">
          <a:solidFill>
            <a:schemeClr val="tx1"/>
          </a:solidFill>
          <a:latin typeface="+mn-lt"/>
          <a:cs typeface="+mn-cs"/>
        </a:defRPr>
      </a:lvl3pPr>
      <a:lvl4pPr marL="2376805" indent="-338455" algn="l" rtl="0" eaLnBrk="0" fontAlgn="base" hangingPunct="0">
        <a:spcBef>
          <a:spcPct val="20000"/>
        </a:spcBef>
        <a:spcAft>
          <a:spcPct val="0"/>
        </a:spcAft>
        <a:buChar char="–"/>
        <a:defRPr sz="3000">
          <a:solidFill>
            <a:schemeClr val="tx1"/>
          </a:solidFill>
          <a:latin typeface="+mn-lt"/>
          <a:cs typeface="+mn-cs"/>
        </a:defRPr>
      </a:lvl4pPr>
      <a:lvl5pPr marL="3056255" indent="-338455" algn="l" rtl="0" eaLnBrk="0" fontAlgn="base" hangingPunct="0">
        <a:spcBef>
          <a:spcPct val="20000"/>
        </a:spcBef>
        <a:spcAft>
          <a:spcPct val="0"/>
        </a:spcAft>
        <a:buChar char="»"/>
        <a:defRPr sz="3000">
          <a:solidFill>
            <a:schemeClr val="tx1"/>
          </a:solidFill>
          <a:latin typeface="+mn-lt"/>
          <a:cs typeface="+mn-cs"/>
        </a:defRPr>
      </a:lvl5pPr>
      <a:lvl6pPr marL="3735705" indent="-339725" algn="l" rtl="0" fontAlgn="base">
        <a:spcBef>
          <a:spcPct val="20000"/>
        </a:spcBef>
        <a:spcAft>
          <a:spcPct val="0"/>
        </a:spcAft>
        <a:buChar char="»"/>
        <a:defRPr sz="3000">
          <a:solidFill>
            <a:schemeClr val="tx1"/>
          </a:solidFill>
          <a:latin typeface="+mn-lt"/>
          <a:cs typeface="+mn-cs"/>
        </a:defRPr>
      </a:lvl6pPr>
      <a:lvl7pPr marL="4415155" indent="-339725" algn="l" rtl="0" fontAlgn="base">
        <a:spcBef>
          <a:spcPct val="20000"/>
        </a:spcBef>
        <a:spcAft>
          <a:spcPct val="0"/>
        </a:spcAft>
        <a:buChar char="»"/>
        <a:defRPr sz="3000">
          <a:solidFill>
            <a:schemeClr val="tx1"/>
          </a:solidFill>
          <a:latin typeface="+mn-lt"/>
          <a:cs typeface="+mn-cs"/>
        </a:defRPr>
      </a:lvl7pPr>
      <a:lvl8pPr marL="5094605" indent="-339725" algn="l" rtl="0" fontAlgn="base">
        <a:spcBef>
          <a:spcPct val="20000"/>
        </a:spcBef>
        <a:spcAft>
          <a:spcPct val="0"/>
        </a:spcAft>
        <a:buChar char="»"/>
        <a:defRPr sz="3000">
          <a:solidFill>
            <a:schemeClr val="tx1"/>
          </a:solidFill>
          <a:latin typeface="+mn-lt"/>
          <a:cs typeface="+mn-cs"/>
        </a:defRPr>
      </a:lvl8pPr>
      <a:lvl9pPr marL="5773420" indent="-339725" algn="l" rtl="0" fontAlgn="base">
        <a:spcBef>
          <a:spcPct val="20000"/>
        </a:spcBef>
        <a:spcAft>
          <a:spcPct val="0"/>
        </a:spcAft>
        <a:buChar char="»"/>
        <a:defRPr sz="3000">
          <a:solidFill>
            <a:schemeClr val="tx1"/>
          </a:solidFill>
          <a:latin typeface="+mn-lt"/>
          <a:cs typeface="+mn-cs"/>
        </a:defRPr>
      </a:lvl9pPr>
    </p:bodyStyle>
    <p:otherStyle>
      <a:defPPr>
        <a:defRPr lang="en-US"/>
      </a:defPPr>
      <a:lvl1pPr marL="0" algn="l" defTabSz="1358265" rtl="0" eaLnBrk="1" latinLnBrk="0" hangingPunct="1">
        <a:defRPr sz="2700" kern="1200">
          <a:solidFill>
            <a:schemeClr val="tx1"/>
          </a:solidFill>
          <a:latin typeface="+mn-lt"/>
          <a:ea typeface="+mn-ea"/>
          <a:cs typeface="+mn-cs"/>
        </a:defRPr>
      </a:lvl1pPr>
      <a:lvl2pPr marL="679450" algn="l" defTabSz="1358265" rtl="0" eaLnBrk="1" latinLnBrk="0" hangingPunct="1">
        <a:defRPr sz="2700" kern="1200">
          <a:solidFill>
            <a:schemeClr val="tx1"/>
          </a:solidFill>
          <a:latin typeface="+mn-lt"/>
          <a:ea typeface="+mn-ea"/>
          <a:cs typeface="+mn-cs"/>
        </a:defRPr>
      </a:lvl2pPr>
      <a:lvl3pPr marL="1358265" algn="l" defTabSz="1358265" rtl="0" eaLnBrk="1" latinLnBrk="0" hangingPunct="1">
        <a:defRPr sz="2700" kern="1200">
          <a:solidFill>
            <a:schemeClr val="tx1"/>
          </a:solidFill>
          <a:latin typeface="+mn-lt"/>
          <a:ea typeface="+mn-ea"/>
          <a:cs typeface="+mn-cs"/>
        </a:defRPr>
      </a:lvl3pPr>
      <a:lvl4pPr marL="2037715" algn="l" defTabSz="1358265" rtl="0" eaLnBrk="1" latinLnBrk="0" hangingPunct="1">
        <a:defRPr sz="2700" kern="1200">
          <a:solidFill>
            <a:schemeClr val="tx1"/>
          </a:solidFill>
          <a:latin typeface="+mn-lt"/>
          <a:ea typeface="+mn-ea"/>
          <a:cs typeface="+mn-cs"/>
        </a:defRPr>
      </a:lvl4pPr>
      <a:lvl5pPr marL="2717165" algn="l" defTabSz="1358265" rtl="0" eaLnBrk="1" latinLnBrk="0" hangingPunct="1">
        <a:defRPr sz="2700" kern="1200">
          <a:solidFill>
            <a:schemeClr val="tx1"/>
          </a:solidFill>
          <a:latin typeface="+mn-lt"/>
          <a:ea typeface="+mn-ea"/>
          <a:cs typeface="+mn-cs"/>
        </a:defRPr>
      </a:lvl5pPr>
      <a:lvl6pPr marL="3396615" algn="l" defTabSz="1358265" rtl="0" eaLnBrk="1" latinLnBrk="0" hangingPunct="1">
        <a:defRPr sz="2700" kern="1200">
          <a:solidFill>
            <a:schemeClr val="tx1"/>
          </a:solidFill>
          <a:latin typeface="+mn-lt"/>
          <a:ea typeface="+mn-ea"/>
          <a:cs typeface="+mn-cs"/>
        </a:defRPr>
      </a:lvl6pPr>
      <a:lvl7pPr marL="4075430" algn="l" defTabSz="1358265" rtl="0" eaLnBrk="1" latinLnBrk="0" hangingPunct="1">
        <a:defRPr sz="2700" kern="1200">
          <a:solidFill>
            <a:schemeClr val="tx1"/>
          </a:solidFill>
          <a:latin typeface="+mn-lt"/>
          <a:ea typeface="+mn-ea"/>
          <a:cs typeface="+mn-cs"/>
        </a:defRPr>
      </a:lvl7pPr>
      <a:lvl8pPr marL="4754880" algn="l" defTabSz="1358265" rtl="0" eaLnBrk="1" latinLnBrk="0" hangingPunct="1">
        <a:defRPr sz="2700" kern="1200">
          <a:solidFill>
            <a:schemeClr val="tx1"/>
          </a:solidFill>
          <a:latin typeface="+mn-lt"/>
          <a:ea typeface="+mn-ea"/>
          <a:cs typeface="+mn-cs"/>
        </a:defRPr>
      </a:lvl8pPr>
      <a:lvl9pPr marL="5434330" algn="l" defTabSz="135826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GI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GIF"/></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2.GIF"/></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1"/>
          <p:cNvPicPr>
            <a:picLocks noChangeAspect="1"/>
          </p:cNvPicPr>
          <p:nvPr/>
        </p:nvPicPr>
        <p:blipFill>
          <a:blip r:embed="rId1"/>
          <a:stretch>
            <a:fillRect/>
          </a:stretch>
        </p:blipFill>
        <p:spPr>
          <a:xfrm>
            <a:off x="388938" y="0"/>
            <a:ext cx="15155862" cy="8229600"/>
          </a:xfrm>
          <a:prstGeom prst="rect">
            <a:avLst/>
          </a:prstGeom>
          <a:noFill/>
          <a:ln w="9525">
            <a:noFill/>
          </a:ln>
        </p:spPr>
      </p:pic>
      <p:sp>
        <p:nvSpPr>
          <p:cNvPr id="14" name="Rectangle 13"/>
          <p:cNvSpPr/>
          <p:nvPr/>
        </p:nvSpPr>
        <p:spPr>
          <a:xfrm>
            <a:off x="-3175" y="0"/>
            <a:ext cx="15544800" cy="8594725"/>
          </a:xfrm>
          <a:prstGeom prst="rect">
            <a:avLst/>
          </a:prstGeom>
          <a:solidFill>
            <a:schemeClr val="tx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3076" name="Picture 4" descr="chimbay2"/>
          <p:cNvPicPr>
            <a:picLocks noChangeAspect="1"/>
          </p:cNvPicPr>
          <p:nvPr/>
        </p:nvPicPr>
        <p:blipFill>
          <a:blip r:embed="rId2"/>
          <a:stretch>
            <a:fillRect/>
          </a:stretch>
        </p:blipFill>
        <p:spPr>
          <a:xfrm>
            <a:off x="12496800" y="1463675"/>
            <a:ext cx="3119438" cy="1828800"/>
          </a:xfrm>
          <a:prstGeom prst="rect">
            <a:avLst/>
          </a:prstGeom>
          <a:noFill/>
          <a:ln w="9525">
            <a:noFill/>
          </a:ln>
        </p:spPr>
      </p:pic>
      <p:pic>
        <p:nvPicPr>
          <p:cNvPr id="10245" name="Picture 5" descr="chimbay2"/>
          <p:cNvPicPr>
            <a:picLocks noChangeAspect="1"/>
          </p:cNvPicPr>
          <p:nvPr/>
        </p:nvPicPr>
        <p:blipFill>
          <a:blip r:embed="rId2"/>
          <a:stretch>
            <a:fillRect/>
          </a:stretch>
        </p:blipFill>
        <p:spPr>
          <a:xfrm flipH="1">
            <a:off x="1614488" y="1279525"/>
            <a:ext cx="2752725" cy="1781175"/>
          </a:xfrm>
          <a:prstGeom prst="rect">
            <a:avLst/>
          </a:prstGeom>
          <a:noFill/>
          <a:ln w="9525">
            <a:noFill/>
          </a:ln>
        </p:spPr>
      </p:pic>
      <p:pic>
        <p:nvPicPr>
          <p:cNvPr id="95239" name="Picture 7" descr="143"/>
          <p:cNvPicPr>
            <a:picLocks noChangeAspect="1"/>
          </p:cNvPicPr>
          <p:nvPr/>
        </p:nvPicPr>
        <p:blipFill>
          <a:blip r:embed="rId3"/>
          <a:stretch>
            <a:fillRect/>
          </a:stretch>
        </p:blipFill>
        <p:spPr>
          <a:xfrm>
            <a:off x="3627438" y="5389563"/>
            <a:ext cx="3627437" cy="2011362"/>
          </a:xfrm>
          <a:prstGeom prst="rect">
            <a:avLst/>
          </a:prstGeom>
          <a:noFill/>
          <a:ln w="9525">
            <a:noFill/>
          </a:ln>
        </p:spPr>
      </p:pic>
      <p:grpSp>
        <p:nvGrpSpPr>
          <p:cNvPr id="2" name="Group 9"/>
          <p:cNvGrpSpPr/>
          <p:nvPr/>
        </p:nvGrpSpPr>
        <p:grpSpPr>
          <a:xfrm>
            <a:off x="6992938" y="274638"/>
            <a:ext cx="1662112" cy="1182687"/>
            <a:chOff x="7240587" y="495300"/>
            <a:chExt cx="978013" cy="985838"/>
          </a:xfrm>
        </p:grpSpPr>
        <p:sp>
          <p:nvSpPr>
            <p:cNvPr id="11" name="Donut 10"/>
            <p:cNvSpPr/>
            <p:nvPr/>
          </p:nvSpPr>
          <p:spPr>
            <a:xfrm>
              <a:off x="7240587" y="495300"/>
              <a:ext cx="914494" cy="914381"/>
            </a:xfrm>
            <a:prstGeom prst="donut">
              <a:avLst>
                <a:gd name="adj" fmla="val 96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Block Arc 11"/>
            <p:cNvSpPr/>
            <p:nvPr/>
          </p:nvSpPr>
          <p:spPr>
            <a:xfrm>
              <a:off x="7240587" y="495300"/>
              <a:ext cx="978013" cy="985838"/>
            </a:xfrm>
            <a:prstGeom prst="blockArc">
              <a:avLst>
                <a:gd name="adj1" fmla="val 10519281"/>
                <a:gd name="adj2" fmla="val 18874387"/>
                <a:gd name="adj3" fmla="val 123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080" name="TextBox 3"/>
          <p:cNvSpPr txBox="1"/>
          <p:nvPr/>
        </p:nvSpPr>
        <p:spPr>
          <a:xfrm>
            <a:off x="3971925" y="1914525"/>
            <a:ext cx="10666413" cy="1968500"/>
          </a:xfrm>
          <a:prstGeom prst="rect">
            <a:avLst/>
          </a:prstGeom>
          <a:noFill/>
          <a:ln w="9525">
            <a:noFill/>
          </a:ln>
        </p:spPr>
        <p:txBody>
          <a:bodyPr lIns="135852" tIns="67926" rIns="135852" bIns="67926">
            <a:spAutoFit/>
          </a:bodyPr>
          <a:p>
            <a:pPr algn="ctr"/>
            <a:r>
              <a:rPr lang="en-US" altLang="en-US" sz="5900" dirty="0">
                <a:solidFill>
                  <a:schemeClr val="bg1"/>
                </a:solidFill>
                <a:latin typeface="Times New Roman" panose="02020603050405020304" pitchFamily="18" charset="0"/>
                <a:cs typeface="Times New Roman" panose="02020603050405020304" pitchFamily="18" charset="0"/>
              </a:rPr>
              <a:t>BÀI 6 DỰ ÁN </a:t>
            </a:r>
            <a:endParaRPr lang="en-US" altLang="en-US" sz="5900" dirty="0">
              <a:solidFill>
                <a:schemeClr val="bg1"/>
              </a:solidFill>
              <a:latin typeface="Times New Roman" panose="02020603050405020304" pitchFamily="18" charset="0"/>
              <a:cs typeface="Times New Roman" panose="02020603050405020304" pitchFamily="18" charset="0"/>
            </a:endParaRPr>
          </a:p>
          <a:p>
            <a:pPr algn="ctr"/>
            <a:r>
              <a:rPr lang="en-US" altLang="en-US" sz="6000" b="1" dirty="0">
                <a:solidFill>
                  <a:srgbClr val="FFFFCC"/>
                </a:solidFill>
                <a:latin typeface="Times New Roman" panose="02020603050405020304" pitchFamily="18" charset="0"/>
                <a:cs typeface="Times New Roman" panose="02020603050405020304" pitchFamily="18" charset="0"/>
              </a:rPr>
              <a:t>TRỒNG RAU AN TOÀN</a:t>
            </a:r>
            <a:endParaRPr lang="en-US" altLang="en-US" sz="5900" dirty="0">
              <a:solidFill>
                <a:srgbClr val="FFFFCC"/>
              </a:solidFill>
              <a:latin typeface="Times New Roman" panose="02020603050405020304" pitchFamily="18" charset="0"/>
              <a:ea typeface="Times New Roman" panose="02020603050405020304" pitchFamily="18" charset="0"/>
            </a:endParaRPr>
          </a:p>
        </p:txBody>
      </p:sp>
      <p:pic>
        <p:nvPicPr>
          <p:cNvPr id="3081" name="Picture 12" descr="1"/>
          <p:cNvPicPr>
            <a:picLocks noChangeAspect="1"/>
          </p:cNvPicPr>
          <p:nvPr/>
        </p:nvPicPr>
        <p:blipFill>
          <a:blip r:embed="rId4"/>
          <a:stretch>
            <a:fillRect/>
          </a:stretch>
        </p:blipFill>
        <p:spPr>
          <a:xfrm>
            <a:off x="9501188" y="5551488"/>
            <a:ext cx="3527425" cy="20193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repeatCount="5000" fill="hold" nodeType="withEffect">
                                  <p:stCondLst>
                                    <p:cond delay="0"/>
                                  </p:stCondLst>
                                  <p:childTnLst>
                                    <p:set>
                                      <p:cBhvr>
                                        <p:cTn id="6" dur="1" fill="hold">
                                          <p:stCondLst>
                                            <p:cond delay="0"/>
                                          </p:stCondLst>
                                        </p:cTn>
                                        <p:tgtEl>
                                          <p:spTgt spid="95239"/>
                                        </p:tgtEl>
                                        <p:attrNameLst>
                                          <p:attrName>style.visibility</p:attrName>
                                        </p:attrNameLst>
                                      </p:cBhvr>
                                      <p:to>
                                        <p:strVal val="visible"/>
                                      </p:to>
                                    </p:set>
                                    <p:anim calcmode="lin" valueType="num">
                                      <p:cBhvr>
                                        <p:cTn id="7" dur="3000" fill="hold"/>
                                        <p:tgtEl>
                                          <p:spTgt spid="95239"/>
                                        </p:tgtEl>
                                        <p:attrNameLst>
                                          <p:attrName>ppt_x</p:attrName>
                                        </p:attrNameLst>
                                      </p:cBhvr>
                                      <p:tavLst>
                                        <p:tav tm="0">
                                          <p:val>
                                            <p:strVal val="#ppt_x-.2"/>
                                          </p:val>
                                        </p:tav>
                                        <p:tav tm="100000">
                                          <p:val>
                                            <p:strVal val="#ppt_x"/>
                                          </p:val>
                                        </p:tav>
                                      </p:tavLst>
                                    </p:anim>
                                    <p:anim calcmode="lin" valueType="num">
                                      <p:cBhvr>
                                        <p:cTn id="8" dur="3000" fill="hold"/>
                                        <p:tgtEl>
                                          <p:spTgt spid="95239"/>
                                        </p:tgtEl>
                                        <p:attrNameLst>
                                          <p:attrName>ppt_y</p:attrName>
                                        </p:attrNameLst>
                                      </p:cBhvr>
                                      <p:tavLst>
                                        <p:tav tm="0">
                                          <p:val>
                                            <p:strVal val="#ppt_y"/>
                                          </p:val>
                                        </p:tav>
                                        <p:tav tm="100000">
                                          <p:val>
                                            <p:strVal val="#ppt_y"/>
                                          </p:val>
                                        </p:tav>
                                      </p:tavLst>
                                    </p:anim>
                                    <p:animEffect transition="in" filter="wipe(right)" prLst="gradientSize: 0.1">
                                      <p:cBhvr>
                                        <p:cTn id="9" dur="3000"/>
                                        <p:tgtEl>
                                          <p:spTgt spid="95239"/>
                                        </p:tgtEl>
                                      </p:cBhvr>
                                    </p:animEffect>
                                  </p:childTnLst>
                                  <p:subTnLst>
                                    <p:audio>
                                      <p:cMediaNode>
                                        <p:cTn display="0" masterRel="sameClick">
                                          <p:stCondLst>
                                            <p:cond evt="begin" delay="0">
                                              <p:tn val="5"/>
                                            </p:cond>
                                          </p:stCondLst>
                                          <p:endCondLst>
                                            <p:cond evt="onStopAudio" delay="0">
                                              <p:tgtEl>
                                                <p:sldTgt/>
                                              </p:tgtEl>
                                            </p:cond>
                                          </p:endCondLst>
                                        </p:cTn>
                                        <p:tgtEl>
                                          <p:sndTgt r:embed="rId5" name="bomb.wav"/>
                                        </p:tgtEl>
                                      </p:cMediaNode>
                                    </p:audio>
                                  </p:subTnLst>
                                </p:cTn>
                              </p:par>
                              <p:par>
                                <p:cTn id="10" presetID="42" presetClass="path" presetSubtype="0" repeatCount="indefinite" accel="50000" decel="50000" fill="hold" nodeType="withEffect">
                                  <p:stCondLst>
                                    <p:cond delay="0"/>
                                  </p:stCondLst>
                                  <p:childTnLst>
                                    <p:animMotion origin="layout" path="M 0.01146 0.28333 L -4.72222E-6 2.59259E-6 " pathEditMode="relative" rAng="0" ptsTypes="AA">
                                      <p:cBhvr>
                                        <p:cTn id="11" dur="3000" fill="hold"/>
                                        <p:tgtEl>
                                          <p:spTgt spid="10245"/>
                                        </p:tgtEl>
                                        <p:attrNameLst>
                                          <p:attrName>ppt_x</p:attrName>
                                          <p:attrName>ppt_y</p:attrName>
                                        </p:attrNameLst>
                                      </p:cBhvr>
                                      <p:rCtr x="-57300" y="-1416700"/>
                                    </p:animMotion>
                                  </p:childTnLst>
                                </p:cTn>
                              </p:par>
                              <p:par>
                                <p:cTn id="12" presetID="45" presetClass="entr" presetSubtype="0" repeatCount="indefinite"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000000"/>
                                          </p:val>
                                        </p:tav>
                                        <p:tav tm="100000">
                                          <p:val>
                                            <p:fltVal val="1,000000"/>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descr="CA-wp6"/>
          <p:cNvPicPr>
            <a:picLocks noChangeAspect="1"/>
          </p:cNvPicPr>
          <p:nvPr/>
        </p:nvPicPr>
        <p:blipFill>
          <a:blip r:embed="rId1"/>
          <a:stretch>
            <a:fillRect/>
          </a:stretch>
        </p:blipFill>
        <p:spPr>
          <a:xfrm>
            <a:off x="-7772400" y="-2749550"/>
            <a:ext cx="31089600" cy="13728700"/>
          </a:xfrm>
          <a:prstGeom prst="rect">
            <a:avLst/>
          </a:prstGeom>
          <a:noFill/>
          <a:ln w="9525">
            <a:noFill/>
          </a:ln>
        </p:spPr>
      </p:pic>
      <p:pic>
        <p:nvPicPr>
          <p:cNvPr id="12291" name="Picture 3" descr="CA-wp6"/>
          <p:cNvPicPr>
            <a:picLocks noChangeAspect="1"/>
          </p:cNvPicPr>
          <p:nvPr/>
        </p:nvPicPr>
        <p:blipFill>
          <a:blip r:embed="rId1"/>
          <a:stretch>
            <a:fillRect/>
          </a:stretch>
        </p:blipFill>
        <p:spPr>
          <a:xfrm>
            <a:off x="-7772400" y="-2749550"/>
            <a:ext cx="31089600" cy="13728700"/>
          </a:xfrm>
          <a:prstGeom prst="rect">
            <a:avLst/>
          </a:prstGeom>
          <a:noFill/>
          <a:ln w="9525">
            <a:noFill/>
          </a:ln>
        </p:spPr>
      </p:pic>
      <p:pic>
        <p:nvPicPr>
          <p:cNvPr id="12292" name="Picture 4" descr="CA-wp6"/>
          <p:cNvPicPr>
            <a:picLocks noChangeAspect="1"/>
          </p:cNvPicPr>
          <p:nvPr/>
        </p:nvPicPr>
        <p:blipFill>
          <a:blip r:embed="rId1"/>
          <a:stretch>
            <a:fillRect/>
          </a:stretch>
        </p:blipFill>
        <p:spPr>
          <a:xfrm>
            <a:off x="-8031162" y="-5297487"/>
            <a:ext cx="31089600" cy="13727112"/>
          </a:xfrm>
          <a:prstGeom prst="rect">
            <a:avLst/>
          </a:prstGeom>
          <a:noFill/>
          <a:ln w="9525">
            <a:noFill/>
          </a:ln>
        </p:spPr>
      </p:pic>
      <p:sp>
        <p:nvSpPr>
          <p:cNvPr id="12293" name="WordArt 4"/>
          <p:cNvSpPr>
            <a:spLocks noTextEdit="1"/>
          </p:cNvSpPr>
          <p:nvPr/>
        </p:nvSpPr>
        <p:spPr>
          <a:xfrm>
            <a:off x="1425575" y="2193925"/>
            <a:ext cx="12306300" cy="2103438"/>
          </a:xfrm>
          <a:prstGeom prst="rect">
            <a:avLst/>
          </a:prstGeom>
        </p:spPr>
        <p:txBody>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66CC"/>
              </a:extrusionClr>
            </a:sp3d>
          </a:bodyPr>
          <a:p>
            <a:pPr algn="ctr"/>
            <a:r>
              <a:rPr lang="en-US" sz="5300" b="1">
                <a:gradFill rotWithShape="1">
                  <a:gsLst>
                    <a:gs pos="0">
                      <a:srgbClr val="FFFFCC">
                        <a:alpha val="99001"/>
                      </a:srgbClr>
                    </a:gs>
                    <a:gs pos="100000">
                      <a:srgbClr val="FF9999"/>
                    </a:gs>
                  </a:gsLst>
                  <a:lin ang="5400000" scaled="1"/>
                  <a:tileRect/>
                </a:gradFill>
                <a:latin typeface="Arial" panose="020B0604020202020204" pitchFamily="34" charset="0"/>
                <a:ea typeface="Arial" panose="020B0604020202020204" pitchFamily="34" charset="0"/>
              </a:rPr>
              <a:t>Bài học kết thúc </a:t>
            </a:r>
            <a:endParaRPr lang="en-US" sz="5300" b="1">
              <a:gradFill rotWithShape="1">
                <a:gsLst>
                  <a:gs pos="0">
                    <a:srgbClr val="FFFFCC">
                      <a:alpha val="99001"/>
                    </a:srgbClr>
                  </a:gs>
                  <a:gs pos="100000">
                    <a:srgbClr val="FF9999"/>
                  </a:gs>
                </a:gsLst>
                <a:lin ang="5400000" scaled="1"/>
                <a:tileRect/>
              </a:gradFill>
              <a:latin typeface="Arial" panose="020B0604020202020204" pitchFamily="34" charset="0"/>
              <a:ea typeface="Arial" panose="020B0604020202020204" pitchFamily="34" charset="0"/>
            </a:endParaRPr>
          </a:p>
        </p:txBody>
      </p:sp>
      <p:pic>
        <p:nvPicPr>
          <p:cNvPr id="2" name="Picture 1"/>
          <p:cNvPicPr>
            <a:picLocks noChangeAspect="1"/>
          </p:cNvPicPr>
          <p:nvPr/>
        </p:nvPicPr>
        <p:blipFill>
          <a:blip r:embed="rId2"/>
          <a:stretch>
            <a:fillRect/>
          </a:stretch>
        </p:blipFill>
        <p:spPr>
          <a:xfrm>
            <a:off x="2590800" y="1463675"/>
            <a:ext cx="1036638" cy="730250"/>
          </a:xfrm>
          <a:prstGeom prst="rect">
            <a:avLst/>
          </a:prstGeom>
          <a:noFill/>
          <a:ln w="9525">
            <a:noFill/>
          </a:ln>
        </p:spPr>
      </p:pic>
      <p:pic>
        <p:nvPicPr>
          <p:cNvPr id="10" name="Picture 9"/>
          <p:cNvPicPr>
            <a:picLocks noChangeAspect="1"/>
          </p:cNvPicPr>
          <p:nvPr/>
        </p:nvPicPr>
        <p:blipFill>
          <a:blip r:embed="rId2"/>
          <a:stretch>
            <a:fillRect/>
          </a:stretch>
        </p:blipFill>
        <p:spPr>
          <a:xfrm>
            <a:off x="8937625" y="1463675"/>
            <a:ext cx="1036638" cy="730250"/>
          </a:xfrm>
          <a:prstGeom prst="rect">
            <a:avLst/>
          </a:prstGeom>
          <a:noFill/>
          <a:ln w="9525">
            <a:noFill/>
          </a:ln>
        </p:spPr>
      </p:pic>
      <p:pic>
        <p:nvPicPr>
          <p:cNvPr id="11" name="Picture 10"/>
          <p:cNvPicPr>
            <a:picLocks noChangeAspect="1"/>
          </p:cNvPicPr>
          <p:nvPr/>
        </p:nvPicPr>
        <p:blipFill>
          <a:blip r:embed="rId2"/>
          <a:stretch>
            <a:fillRect/>
          </a:stretch>
        </p:blipFill>
        <p:spPr>
          <a:xfrm>
            <a:off x="14160500" y="1422400"/>
            <a:ext cx="1036638" cy="731838"/>
          </a:xfrm>
          <a:prstGeom prst="rect">
            <a:avLst/>
          </a:prstGeom>
          <a:noFill/>
          <a:ln w="9525">
            <a:noFill/>
          </a:ln>
        </p:spPr>
      </p:pic>
      <p:pic>
        <p:nvPicPr>
          <p:cNvPr id="12" name="Picture 11"/>
          <p:cNvPicPr>
            <a:picLocks noChangeAspect="1"/>
          </p:cNvPicPr>
          <p:nvPr/>
        </p:nvPicPr>
        <p:blipFill>
          <a:blip r:embed="rId2"/>
          <a:stretch>
            <a:fillRect/>
          </a:stretch>
        </p:blipFill>
        <p:spPr>
          <a:xfrm>
            <a:off x="14468475" y="3394075"/>
            <a:ext cx="1035050" cy="731838"/>
          </a:xfrm>
          <a:prstGeom prst="rect">
            <a:avLst/>
          </a:prstGeom>
          <a:noFill/>
          <a:ln w="9525">
            <a:noFill/>
          </a:ln>
        </p:spPr>
      </p:pic>
      <p:pic>
        <p:nvPicPr>
          <p:cNvPr id="13" name="Picture 12"/>
          <p:cNvPicPr>
            <a:picLocks noChangeAspect="1"/>
          </p:cNvPicPr>
          <p:nvPr/>
        </p:nvPicPr>
        <p:blipFill>
          <a:blip r:embed="rId2"/>
          <a:stretch>
            <a:fillRect/>
          </a:stretch>
        </p:blipFill>
        <p:spPr>
          <a:xfrm>
            <a:off x="14160500" y="5000625"/>
            <a:ext cx="1036638" cy="731838"/>
          </a:xfrm>
          <a:prstGeom prst="rect">
            <a:avLst/>
          </a:prstGeom>
          <a:noFill/>
          <a:ln w="9525">
            <a:noFill/>
          </a:ln>
        </p:spPr>
      </p:pic>
      <p:pic>
        <p:nvPicPr>
          <p:cNvPr id="14" name="Picture 13"/>
          <p:cNvPicPr>
            <a:picLocks noChangeAspect="1"/>
          </p:cNvPicPr>
          <p:nvPr/>
        </p:nvPicPr>
        <p:blipFill>
          <a:blip r:embed="rId2"/>
          <a:stretch>
            <a:fillRect/>
          </a:stretch>
        </p:blipFill>
        <p:spPr>
          <a:xfrm>
            <a:off x="8937625" y="5486400"/>
            <a:ext cx="1036638" cy="731838"/>
          </a:xfrm>
          <a:prstGeom prst="rect">
            <a:avLst/>
          </a:prstGeom>
          <a:noFill/>
          <a:ln w="9525">
            <a:noFill/>
          </a:ln>
        </p:spPr>
      </p:pic>
      <p:pic>
        <p:nvPicPr>
          <p:cNvPr id="15" name="Picture 14"/>
          <p:cNvPicPr>
            <a:picLocks noChangeAspect="1"/>
          </p:cNvPicPr>
          <p:nvPr/>
        </p:nvPicPr>
        <p:blipFill>
          <a:blip r:embed="rId2"/>
          <a:stretch>
            <a:fillRect/>
          </a:stretch>
        </p:blipFill>
        <p:spPr>
          <a:xfrm>
            <a:off x="4233863" y="5811838"/>
            <a:ext cx="1036637" cy="731837"/>
          </a:xfrm>
          <a:prstGeom prst="rect">
            <a:avLst/>
          </a:prstGeom>
          <a:noFill/>
          <a:ln w="9525">
            <a:noFill/>
          </a:ln>
        </p:spPr>
      </p:pic>
      <p:pic>
        <p:nvPicPr>
          <p:cNvPr id="16" name="Picture 15"/>
          <p:cNvPicPr>
            <a:picLocks noChangeAspect="1"/>
          </p:cNvPicPr>
          <p:nvPr/>
        </p:nvPicPr>
        <p:blipFill>
          <a:blip r:embed="rId2"/>
          <a:stretch>
            <a:fillRect/>
          </a:stretch>
        </p:blipFill>
        <p:spPr>
          <a:xfrm>
            <a:off x="1363663" y="5486400"/>
            <a:ext cx="1036637" cy="731838"/>
          </a:xfrm>
          <a:prstGeom prst="rect">
            <a:avLst/>
          </a:prstGeom>
          <a:noFill/>
          <a:ln w="9525">
            <a:noFill/>
          </a:ln>
        </p:spPr>
      </p:pic>
      <p:pic>
        <p:nvPicPr>
          <p:cNvPr id="17" name="Picture 16"/>
          <p:cNvPicPr>
            <a:picLocks noChangeAspect="1"/>
          </p:cNvPicPr>
          <p:nvPr/>
        </p:nvPicPr>
        <p:blipFill>
          <a:blip r:embed="rId2"/>
          <a:stretch>
            <a:fillRect/>
          </a:stretch>
        </p:blipFill>
        <p:spPr>
          <a:xfrm>
            <a:off x="4752975" y="4554538"/>
            <a:ext cx="1036638" cy="731837"/>
          </a:xfrm>
          <a:prstGeom prst="rect">
            <a:avLst/>
          </a:prstGeom>
          <a:noFill/>
          <a:ln w="9525">
            <a:noFill/>
          </a:ln>
        </p:spPr>
      </p:pic>
      <p:pic>
        <p:nvPicPr>
          <p:cNvPr id="18" name="Picture 17"/>
          <p:cNvPicPr>
            <a:picLocks noChangeAspect="1"/>
          </p:cNvPicPr>
          <p:nvPr/>
        </p:nvPicPr>
        <p:blipFill>
          <a:blip r:embed="rId2"/>
          <a:stretch>
            <a:fillRect/>
          </a:stretch>
        </p:blipFill>
        <p:spPr>
          <a:xfrm>
            <a:off x="12565063" y="7272338"/>
            <a:ext cx="1036637" cy="731837"/>
          </a:xfrm>
          <a:prstGeom prst="rect">
            <a:avLst/>
          </a:prstGeom>
          <a:noFill/>
          <a:ln w="9525">
            <a:noFill/>
          </a:ln>
        </p:spPr>
      </p:pic>
      <p:pic>
        <p:nvPicPr>
          <p:cNvPr id="19" name="Picture 18"/>
          <p:cNvPicPr>
            <a:picLocks noChangeAspect="1"/>
          </p:cNvPicPr>
          <p:nvPr/>
        </p:nvPicPr>
        <p:blipFill>
          <a:blip r:embed="rId2"/>
          <a:stretch>
            <a:fillRect/>
          </a:stretch>
        </p:blipFill>
        <p:spPr>
          <a:xfrm>
            <a:off x="12565063" y="6400800"/>
            <a:ext cx="1036637" cy="731838"/>
          </a:xfrm>
          <a:prstGeom prst="rect">
            <a:avLst/>
          </a:prstGeom>
          <a:noFill/>
          <a:ln w="9525">
            <a:noFill/>
          </a:ln>
        </p:spPr>
      </p:pic>
      <p:pic>
        <p:nvPicPr>
          <p:cNvPr id="20" name="Picture 19"/>
          <p:cNvPicPr>
            <a:picLocks noChangeAspect="1"/>
          </p:cNvPicPr>
          <p:nvPr/>
        </p:nvPicPr>
        <p:blipFill>
          <a:blip r:embed="rId2"/>
          <a:stretch>
            <a:fillRect/>
          </a:stretch>
        </p:blipFill>
        <p:spPr>
          <a:xfrm>
            <a:off x="11269663" y="2663825"/>
            <a:ext cx="1036637" cy="730250"/>
          </a:xfrm>
          <a:prstGeom prst="rect">
            <a:avLst/>
          </a:prstGeom>
          <a:noFill/>
          <a:ln w="9525">
            <a:noFill/>
          </a:ln>
        </p:spPr>
      </p:pic>
      <p:pic>
        <p:nvPicPr>
          <p:cNvPr id="23" name="Picture 22"/>
          <p:cNvPicPr>
            <a:picLocks noChangeAspect="1"/>
          </p:cNvPicPr>
          <p:nvPr/>
        </p:nvPicPr>
        <p:blipFill>
          <a:blip r:embed="rId2"/>
          <a:stretch>
            <a:fillRect/>
          </a:stretch>
        </p:blipFill>
        <p:spPr>
          <a:xfrm>
            <a:off x="10710863" y="314325"/>
            <a:ext cx="1036637" cy="731838"/>
          </a:xfrm>
          <a:prstGeom prst="rect">
            <a:avLst/>
          </a:prstGeom>
          <a:noFill/>
          <a:ln w="9525">
            <a:noFill/>
          </a:ln>
        </p:spPr>
      </p:pic>
      <p:pic>
        <p:nvPicPr>
          <p:cNvPr id="24" name="Picture 23"/>
          <p:cNvPicPr>
            <a:picLocks noChangeAspect="1"/>
          </p:cNvPicPr>
          <p:nvPr/>
        </p:nvPicPr>
        <p:blipFill>
          <a:blip r:embed="rId2"/>
          <a:stretch>
            <a:fillRect/>
          </a:stretch>
        </p:blipFill>
        <p:spPr>
          <a:xfrm>
            <a:off x="6477000" y="314325"/>
            <a:ext cx="1036638" cy="731838"/>
          </a:xfrm>
          <a:prstGeom prst="rect">
            <a:avLst/>
          </a:prstGeom>
          <a:noFill/>
          <a:ln w="9525">
            <a:noFill/>
          </a:ln>
        </p:spPr>
      </p:pic>
      <p:pic>
        <p:nvPicPr>
          <p:cNvPr id="25" name="Picture 24"/>
          <p:cNvPicPr>
            <a:picLocks noChangeAspect="1"/>
          </p:cNvPicPr>
          <p:nvPr/>
        </p:nvPicPr>
        <p:blipFill>
          <a:blip r:embed="rId2"/>
          <a:stretch>
            <a:fillRect/>
          </a:stretch>
        </p:blipFill>
        <p:spPr>
          <a:xfrm>
            <a:off x="3108325" y="188913"/>
            <a:ext cx="1036638" cy="731837"/>
          </a:xfrm>
          <a:prstGeom prst="rect">
            <a:avLst/>
          </a:prstGeom>
          <a:noFill/>
          <a:ln w="9525">
            <a:noFill/>
          </a:ln>
        </p:spPr>
      </p:pic>
      <p:pic>
        <p:nvPicPr>
          <p:cNvPr id="26" name="Picture 25"/>
          <p:cNvPicPr>
            <a:picLocks noChangeAspect="1"/>
          </p:cNvPicPr>
          <p:nvPr/>
        </p:nvPicPr>
        <p:blipFill>
          <a:blip r:embed="rId2"/>
          <a:stretch>
            <a:fillRect/>
          </a:stretch>
        </p:blipFill>
        <p:spPr>
          <a:xfrm>
            <a:off x="15503525" y="314325"/>
            <a:ext cx="1036638" cy="731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indefinite"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000000"/>
                                          </p:val>
                                        </p:tav>
                                        <p:tav tm="100000">
                                          <p:val>
                                            <p:strVal val="#ppt_w"/>
                                          </p:val>
                                        </p:tav>
                                      </p:tavLst>
                                    </p:anim>
                                    <p:anim calcmode="lin" valueType="num">
                                      <p:cBhvr>
                                        <p:cTn id="15" dur="500" fill="hold"/>
                                        <p:tgtEl>
                                          <p:spTgt spid="10"/>
                                        </p:tgtEl>
                                        <p:attrNameLst>
                                          <p:attrName>ppt_h</p:attrName>
                                        </p:attrNameLst>
                                      </p:cBhvr>
                                      <p:tavLst>
                                        <p:tav tm="0">
                                          <p:val>
                                            <p:fltVal val="0,00000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repeatCount="indefinite"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000000"/>
                                          </p:val>
                                        </p:tav>
                                        <p:tav tm="100000">
                                          <p:val>
                                            <p:strVal val="#ppt_w"/>
                                          </p:val>
                                        </p:tav>
                                      </p:tavLst>
                                    </p:anim>
                                    <p:anim calcmode="lin" valueType="num">
                                      <p:cBhvr>
                                        <p:cTn id="22" dur="500" fill="hold"/>
                                        <p:tgtEl>
                                          <p:spTgt spid="11"/>
                                        </p:tgtEl>
                                        <p:attrNameLst>
                                          <p:attrName>ppt_h</p:attrName>
                                        </p:attrNameLst>
                                      </p:cBhvr>
                                      <p:tavLst>
                                        <p:tav tm="0">
                                          <p:val>
                                            <p:fltVal val="0,00000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repeatCount="indefinite"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000000"/>
                                          </p:val>
                                        </p:tav>
                                        <p:tav tm="100000">
                                          <p:val>
                                            <p:strVal val="#ppt_w"/>
                                          </p:val>
                                        </p:tav>
                                      </p:tavLst>
                                    </p:anim>
                                    <p:anim calcmode="lin" valueType="num">
                                      <p:cBhvr>
                                        <p:cTn id="29" dur="500" fill="hold"/>
                                        <p:tgtEl>
                                          <p:spTgt spid="12"/>
                                        </p:tgtEl>
                                        <p:attrNameLst>
                                          <p:attrName>ppt_h</p:attrName>
                                        </p:attrNameLst>
                                      </p:cBhvr>
                                      <p:tavLst>
                                        <p:tav tm="0">
                                          <p:val>
                                            <p:fltVal val="0,00000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repeatCount="indefinite"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000000"/>
                                          </p:val>
                                        </p:tav>
                                        <p:tav tm="100000">
                                          <p:val>
                                            <p:strVal val="#ppt_w"/>
                                          </p:val>
                                        </p:tav>
                                      </p:tavLst>
                                    </p:anim>
                                    <p:anim calcmode="lin" valueType="num">
                                      <p:cBhvr>
                                        <p:cTn id="36" dur="500" fill="hold"/>
                                        <p:tgtEl>
                                          <p:spTgt spid="13"/>
                                        </p:tgtEl>
                                        <p:attrNameLst>
                                          <p:attrName>ppt_h</p:attrName>
                                        </p:attrNameLst>
                                      </p:cBhvr>
                                      <p:tavLst>
                                        <p:tav tm="0">
                                          <p:val>
                                            <p:fltVal val="0,00000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repeatCount="indefinite"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000000"/>
                                          </p:val>
                                        </p:tav>
                                        <p:tav tm="100000">
                                          <p:val>
                                            <p:strVal val="#ppt_w"/>
                                          </p:val>
                                        </p:tav>
                                      </p:tavLst>
                                    </p:anim>
                                    <p:anim calcmode="lin" valueType="num">
                                      <p:cBhvr>
                                        <p:cTn id="43" dur="500" fill="hold"/>
                                        <p:tgtEl>
                                          <p:spTgt spid="14"/>
                                        </p:tgtEl>
                                        <p:attrNameLst>
                                          <p:attrName>ppt_h</p:attrName>
                                        </p:attrNameLst>
                                      </p:cBhvr>
                                      <p:tavLst>
                                        <p:tav tm="0">
                                          <p:val>
                                            <p:fltVal val="0,00000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repeatCount="indefinite"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000000"/>
                                          </p:val>
                                        </p:tav>
                                        <p:tav tm="100000">
                                          <p:val>
                                            <p:strVal val="#ppt_w"/>
                                          </p:val>
                                        </p:tav>
                                      </p:tavLst>
                                    </p:anim>
                                    <p:anim calcmode="lin" valueType="num">
                                      <p:cBhvr>
                                        <p:cTn id="50" dur="500" fill="hold"/>
                                        <p:tgtEl>
                                          <p:spTgt spid="15"/>
                                        </p:tgtEl>
                                        <p:attrNameLst>
                                          <p:attrName>ppt_h</p:attrName>
                                        </p:attrNameLst>
                                      </p:cBhvr>
                                      <p:tavLst>
                                        <p:tav tm="0">
                                          <p:val>
                                            <p:fltVal val="0,00000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repeatCount="indefinite"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000000"/>
                                          </p:val>
                                        </p:tav>
                                        <p:tav tm="100000">
                                          <p:val>
                                            <p:strVal val="#ppt_w"/>
                                          </p:val>
                                        </p:tav>
                                      </p:tavLst>
                                    </p:anim>
                                    <p:anim calcmode="lin" valueType="num">
                                      <p:cBhvr>
                                        <p:cTn id="57" dur="500" fill="hold"/>
                                        <p:tgtEl>
                                          <p:spTgt spid="16"/>
                                        </p:tgtEl>
                                        <p:attrNameLst>
                                          <p:attrName>ppt_h</p:attrName>
                                        </p:attrNameLst>
                                      </p:cBhvr>
                                      <p:tavLst>
                                        <p:tav tm="0">
                                          <p:val>
                                            <p:fltVal val="0,00000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repeatCount="indefinite"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000000"/>
                                          </p:val>
                                        </p:tav>
                                        <p:tav tm="100000">
                                          <p:val>
                                            <p:strVal val="#ppt_w"/>
                                          </p:val>
                                        </p:tav>
                                      </p:tavLst>
                                    </p:anim>
                                    <p:anim calcmode="lin" valueType="num">
                                      <p:cBhvr>
                                        <p:cTn id="64" dur="500" fill="hold"/>
                                        <p:tgtEl>
                                          <p:spTgt spid="17"/>
                                        </p:tgtEl>
                                        <p:attrNameLst>
                                          <p:attrName>ppt_h</p:attrName>
                                        </p:attrNameLst>
                                      </p:cBhvr>
                                      <p:tavLst>
                                        <p:tav tm="0">
                                          <p:val>
                                            <p:fltVal val="0,000000"/>
                                          </p:val>
                                        </p:tav>
                                        <p:tav tm="100000">
                                          <p:val>
                                            <p:strVal val="#ppt_h"/>
                                          </p:val>
                                        </p:tav>
                                      </p:tavLst>
                                    </p:anim>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repeatCount="indefinite"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000000"/>
                                          </p:val>
                                        </p:tav>
                                        <p:tav tm="100000">
                                          <p:val>
                                            <p:strVal val="#ppt_w"/>
                                          </p:val>
                                        </p:tav>
                                      </p:tavLst>
                                    </p:anim>
                                    <p:anim calcmode="lin" valueType="num">
                                      <p:cBhvr>
                                        <p:cTn id="71" dur="500" fill="hold"/>
                                        <p:tgtEl>
                                          <p:spTgt spid="18"/>
                                        </p:tgtEl>
                                        <p:attrNameLst>
                                          <p:attrName>ppt_h</p:attrName>
                                        </p:attrNameLst>
                                      </p:cBhvr>
                                      <p:tavLst>
                                        <p:tav tm="0">
                                          <p:val>
                                            <p:fltVal val="0,000000"/>
                                          </p:val>
                                        </p:tav>
                                        <p:tav tm="100000">
                                          <p:val>
                                            <p:strVal val="#ppt_h"/>
                                          </p:val>
                                        </p:tav>
                                      </p:tavLst>
                                    </p:anim>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repeatCount="indefinite"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000000"/>
                                          </p:val>
                                        </p:tav>
                                        <p:tav tm="100000">
                                          <p:val>
                                            <p:strVal val="#ppt_w"/>
                                          </p:val>
                                        </p:tav>
                                      </p:tavLst>
                                    </p:anim>
                                    <p:anim calcmode="lin" valueType="num">
                                      <p:cBhvr>
                                        <p:cTn id="78" dur="500" fill="hold"/>
                                        <p:tgtEl>
                                          <p:spTgt spid="19"/>
                                        </p:tgtEl>
                                        <p:attrNameLst>
                                          <p:attrName>ppt_h</p:attrName>
                                        </p:attrNameLst>
                                      </p:cBhvr>
                                      <p:tavLst>
                                        <p:tav tm="0">
                                          <p:val>
                                            <p:fltVal val="0,000000"/>
                                          </p:val>
                                        </p:tav>
                                        <p:tav tm="100000">
                                          <p:val>
                                            <p:strVal val="#ppt_h"/>
                                          </p:val>
                                        </p:tav>
                                      </p:tavLst>
                                    </p:anim>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repeatCount="indefinite"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000000"/>
                                          </p:val>
                                        </p:tav>
                                        <p:tav tm="100000">
                                          <p:val>
                                            <p:strVal val="#ppt_w"/>
                                          </p:val>
                                        </p:tav>
                                      </p:tavLst>
                                    </p:anim>
                                    <p:anim calcmode="lin" valueType="num">
                                      <p:cBhvr>
                                        <p:cTn id="85" dur="500" fill="hold"/>
                                        <p:tgtEl>
                                          <p:spTgt spid="20"/>
                                        </p:tgtEl>
                                        <p:attrNameLst>
                                          <p:attrName>ppt_h</p:attrName>
                                        </p:attrNameLst>
                                      </p:cBhvr>
                                      <p:tavLst>
                                        <p:tav tm="0">
                                          <p:val>
                                            <p:fltVal val="0,000000"/>
                                          </p:val>
                                        </p:tav>
                                        <p:tav tm="100000">
                                          <p:val>
                                            <p:strVal val="#ppt_h"/>
                                          </p:val>
                                        </p:tav>
                                      </p:tavLst>
                                    </p:anim>
                                    <p:animEffect transition="in" filter="fade">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repeatCount="indefinite"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000000"/>
                                          </p:val>
                                        </p:tav>
                                        <p:tav tm="100000">
                                          <p:val>
                                            <p:strVal val="#ppt_w"/>
                                          </p:val>
                                        </p:tav>
                                      </p:tavLst>
                                    </p:anim>
                                    <p:anim calcmode="lin" valueType="num">
                                      <p:cBhvr>
                                        <p:cTn id="92" dur="500" fill="hold"/>
                                        <p:tgtEl>
                                          <p:spTgt spid="23"/>
                                        </p:tgtEl>
                                        <p:attrNameLst>
                                          <p:attrName>ppt_h</p:attrName>
                                        </p:attrNameLst>
                                      </p:cBhvr>
                                      <p:tavLst>
                                        <p:tav tm="0">
                                          <p:val>
                                            <p:fltVal val="0,000000"/>
                                          </p:val>
                                        </p:tav>
                                        <p:tav tm="100000">
                                          <p:val>
                                            <p:strVal val="#ppt_h"/>
                                          </p:val>
                                        </p:tav>
                                      </p:tavLst>
                                    </p:anim>
                                    <p:animEffect transition="in" filter="fade">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repeatCount="indefinite" fill="hold" nodeType="click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000000"/>
                                          </p:val>
                                        </p:tav>
                                        <p:tav tm="100000">
                                          <p:val>
                                            <p:strVal val="#ppt_w"/>
                                          </p:val>
                                        </p:tav>
                                      </p:tavLst>
                                    </p:anim>
                                    <p:anim calcmode="lin" valueType="num">
                                      <p:cBhvr>
                                        <p:cTn id="99" dur="500" fill="hold"/>
                                        <p:tgtEl>
                                          <p:spTgt spid="24"/>
                                        </p:tgtEl>
                                        <p:attrNameLst>
                                          <p:attrName>ppt_h</p:attrName>
                                        </p:attrNameLst>
                                      </p:cBhvr>
                                      <p:tavLst>
                                        <p:tav tm="0">
                                          <p:val>
                                            <p:fltVal val="0,000000"/>
                                          </p:val>
                                        </p:tav>
                                        <p:tav tm="100000">
                                          <p:val>
                                            <p:strVal val="#ppt_h"/>
                                          </p:val>
                                        </p:tav>
                                      </p:tavLst>
                                    </p:anim>
                                    <p:animEffect transition="in" filter="fade">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repeatCount="indefinite"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500" fill="hold"/>
                                        <p:tgtEl>
                                          <p:spTgt spid="25"/>
                                        </p:tgtEl>
                                        <p:attrNameLst>
                                          <p:attrName>ppt_w</p:attrName>
                                        </p:attrNameLst>
                                      </p:cBhvr>
                                      <p:tavLst>
                                        <p:tav tm="0">
                                          <p:val>
                                            <p:fltVal val="0,000000"/>
                                          </p:val>
                                        </p:tav>
                                        <p:tav tm="100000">
                                          <p:val>
                                            <p:strVal val="#ppt_w"/>
                                          </p:val>
                                        </p:tav>
                                      </p:tavLst>
                                    </p:anim>
                                    <p:anim calcmode="lin" valueType="num">
                                      <p:cBhvr>
                                        <p:cTn id="106" dur="500" fill="hold"/>
                                        <p:tgtEl>
                                          <p:spTgt spid="25"/>
                                        </p:tgtEl>
                                        <p:attrNameLst>
                                          <p:attrName>ppt_h</p:attrName>
                                        </p:attrNameLst>
                                      </p:cBhvr>
                                      <p:tavLst>
                                        <p:tav tm="0">
                                          <p:val>
                                            <p:fltVal val="0,000000"/>
                                          </p:val>
                                        </p:tav>
                                        <p:tav tm="100000">
                                          <p:val>
                                            <p:strVal val="#ppt_h"/>
                                          </p:val>
                                        </p:tav>
                                      </p:tavLst>
                                    </p:anim>
                                    <p:animEffect transition="in" filter="fade">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repeatCount="indefinite"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000000"/>
                                          </p:val>
                                        </p:tav>
                                        <p:tav tm="100000">
                                          <p:val>
                                            <p:strVal val="#ppt_w"/>
                                          </p:val>
                                        </p:tav>
                                      </p:tavLst>
                                    </p:anim>
                                    <p:anim calcmode="lin" valueType="num">
                                      <p:cBhvr>
                                        <p:cTn id="113" dur="500" fill="hold"/>
                                        <p:tgtEl>
                                          <p:spTgt spid="26"/>
                                        </p:tgtEl>
                                        <p:attrNameLst>
                                          <p:attrName>ppt_h</p:attrName>
                                        </p:attrNameLst>
                                      </p:cBhvr>
                                      <p:tavLst>
                                        <p:tav tm="0">
                                          <p:val>
                                            <p:fltVal val="0,000000"/>
                                          </p:val>
                                        </p:tav>
                                        <p:tav tm="100000">
                                          <p:val>
                                            <p:strVal val="#ppt_h"/>
                                          </p:val>
                                        </p:tav>
                                      </p:tavLst>
                                    </p:anim>
                                    <p:animEffect transition="in" filter="fade">
                                      <p:cBhvr>
                                        <p:cTn id="1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6"/>
          <p:cNvSpPr/>
          <p:nvPr/>
        </p:nvSpPr>
        <p:spPr>
          <a:xfrm>
            <a:off x="0" y="-388937"/>
            <a:ext cx="274638" cy="952500"/>
          </a:xfrm>
          <a:prstGeom prst="rect">
            <a:avLst/>
          </a:prstGeom>
          <a:noFill/>
          <a:ln w="9525">
            <a:noFill/>
          </a:ln>
        </p:spPr>
        <p:txBody>
          <a:bodyPr wrap="none" lIns="135852" tIns="67926" rIns="135852" bIns="67926" anchor="ctr" anchorCtr="0">
            <a:spAutoFit/>
          </a:bodyPr>
          <a:p>
            <a:pPr eaLnBrk="1" hangingPunct="1"/>
            <a:endParaRPr lang="vi-VN" altLang="vi-VN" sz="5300" dirty="0">
              <a:latin typeface=".VnAristote" panose="020B7200000000000000" pitchFamily="34" charset="0"/>
            </a:endParaRPr>
          </a:p>
        </p:txBody>
      </p:sp>
      <p:sp>
        <p:nvSpPr>
          <p:cNvPr id="5126" name="Rectangle 8"/>
          <p:cNvSpPr>
            <a:spLocks noChangeArrowheads="1"/>
          </p:cNvSpPr>
          <p:nvPr/>
        </p:nvSpPr>
        <p:spPr bwMode="auto">
          <a:xfrm>
            <a:off x="157163" y="1417638"/>
            <a:ext cx="10750550" cy="874713"/>
          </a:xfrm>
          <a:prstGeom prst="rect">
            <a:avLst/>
          </a:prstGeom>
          <a:noFill/>
          <a:ln>
            <a:noFill/>
          </a:ln>
          <a:effectLst/>
        </p:spPr>
        <p:txBody>
          <a:bodyPr lIns="135852" tIns="67926" rIns="135852" bIns="67926">
            <a:spAutoFit/>
          </a:bodyPr>
          <a:p>
            <a:pPr eaLnBrk="1" hangingPunct="1">
              <a:buNone/>
            </a:pPr>
            <a:r>
              <a:rPr lang="en-US" altLang="vi-VN" sz="2400" dirty="0">
                <a:solidFill>
                  <a:schemeClr val="accent2"/>
                </a:solidFill>
                <a:latin typeface="Times New Roman" panose="02020603050405020304" pitchFamily="18" charset="0"/>
              </a:rPr>
              <a:t>           </a:t>
            </a:r>
            <a:r>
              <a:rPr lang="en-US" altLang="vi-VN" sz="4800" b="1" dirty="0">
                <a:solidFill>
                  <a:srgbClr val="FF912B"/>
                </a:solidFill>
                <a:latin typeface="Times New Roman" panose="02020603050405020304" pitchFamily="18" charset="0"/>
              </a:rPr>
              <a:t>MỤC TIÊU BÀI HỌC</a:t>
            </a:r>
            <a:endParaRPr lang="en-US" altLang="vi-VN" sz="4800" b="1" dirty="0">
              <a:solidFill>
                <a:srgbClr val="FF912B"/>
              </a:solidFill>
              <a:latin typeface="Times New Roman" panose="02020603050405020304" pitchFamily="18" charset="0"/>
            </a:endParaRPr>
          </a:p>
        </p:txBody>
      </p:sp>
      <p:sp>
        <p:nvSpPr>
          <p:cNvPr id="11" name="Text Box 11"/>
          <p:cNvSpPr txBox="1"/>
          <p:nvPr/>
        </p:nvSpPr>
        <p:spPr>
          <a:xfrm>
            <a:off x="1363663" y="2501900"/>
            <a:ext cx="13674725" cy="1690688"/>
          </a:xfrm>
          <a:prstGeom prst="rect">
            <a:avLst/>
          </a:prstGeom>
          <a:noFill/>
          <a:ln w="9525">
            <a:noFill/>
          </a:ln>
        </p:spPr>
        <p:txBody>
          <a:bodyPr lIns="135852" tIns="67926" rIns="135852" bIns="67926">
            <a:spAutoFit/>
          </a:bodyPr>
          <a:p>
            <a:pPr>
              <a:lnSpc>
                <a:spcPct val="120000"/>
              </a:lnSpc>
            </a:pPr>
            <a:r>
              <a:rPr lang="vi-VN" altLang="en-US" sz="4200" dirty="0">
                <a:solidFill>
                  <a:srgbClr val="0000FF"/>
                </a:solidFill>
                <a:latin typeface="Times New Roman" panose="02020603050405020304" pitchFamily="18" charset="0"/>
                <a:cs typeface="Times New Roman" panose="02020603050405020304" pitchFamily="18" charset="0"/>
              </a:rPr>
              <a:t>-</a:t>
            </a:r>
            <a:r>
              <a:rPr lang="en-US" altLang="en-US" sz="4400" dirty="0">
                <a:latin typeface="Times New Roman" panose="02020603050405020304" pitchFamily="18" charset="0"/>
                <a:cs typeface="Times New Roman" panose="02020603050405020304" pitchFamily="18" charset="0"/>
              </a:rPr>
              <a:t> </a:t>
            </a:r>
            <a:r>
              <a:rPr lang="en-US" altLang="en-US" sz="4400" dirty="0">
                <a:solidFill>
                  <a:srgbClr val="0000FF"/>
                </a:solidFill>
                <a:latin typeface="Times New Roman" panose="02020603050405020304" pitchFamily="18" charset="0"/>
                <a:cs typeface="Times New Roman" panose="02020603050405020304" pitchFamily="18" charset="0"/>
              </a:rPr>
              <a:t>Có nhận thức về việc lập kế hoạch, tính toán chi phí, quy trình thực hiện trồng rau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a:t>
            </a:r>
            <a:endParaRPr lang="en-US" altLang="en-US" sz="4400" dirty="0">
              <a:solidFill>
                <a:srgbClr val="0000FF"/>
              </a:solidFill>
              <a:latin typeface="VNI-Times" charset="0"/>
              <a:ea typeface="Times New Roman" panose="02020603050405020304" pitchFamily="18" charset="0"/>
            </a:endParaRPr>
          </a:p>
        </p:txBody>
      </p:sp>
      <p:sp>
        <p:nvSpPr>
          <p:cNvPr id="12" name="Text Box 11"/>
          <p:cNvSpPr txBox="1"/>
          <p:nvPr/>
        </p:nvSpPr>
        <p:spPr>
          <a:xfrm>
            <a:off x="1177925" y="4406900"/>
            <a:ext cx="13860463" cy="3387725"/>
          </a:xfrm>
          <a:prstGeom prst="rect">
            <a:avLst/>
          </a:prstGeom>
          <a:noFill/>
          <a:ln w="9525">
            <a:noFill/>
          </a:ln>
        </p:spPr>
        <p:txBody>
          <a:bodyPr lIns="135852" tIns="67926" rIns="135852" bIns="67926">
            <a:spAutoFit/>
          </a:bodyPr>
          <a:p>
            <a:pPr algn="just">
              <a:lnSpc>
                <a:spcPct val="120000"/>
              </a:lnSpc>
            </a:pPr>
            <a:r>
              <a:rPr lang="en-US" altLang="en-US" sz="4400" dirty="0">
                <a:solidFill>
                  <a:srgbClr val="0000FF"/>
                </a:solidFill>
                <a:latin typeface="Times New Roman" panose="02020603050405020304" pitchFamily="18" charset="0"/>
                <a:cs typeface="Times New Roman" panose="02020603050405020304" pitchFamily="18" charset="0"/>
              </a:rPr>
              <a:t>-Thực hiện được một số công việc trog quy trình trồng v</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 chăm sóc rau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a:t>
            </a:r>
            <a:endParaRPr lang="en-US" altLang="en-US" sz="4400" dirty="0">
              <a:solidFill>
                <a:srgbClr val="0000FF"/>
              </a:solidFill>
              <a:latin typeface="VNI-Times" charset="0"/>
              <a:cs typeface="Times New Roman" panose="02020603050405020304" pitchFamily="18" charset="0"/>
            </a:endParaRPr>
          </a:p>
          <a:p>
            <a:pPr algn="just">
              <a:lnSpc>
                <a:spcPct val="120000"/>
              </a:lnSpc>
            </a:pPr>
            <a:r>
              <a:rPr lang="en-US" altLang="en-US" sz="4400" dirty="0">
                <a:solidFill>
                  <a:srgbClr val="0000FF"/>
                </a:solidFill>
                <a:latin typeface="Times New Roman" panose="02020603050405020304" pitchFamily="18" charset="0"/>
                <a:cs typeface="Times New Roman" panose="02020603050405020304" pitchFamily="18" charset="0"/>
              </a:rPr>
              <a:t>- Đảm bảo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 lao động, vệ sinh môi trường trong v</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 sau quá trình thực h</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nh.</a:t>
            </a:r>
            <a:endParaRPr lang="en-US" altLang="en-US" sz="4400" dirty="0">
              <a:solidFill>
                <a:srgbClr val="0000FF"/>
              </a:solidFill>
              <a:latin typeface="VNI-Times" charset="0"/>
              <a:ea typeface="Times New Roman" panose="02020603050405020304" pitchFamily="18" charset="0"/>
            </a:endParaRPr>
          </a:p>
        </p:txBody>
      </p:sp>
      <p:pic>
        <p:nvPicPr>
          <p:cNvPr id="4102" name="Picture 8" descr="1"/>
          <p:cNvPicPr>
            <a:picLocks noChangeAspect="1"/>
          </p:cNvPicPr>
          <p:nvPr/>
        </p:nvPicPr>
        <p:blipFill>
          <a:blip r:embed="rId1"/>
          <a:stretch>
            <a:fillRect/>
          </a:stretch>
        </p:blipFill>
        <p:spPr>
          <a:xfrm>
            <a:off x="12596813" y="-9525"/>
            <a:ext cx="2705100" cy="1685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6"/>
          <p:cNvSpPr/>
          <p:nvPr/>
        </p:nvSpPr>
        <p:spPr>
          <a:xfrm>
            <a:off x="0" y="-388937"/>
            <a:ext cx="274638" cy="952500"/>
          </a:xfrm>
          <a:prstGeom prst="rect">
            <a:avLst/>
          </a:prstGeom>
          <a:noFill/>
          <a:ln w="9525">
            <a:noFill/>
          </a:ln>
        </p:spPr>
        <p:txBody>
          <a:bodyPr wrap="none" lIns="135852" tIns="67926" rIns="135852" bIns="67926" anchor="ctr" anchorCtr="0">
            <a:spAutoFit/>
          </a:bodyPr>
          <a:p>
            <a:pPr eaLnBrk="1" hangingPunct="1"/>
            <a:endParaRPr lang="vi-VN" altLang="vi-VN" sz="5300" dirty="0">
              <a:latin typeface=".VnAristote" panose="020B7200000000000000" pitchFamily="34" charset="0"/>
            </a:endParaRPr>
          </a:p>
        </p:txBody>
      </p:sp>
      <p:sp>
        <p:nvSpPr>
          <p:cNvPr id="5126" name="Rectangle 8"/>
          <p:cNvSpPr>
            <a:spLocks noChangeArrowheads="1"/>
          </p:cNvSpPr>
          <p:nvPr/>
        </p:nvSpPr>
        <p:spPr bwMode="auto">
          <a:xfrm>
            <a:off x="5570538" y="1471613"/>
            <a:ext cx="10752138" cy="876300"/>
          </a:xfrm>
          <a:prstGeom prst="rect">
            <a:avLst/>
          </a:prstGeom>
          <a:noFill/>
          <a:ln>
            <a:noFill/>
          </a:ln>
          <a:effectLst/>
        </p:spPr>
        <p:txBody>
          <a:bodyPr lIns="135852" tIns="67926" rIns="135852" bIns="67926">
            <a:spAutoFit/>
          </a:bodyPr>
          <a:p>
            <a:pPr eaLnBrk="1" hangingPunct="1">
              <a:buNone/>
            </a:pPr>
            <a:r>
              <a:rPr lang="en-US" altLang="vi-VN" sz="2400" dirty="0">
                <a:solidFill>
                  <a:schemeClr val="accent2"/>
                </a:solidFill>
                <a:latin typeface="Times New Roman" panose="02020603050405020304" pitchFamily="18" charset="0"/>
              </a:rPr>
              <a:t>           </a:t>
            </a:r>
            <a:r>
              <a:rPr lang="en-US" altLang="vi-VN" sz="4800" b="1" dirty="0">
                <a:solidFill>
                  <a:srgbClr val="FF912B"/>
                </a:solidFill>
                <a:latin typeface="Times New Roman" panose="02020603050405020304" pitchFamily="18" charset="0"/>
              </a:rPr>
              <a:t>Giới thiệu</a:t>
            </a:r>
            <a:endParaRPr lang="en-US" altLang="vi-VN" sz="4800" b="1" dirty="0">
              <a:solidFill>
                <a:srgbClr val="FF912B"/>
              </a:solidFill>
              <a:latin typeface="Times New Roman" panose="02020603050405020304" pitchFamily="18" charset="0"/>
            </a:endParaRPr>
          </a:p>
        </p:txBody>
      </p:sp>
      <p:sp>
        <p:nvSpPr>
          <p:cNvPr id="11" name="Text Box 11"/>
          <p:cNvSpPr txBox="1"/>
          <p:nvPr/>
        </p:nvSpPr>
        <p:spPr>
          <a:xfrm>
            <a:off x="138113" y="2795588"/>
            <a:ext cx="14763750" cy="4876800"/>
          </a:xfrm>
          <a:prstGeom prst="rect">
            <a:avLst/>
          </a:prstGeom>
          <a:noFill/>
          <a:ln w="9525">
            <a:noFill/>
          </a:ln>
        </p:spPr>
        <p:txBody>
          <a:bodyPr lIns="135852" tIns="67926" rIns="135852" bIns="67926">
            <a:spAutoFit/>
          </a:bodyPr>
          <a:p>
            <a:r>
              <a:rPr lang="en-US" altLang="en-US" sz="4400" dirty="0">
                <a:solidFill>
                  <a:srgbClr val="0000FF"/>
                </a:solidFill>
                <a:latin typeface="Times New Roman" panose="02020603050405020304" pitchFamily="18" charset="0"/>
                <a:cs typeface="Times New Roman" panose="02020603050405020304" pitchFamily="18" charset="0"/>
              </a:rPr>
              <a:t>Rau xanh l</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 một loại thực phẩm thiết yếu, không thể thiếu đối với mỗi bữa ăn của mỗi gia đình. Dự án trồng rau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 sẽ cung cấp cho chúng ta nguồn rau chất lượng, đảm bảo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 vệ sinh thực phẩm, tiết kiệm chi phí mua rau. Việc tham gia trồng rau giúp con người nâng cao sức khỏe, tinh thần vui vẻ. Mặt khác, trồng rau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 tạo nên một không gian xanh mát, giúp cải thiện bầu không khí trong l</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nh, mát mẻ hơn.</a:t>
            </a:r>
            <a:endParaRPr lang="en-US" altLang="en-US" sz="4200" dirty="0">
              <a:solidFill>
                <a:srgbClr val="0000FF"/>
              </a:solidFill>
              <a:latin typeface="Times New Roman" panose="02020603050405020304" pitchFamily="18" charset="0"/>
              <a:ea typeface="Times New Roman" panose="02020603050405020304" pitchFamily="18" charset="0"/>
            </a:endParaRPr>
          </a:p>
        </p:txBody>
      </p:sp>
      <p:pic>
        <p:nvPicPr>
          <p:cNvPr id="5125" name="Picture 7" descr="1"/>
          <p:cNvPicPr>
            <a:picLocks noChangeAspect="1"/>
          </p:cNvPicPr>
          <p:nvPr/>
        </p:nvPicPr>
        <p:blipFill>
          <a:blip r:embed="rId1"/>
          <a:stretch>
            <a:fillRect/>
          </a:stretch>
        </p:blipFill>
        <p:spPr>
          <a:xfrm>
            <a:off x="10580688" y="215900"/>
            <a:ext cx="4576762" cy="2132013"/>
          </a:xfrm>
          <a:prstGeom prst="rect">
            <a:avLst/>
          </a:prstGeom>
          <a:noFill/>
          <a:ln w="9525">
            <a:noFill/>
          </a:ln>
        </p:spPr>
      </p:pic>
      <p:pic>
        <p:nvPicPr>
          <p:cNvPr id="2" name="Picture 8" descr="2"/>
          <p:cNvPicPr>
            <a:picLocks noChangeAspect="1"/>
          </p:cNvPicPr>
          <p:nvPr/>
        </p:nvPicPr>
        <p:blipFill>
          <a:blip r:embed="rId2"/>
          <a:stretch>
            <a:fillRect/>
          </a:stretch>
        </p:blipFill>
        <p:spPr>
          <a:xfrm>
            <a:off x="0" y="0"/>
            <a:ext cx="5684838" cy="23479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1"/>
          <p:cNvSpPr/>
          <p:nvPr/>
        </p:nvSpPr>
        <p:spPr>
          <a:xfrm>
            <a:off x="320675" y="-68262"/>
            <a:ext cx="14981238" cy="8229600"/>
          </a:xfrm>
          <a:prstGeom prst="rect">
            <a:avLst/>
          </a:prstGeom>
          <a:solidFill>
            <a:srgbClr val="0070C0"/>
          </a:solidFill>
          <a:ln w="9525" cap="flat" cmpd="sng">
            <a:solidFill>
              <a:schemeClr val="tx1"/>
            </a:solidFill>
            <a:prstDash val="solid"/>
            <a:round/>
            <a:headEnd type="none" w="med" len="med"/>
            <a:tailEnd type="none" w="med" len="med"/>
          </a:ln>
        </p:spPr>
        <p:txBody>
          <a:bodyPr lIns="135852" tIns="67926" rIns="135852" bIns="67926"/>
          <a:p>
            <a:endParaRPr lang="vi-VN" altLang="en-US" sz="2700" dirty="0">
              <a:latin typeface="Times New Roman" panose="02020603050405020304" pitchFamily="18" charset="0"/>
            </a:endParaRPr>
          </a:p>
        </p:txBody>
      </p:sp>
      <p:sp>
        <p:nvSpPr>
          <p:cNvPr id="6151" name="Text Box 7"/>
          <p:cNvSpPr txBox="1"/>
          <p:nvPr/>
        </p:nvSpPr>
        <p:spPr>
          <a:xfrm>
            <a:off x="254000" y="-115887"/>
            <a:ext cx="14119225" cy="782637"/>
          </a:xfrm>
          <a:prstGeom prst="rect">
            <a:avLst/>
          </a:prstGeom>
          <a:noFill/>
          <a:ln w="9525">
            <a:noFill/>
          </a:ln>
        </p:spPr>
        <p:txBody>
          <a:bodyPr lIns="135852" tIns="67926" rIns="135852" bIns="67926">
            <a:spAutoFit/>
          </a:bodyPr>
          <a:p>
            <a:pPr>
              <a:spcBef>
                <a:spcPct val="50000"/>
              </a:spcBef>
              <a:buFont typeface="Wingdings" panose="05000000000000000000" pitchFamily="2" charset="2"/>
            </a:pPr>
            <a:r>
              <a:rPr lang="en-US" altLang="vi-VN" sz="4200" b="1" dirty="0">
                <a:solidFill>
                  <a:schemeClr val="bg1"/>
                </a:solidFill>
                <a:latin typeface="Times New Roman" panose="02020603050405020304" pitchFamily="18" charset="0"/>
              </a:rPr>
              <a:t>I. MỞ ĐẦU</a:t>
            </a:r>
            <a:endParaRPr lang="en-US" altLang="vi-VN" sz="4200" b="1" dirty="0">
              <a:solidFill>
                <a:schemeClr val="bg1"/>
              </a:solidFill>
              <a:latin typeface="Times New Roman" panose="02020603050405020304" pitchFamily="18" charset="0"/>
            </a:endParaRPr>
          </a:p>
        </p:txBody>
      </p:sp>
      <p:sp>
        <p:nvSpPr>
          <p:cNvPr id="9" name="Text Box 7"/>
          <p:cNvSpPr txBox="1"/>
          <p:nvPr/>
        </p:nvSpPr>
        <p:spPr>
          <a:xfrm>
            <a:off x="631825" y="4864100"/>
            <a:ext cx="14573250" cy="3336925"/>
          </a:xfrm>
          <a:prstGeom prst="rect">
            <a:avLst/>
          </a:prstGeom>
          <a:noFill/>
          <a:ln w="9525">
            <a:noFill/>
          </a:ln>
        </p:spPr>
        <p:txBody>
          <a:bodyPr lIns="135852" tIns="67926" rIns="135852" bIns="67926">
            <a:spAutoFit/>
          </a:bodyPr>
          <a:p>
            <a:pPr eaLnBrk="1" hangingPunct="1">
              <a:spcBef>
                <a:spcPct val="50000"/>
              </a:spcBef>
            </a:pPr>
            <a:r>
              <a:rPr lang="en-US" altLang="x-none" sz="3200" dirty="0">
                <a:solidFill>
                  <a:schemeClr val="bg1"/>
                </a:solidFill>
                <a:latin typeface="Times New Roman" panose="02020603050405020304" pitchFamily="18" charset="0"/>
                <a:cs typeface="Times New Roman" panose="02020603050405020304" pitchFamily="18" charset="0"/>
              </a:rPr>
              <a:t>Rau xanh l</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 một loại thực phẩm thiết yếu, không thể thiếu đối với mỗi bữa ăn của mỗi gia đình. Dự án trồng rau an to</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 sẽ cung cấp cho chúng ta nguồn rau chất lượng, đảm bảo an to</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 vệ sinh thực phẩm, tiết kiệm chi phí mua rau. Việc tham gia trồng rau giúp con người nâng cao sức khỏe, tinh thần vui vẻ. Mặt khác, trồng rau an to</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 tạo nên một không gian xanh mát, giúp cải thiện bầu không khí trong l</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nh, mát mẻ hơn.</a:t>
            </a:r>
            <a:endParaRPr lang="en-US" altLang="x-none" sz="3200" dirty="0">
              <a:solidFill>
                <a:schemeClr val="bg1"/>
              </a:solidFill>
              <a:latin typeface="Times New Roman" panose="02020603050405020304" pitchFamily="18" charset="0"/>
              <a:cs typeface="Times New Roman" panose="02020603050405020304" pitchFamily="18" charset="0"/>
            </a:endParaRPr>
          </a:p>
          <a:p>
            <a:pPr eaLnBrk="1" hangingPunct="1">
              <a:spcBef>
                <a:spcPct val="50000"/>
              </a:spcBef>
            </a:pPr>
            <a:r>
              <a:rPr lang="en-US" altLang="x-none" sz="3200" dirty="0">
                <a:solidFill>
                  <a:schemeClr val="bg1"/>
                </a:solidFill>
                <a:latin typeface="Times New Roman" panose="02020603050405020304" pitchFamily="18" charset="0"/>
                <a:cs typeface="Times New Roman" panose="02020603050405020304" pitchFamily="18" charset="0"/>
              </a:rPr>
              <a:t> </a:t>
            </a:r>
            <a:endParaRPr lang="en-US" altLang="vi-VN" sz="3200" dirty="0">
              <a:solidFill>
                <a:schemeClr val="bg1"/>
              </a:solidFill>
              <a:latin typeface="Times New Roman" panose="02020603050405020304" pitchFamily="18" charset="0"/>
              <a:ea typeface="Times New Roman" panose="02020603050405020304" pitchFamily="18" charset="0"/>
            </a:endParaRPr>
          </a:p>
        </p:txBody>
      </p:sp>
      <p:sp>
        <p:nvSpPr>
          <p:cNvPr id="6149" name="Freeform 19"/>
          <p:cNvSpPr/>
          <p:nvPr/>
        </p:nvSpPr>
        <p:spPr>
          <a:xfrm rot="5400000">
            <a:off x="-4924425" y="4149725"/>
            <a:ext cx="8462963" cy="16581438"/>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2" name="Rectangle: Top Corners Rounded 15"/>
          <p:cNvSpPr/>
          <p:nvPr/>
        </p:nvSpPr>
        <p:spPr>
          <a:xfrm rot="5400000">
            <a:off x="-2013744" y="3515519"/>
            <a:ext cx="4445000" cy="3159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 Box 7"/>
          <p:cNvSpPr txBox="1"/>
          <p:nvPr/>
        </p:nvSpPr>
        <p:spPr>
          <a:xfrm>
            <a:off x="684213" y="3394075"/>
            <a:ext cx="7135812" cy="630238"/>
          </a:xfrm>
          <a:prstGeom prst="rect">
            <a:avLst/>
          </a:prstGeom>
          <a:noFill/>
          <a:ln w="9525">
            <a:noFill/>
          </a:ln>
        </p:spPr>
        <p:txBody>
          <a:bodyPr lIns="135852" tIns="67926" rIns="135852" bIns="67926">
            <a:spAutoFit/>
          </a:bodyPr>
          <a:p>
            <a:pPr>
              <a:spcBef>
                <a:spcPct val="20000"/>
              </a:spcBef>
              <a:buClr>
                <a:schemeClr val="accent1"/>
              </a:buClr>
            </a:pPr>
            <a:endParaRPr lang="en-US" altLang="en-US" sz="3200" dirty="0">
              <a:solidFill>
                <a:schemeClr val="bg1"/>
              </a:solidFill>
              <a:latin typeface="Times New Roman" panose="02020603050405020304" pitchFamily="18" charset="0"/>
              <a:ea typeface="Times New Roman" panose="02020603050405020304" pitchFamily="18" charset="0"/>
            </a:endParaRPr>
          </a:p>
        </p:txBody>
      </p:sp>
      <p:pic>
        <p:nvPicPr>
          <p:cNvPr id="6152" name="Picture 1"/>
          <p:cNvPicPr>
            <a:picLocks noChangeAspect="1"/>
          </p:cNvPicPr>
          <p:nvPr/>
        </p:nvPicPr>
        <p:blipFill>
          <a:blip r:embed="rId1"/>
          <a:stretch>
            <a:fillRect/>
          </a:stretch>
        </p:blipFill>
        <p:spPr>
          <a:xfrm>
            <a:off x="8348663" y="544513"/>
            <a:ext cx="2714625" cy="1695450"/>
          </a:xfrm>
          <a:prstGeom prst="rect">
            <a:avLst/>
          </a:prstGeom>
          <a:noFill/>
          <a:ln w="9525">
            <a:noFill/>
          </a:ln>
        </p:spPr>
      </p:pic>
      <p:pic>
        <p:nvPicPr>
          <p:cNvPr id="6153" name="Picture 2"/>
          <p:cNvPicPr>
            <a:picLocks noChangeAspect="1"/>
          </p:cNvPicPr>
          <p:nvPr/>
        </p:nvPicPr>
        <p:blipFill>
          <a:blip r:embed="rId2"/>
          <a:stretch>
            <a:fillRect/>
          </a:stretch>
        </p:blipFill>
        <p:spPr>
          <a:xfrm>
            <a:off x="11322050" y="482600"/>
            <a:ext cx="2533650" cy="1819275"/>
          </a:xfrm>
          <a:prstGeom prst="rect">
            <a:avLst/>
          </a:prstGeom>
          <a:noFill/>
          <a:ln w="9525">
            <a:noFill/>
          </a:ln>
        </p:spPr>
      </p:pic>
      <p:pic>
        <p:nvPicPr>
          <p:cNvPr id="6154" name="Picture 3"/>
          <p:cNvPicPr>
            <a:picLocks noChangeAspect="1"/>
          </p:cNvPicPr>
          <p:nvPr/>
        </p:nvPicPr>
        <p:blipFill>
          <a:blip r:embed="rId3"/>
          <a:stretch>
            <a:fillRect/>
          </a:stretch>
        </p:blipFill>
        <p:spPr>
          <a:xfrm>
            <a:off x="8434388" y="2517775"/>
            <a:ext cx="2628900" cy="1752600"/>
          </a:xfrm>
          <a:prstGeom prst="rect">
            <a:avLst/>
          </a:prstGeom>
          <a:noFill/>
          <a:ln w="9525">
            <a:noFill/>
          </a:ln>
        </p:spPr>
      </p:pic>
      <p:pic>
        <p:nvPicPr>
          <p:cNvPr id="6155" name="Picture 4"/>
          <p:cNvPicPr>
            <a:picLocks noChangeAspect="1"/>
          </p:cNvPicPr>
          <p:nvPr/>
        </p:nvPicPr>
        <p:blipFill>
          <a:blip r:embed="rId4"/>
          <a:stretch>
            <a:fillRect/>
          </a:stretch>
        </p:blipFill>
        <p:spPr>
          <a:xfrm>
            <a:off x="11372850" y="2517775"/>
            <a:ext cx="2476500" cy="1857375"/>
          </a:xfrm>
          <a:prstGeom prst="rect">
            <a:avLst/>
          </a:prstGeom>
          <a:noFill/>
          <a:ln w="9525">
            <a:noFill/>
          </a:ln>
        </p:spPr>
      </p:pic>
      <p:sp>
        <p:nvSpPr>
          <p:cNvPr id="6156" name="Rectangle 6"/>
          <p:cNvSpPr/>
          <p:nvPr/>
        </p:nvSpPr>
        <p:spPr>
          <a:xfrm>
            <a:off x="531813" y="776288"/>
            <a:ext cx="7672387" cy="1570037"/>
          </a:xfrm>
          <a:prstGeom prst="rect">
            <a:avLst/>
          </a:prstGeom>
          <a:noFill/>
          <a:ln w="9525">
            <a:noFill/>
          </a:ln>
        </p:spPr>
        <p:txBody>
          <a:bodyPr>
            <a:spAutoFit/>
          </a:bodyPr>
          <a:p>
            <a:r>
              <a:rPr lang="en-US" altLang="x-none" sz="3200" dirty="0">
                <a:solidFill>
                  <a:schemeClr val="bg1"/>
                </a:solidFill>
                <a:latin typeface="Times New Roman" panose="02020603050405020304" pitchFamily="18" charset="0"/>
                <a:cs typeface="Times New Roman" panose="02020603050405020304" pitchFamily="18" charset="0"/>
              </a:rPr>
              <a:t>Quan sát tranh v</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 trả lời câu hỏi: Rau xanh có cần thiết trong các bữa ăn h</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ng ng</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y của chúng ta không ? Tại sao?</a:t>
            </a:r>
            <a:endParaRPr lang="en-US" altLang="x-none" sz="32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ppt_w</p:attrName>
                                        </p:attrNameLst>
                                      </p:cBhvr>
                                      <p:tavLst>
                                        <p:tav tm="0">
                                          <p:val>
                                            <p:fltVal val="0,000000"/>
                                          </p:val>
                                        </p:tav>
                                        <p:tav tm="100000">
                                          <p:val>
                                            <p:strVal val="#ppt_w"/>
                                          </p:val>
                                        </p:tav>
                                      </p:tavLst>
                                    </p:anim>
                                    <p:anim calcmode="lin" valueType="num">
                                      <p:cBhvr>
                                        <p:cTn id="8" dur="500" fill="hold"/>
                                        <p:tgtEl>
                                          <p:spTgt spid="6151"/>
                                        </p:tgtEl>
                                        <p:attrNameLst>
                                          <p:attrName>ppt_h</p:attrName>
                                        </p:attrNameLst>
                                      </p:cBhvr>
                                      <p:tavLst>
                                        <p:tav tm="0">
                                          <p:val>
                                            <p:fltVal val="0,000000"/>
                                          </p:val>
                                        </p:tav>
                                        <p:tav tm="100000">
                                          <p:val>
                                            <p:strVal val="#ppt_h"/>
                                          </p:val>
                                        </p:tav>
                                      </p:tavLst>
                                    </p:anim>
                                    <p:animEffect transition="in" filter="fade">
                                      <p:cBhvr>
                                        <p:cTn id="9" dur="500"/>
                                        <p:tgtEl>
                                          <p:spTgt spid="615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nodePh="1">
                                  <p:stCondLst>
                                    <p:cond delay="0"/>
                                  </p:stCondLst>
                                  <p:endCondLst>
                                    <p:cond evt="begin" delay="0">
                                      <p:tn val="22"/>
                                    </p:cond>
                                  </p:endCondLst>
                                  <p:childTnLst>
                                    <p:set>
                                      <p:cBhvr>
                                        <p:cTn id="23" dur="1" fill="hold">
                                          <p:stCondLst>
                                            <p:cond delay="0"/>
                                          </p:stCondLst>
                                        </p:cTn>
                                        <p:tgtEl>
                                          <p:spTgt spid="11">
                                            <p:txEl>
                                              <p:charRg st="0" end="1"/>
                                            </p:txEl>
                                          </p:spTgt>
                                        </p:tgtEl>
                                        <p:attrNameLst>
                                          <p:attrName>style.visibility</p:attrName>
                                        </p:attrNameLst>
                                      </p:cBhvr>
                                      <p:to>
                                        <p:strVal val="visible"/>
                                      </p:to>
                                    </p:set>
                                    <p:animEffect transition="in" filter="fade">
                                      <p:cBhvr>
                                        <p:cTn id="24" dur="500"/>
                                        <p:tgtEl>
                                          <p:spTgt spid="11">
                                            <p:txEl>
                                              <p:charRg st="0"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171" name="Freeform 19"/>
          <p:cNvSpPr/>
          <p:nvPr/>
        </p:nvSpPr>
        <p:spPr>
          <a:xfrm rot="5400000">
            <a:off x="3998913" y="-4116387"/>
            <a:ext cx="8464550" cy="16581437"/>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10" name="Rectangle 9"/>
          <p:cNvSpPr/>
          <p:nvPr/>
        </p:nvSpPr>
        <p:spPr>
          <a:xfrm>
            <a:off x="1073150" y="1971675"/>
            <a:ext cx="13823950" cy="1397000"/>
          </a:xfrm>
          <a:prstGeom prst="rect">
            <a:avLst/>
          </a:prstGeom>
        </p:spPr>
        <p:txBody>
          <a:bodyPr lIns="135852" tIns="67926" rIns="135852" bIns="67926">
            <a:spAutoFit/>
          </a:bodyPr>
          <a:p>
            <a:pPr algn="ctr">
              <a:lnSpc>
                <a:spcPct val="107000"/>
              </a:lnSpc>
              <a:buNone/>
            </a:pPr>
            <a:r>
              <a:rPr lang="en-US" altLang="x-none" sz="3200" b="1" dirty="0">
                <a:solidFill>
                  <a:srgbClr val="0070C0"/>
                </a:solidFill>
                <a:latin typeface="Times New Roman" panose="02020603050405020304" pitchFamily="18" charset="0"/>
                <a:cs typeface="Times New Roman" panose="02020603050405020304" pitchFamily="18" charset="0"/>
              </a:rPr>
              <a:t>II.Lập kế hoạch v</a:t>
            </a:r>
            <a:r>
              <a:rPr lang="en-US" altLang="x-none" sz="3200" b="1" dirty="0">
                <a:solidFill>
                  <a:srgbClr val="0070C0"/>
                </a:solidFill>
                <a:latin typeface="Times New Roman" panose="02020603050405020304" pitchFamily="18" charset="0"/>
                <a:ea typeface="Times New Roman" panose="02020603050405020304" pitchFamily="18" charset="0"/>
              </a:rPr>
              <a:t>à</a:t>
            </a:r>
            <a:r>
              <a:rPr lang="en-US" altLang="x-none" sz="3200" b="1" dirty="0">
                <a:solidFill>
                  <a:srgbClr val="0070C0"/>
                </a:solidFill>
                <a:latin typeface="Times New Roman" panose="02020603050405020304" pitchFamily="18" charset="0"/>
                <a:cs typeface="Times New Roman" panose="02020603050405020304" pitchFamily="18" charset="0"/>
              </a:rPr>
              <a:t> tính toán chi phí</a:t>
            </a:r>
            <a:endParaRPr lang="en-US" altLang="x-none" sz="3200" dirty="0">
              <a:solidFill>
                <a:srgbClr val="0070C0"/>
              </a:solidFill>
              <a:latin typeface="Times New Roman" panose="02020603050405020304" pitchFamily="18" charset="0"/>
              <a:cs typeface="Times New Roman" panose="02020603050405020304" pitchFamily="18" charset="0"/>
            </a:endParaRPr>
          </a:p>
          <a:p>
            <a:pPr algn="ctr">
              <a:lnSpc>
                <a:spcPct val="107000"/>
              </a:lnSpc>
              <a:buNone/>
            </a:pPr>
            <a:endParaRPr lang="en-US" altLang="x-none" sz="4800" dirty="0">
              <a:solidFill>
                <a:srgbClr val="0070C0"/>
              </a:solidFill>
              <a:latin typeface="Arial" panose="020B0604020202020204" pitchFamily="34" charset="0"/>
              <a:ea typeface="Times New Roman" panose="02020603050405020304" pitchFamily="18" charset="0"/>
            </a:endParaRPr>
          </a:p>
        </p:txBody>
      </p:sp>
      <p:pic>
        <p:nvPicPr>
          <p:cNvPr id="7" name="Picture 6" descr="Screen Clipping"/>
          <p:cNvPicPr>
            <a:picLocks noChangeAspect="1"/>
          </p:cNvPicPr>
          <p:nvPr/>
        </p:nvPicPr>
        <p:blipFill>
          <a:blip r:embed="rId1"/>
          <a:stretch>
            <a:fillRect/>
          </a:stretch>
        </p:blipFill>
        <p:spPr>
          <a:xfrm>
            <a:off x="1116013" y="365125"/>
            <a:ext cx="2770187" cy="1109663"/>
          </a:xfrm>
          <a:prstGeom prst="rect">
            <a:avLst/>
          </a:prstGeom>
          <a:noFill/>
          <a:ln w="9525">
            <a:noFill/>
          </a:ln>
        </p:spPr>
      </p:pic>
      <p:sp>
        <p:nvSpPr>
          <p:cNvPr id="6" name="Freeform 5"/>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7175" name="Picture 8"/>
          <p:cNvPicPr>
            <a:picLocks noChangeAspect="1"/>
          </p:cNvPicPr>
          <p:nvPr/>
        </p:nvPicPr>
        <p:blipFill>
          <a:blip r:embed="rId2"/>
          <a:stretch>
            <a:fillRect/>
          </a:stretch>
        </p:blipFill>
        <p:spPr>
          <a:xfrm>
            <a:off x="13084175" y="206375"/>
            <a:ext cx="1423988" cy="1073150"/>
          </a:xfrm>
          <a:prstGeom prst="rect">
            <a:avLst/>
          </a:prstGeom>
          <a:noFill/>
          <a:ln w="9525">
            <a:noFill/>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7" descr="bball"/>
          <p:cNvPicPr>
            <a:picLocks noChangeAspect="1"/>
          </p:cNvPicPr>
          <p:nvPr/>
        </p:nvPicPr>
        <p:blipFill>
          <a:blip r:embed="rId1"/>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196" name="Freeform 19"/>
          <p:cNvSpPr/>
          <p:nvPr/>
        </p:nvSpPr>
        <p:spPr>
          <a:xfrm rot="5400000">
            <a:off x="3798888" y="-4175125"/>
            <a:ext cx="8464550" cy="16581438"/>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12293" name="Rectangle 1"/>
          <p:cNvSpPr/>
          <p:nvPr/>
        </p:nvSpPr>
        <p:spPr>
          <a:xfrm>
            <a:off x="288925" y="244475"/>
            <a:ext cx="7770813" cy="1368425"/>
          </a:xfrm>
          <a:prstGeom prst="rect">
            <a:avLst/>
          </a:prstGeom>
          <a:noFill/>
          <a:ln w="9525">
            <a:noFill/>
          </a:ln>
        </p:spPr>
        <p:txBody>
          <a:bodyPr lIns="135852" tIns="67926" rIns="135852" bIns="67926">
            <a:spAutoFit/>
          </a:bodyPr>
          <a:p>
            <a:pPr>
              <a:spcBef>
                <a:spcPct val="50000"/>
              </a:spcBef>
            </a:pPr>
            <a:r>
              <a:rPr lang="en-US" altLang="x-none" sz="3200" b="1" dirty="0">
                <a:solidFill>
                  <a:srgbClr val="0070C0"/>
                </a:solidFill>
                <a:latin typeface="Times New Roman" panose="02020603050405020304" pitchFamily="18" charset="0"/>
                <a:cs typeface="Times New Roman" panose="02020603050405020304" pitchFamily="18" charset="0"/>
              </a:rPr>
              <a:t>1.Lập kế hoạch v</a:t>
            </a:r>
            <a:r>
              <a:rPr lang="en-US" altLang="x-none" sz="3200" b="1" dirty="0">
                <a:solidFill>
                  <a:srgbClr val="0070C0"/>
                </a:solidFill>
                <a:latin typeface="Times New Roman" panose="02020603050405020304" pitchFamily="18" charset="0"/>
                <a:ea typeface="Times New Roman" panose="02020603050405020304" pitchFamily="18" charset="0"/>
              </a:rPr>
              <a:t>à</a:t>
            </a:r>
            <a:r>
              <a:rPr lang="en-US" altLang="x-none" sz="3200" b="1" dirty="0">
                <a:solidFill>
                  <a:srgbClr val="0070C0"/>
                </a:solidFill>
                <a:latin typeface="Times New Roman" panose="02020603050405020304" pitchFamily="18" charset="0"/>
                <a:cs typeface="Times New Roman" panose="02020603050405020304" pitchFamily="18" charset="0"/>
              </a:rPr>
              <a:t> tính toán chi phí</a:t>
            </a:r>
            <a:endParaRPr lang="en-US" altLang="x-none" sz="3200" dirty="0">
              <a:solidFill>
                <a:srgbClr val="0070C0"/>
              </a:solidFill>
              <a:latin typeface="Times New Roman" panose="02020603050405020304" pitchFamily="18" charset="0"/>
              <a:cs typeface="Times New Roman" panose="02020603050405020304" pitchFamily="18" charset="0"/>
            </a:endParaRPr>
          </a:p>
          <a:p>
            <a:pPr>
              <a:spcBef>
                <a:spcPct val="50000"/>
              </a:spcBef>
            </a:pPr>
            <a:endParaRPr lang="en-US" altLang="vi-VN" sz="3200" b="1" u="sng" dirty="0">
              <a:solidFill>
                <a:srgbClr val="0070C0"/>
              </a:solidFill>
              <a:latin typeface="Times New Roman" panose="02020603050405020304" pitchFamily="18" charset="0"/>
              <a:ea typeface="Times New Roman" panose="02020603050405020304" pitchFamily="18" charset="0"/>
            </a:endParaRPr>
          </a:p>
        </p:txBody>
      </p:sp>
      <p:sp>
        <p:nvSpPr>
          <p:cNvPr id="3" name="Rectangle 2"/>
          <p:cNvSpPr/>
          <p:nvPr/>
        </p:nvSpPr>
        <p:spPr>
          <a:xfrm>
            <a:off x="1128713" y="993775"/>
            <a:ext cx="7772400" cy="1120775"/>
          </a:xfrm>
          <a:prstGeom prst="rect">
            <a:avLst/>
          </a:prstGeom>
          <a:noFill/>
          <a:ln w="9525">
            <a:noFill/>
          </a:ln>
        </p:spPr>
        <p:txBody>
          <a:bodyPr lIns="135852" tIns="67926" rIns="135852" bIns="67926">
            <a:spAutoFit/>
          </a:bodyPr>
          <a:p>
            <a:r>
              <a:rPr lang="en-US" altLang="x-none" sz="3200" dirty="0">
                <a:solidFill>
                  <a:srgbClr val="0070C0"/>
                </a:solidFill>
                <a:latin typeface="Times New Roman" panose="02020603050405020304" pitchFamily="18" charset="0"/>
                <a:cs typeface="Times New Roman" panose="02020603050405020304" pitchFamily="18" charset="0"/>
              </a:rPr>
              <a:t>a.Thu thập thông tin</a:t>
            </a:r>
            <a:endParaRPr lang="en-US" altLang="x-none" sz="3200" dirty="0">
              <a:solidFill>
                <a:srgbClr val="0070C0"/>
              </a:solidFill>
              <a:latin typeface="Times New Roman" panose="02020603050405020304" pitchFamily="18" charset="0"/>
              <a:cs typeface="Times New Roman" panose="02020603050405020304" pitchFamily="18" charset="0"/>
            </a:endParaRPr>
          </a:p>
          <a:p>
            <a:endParaRPr lang="en-US" altLang="en-US" sz="3200" dirty="0">
              <a:solidFill>
                <a:srgbClr val="0070C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143000" y="1773238"/>
            <a:ext cx="7105650" cy="684212"/>
          </a:xfrm>
          <a:prstGeom prst="rect">
            <a:avLst/>
          </a:prstGeom>
          <a:noFill/>
          <a:ln w="9525">
            <a:noFill/>
          </a:ln>
        </p:spPr>
        <p:txBody>
          <a:bodyPr wrap="none">
            <a:spAutoFit/>
          </a:bodyPr>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b.Lựa chọn đối tượng, dụng cụ v</a:t>
            </a:r>
            <a:r>
              <a:rPr lang="en-US" altLang="x-none" sz="3200" dirty="0">
                <a:solidFill>
                  <a:srgbClr val="0070C0"/>
                </a:solidFill>
                <a:latin typeface="Times New Roman" panose="02020603050405020304" pitchFamily="18" charset="0"/>
                <a:ea typeface="Times New Roman" panose="02020603050405020304" pitchFamily="18" charset="0"/>
              </a:rPr>
              <a:t>à</a:t>
            </a:r>
            <a:r>
              <a:rPr lang="en-US" altLang="x-none" sz="3200" dirty="0">
                <a:solidFill>
                  <a:srgbClr val="0070C0"/>
                </a:solidFill>
                <a:latin typeface="Times New Roman" panose="02020603050405020304" pitchFamily="18" charset="0"/>
                <a:cs typeface="Times New Roman" panose="02020603050405020304" pitchFamily="18" charset="0"/>
              </a:rPr>
              <a:t> thiết bị.</a:t>
            </a:r>
            <a:endParaRPr lang="en-US" altLang="x-none" sz="3200" dirty="0">
              <a:solidFill>
                <a:srgbClr val="0070C0"/>
              </a:solidFill>
              <a:latin typeface="VNI-Times" charset="0"/>
              <a:ea typeface="Times New Roman" panose="02020603050405020304" pitchFamily="18" charset="0"/>
            </a:endParaRPr>
          </a:p>
        </p:txBody>
      </p:sp>
      <p:sp>
        <p:nvSpPr>
          <p:cNvPr id="7" name="Rectangle 6"/>
          <p:cNvSpPr/>
          <p:nvPr/>
        </p:nvSpPr>
        <p:spPr>
          <a:xfrm>
            <a:off x="1143000" y="2424113"/>
            <a:ext cx="3387725" cy="682625"/>
          </a:xfrm>
          <a:prstGeom prst="rect">
            <a:avLst/>
          </a:prstGeom>
          <a:noFill/>
          <a:ln w="9525">
            <a:noFill/>
          </a:ln>
        </p:spPr>
        <p:txBody>
          <a:bodyPr wrap="none">
            <a:spAutoFit/>
          </a:bodyPr>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c.Tính toán chi phí.</a:t>
            </a:r>
            <a:endParaRPr lang="en-US" altLang="x-none" sz="3200" dirty="0">
              <a:solidFill>
                <a:srgbClr val="0070C0"/>
              </a:solidFill>
              <a:latin typeface="VNI-Times" charset="0"/>
              <a:ea typeface="Times New Roman" panose="02020603050405020304" pitchFamily="18" charset="0"/>
            </a:endParaRPr>
          </a:p>
        </p:txBody>
      </p:sp>
      <p:sp>
        <p:nvSpPr>
          <p:cNvPr id="10" name="Rectangle 31"/>
          <p:cNvSpPr>
            <a:spLocks noChangeArrowheads="1"/>
          </p:cNvSpPr>
          <p:nvPr/>
        </p:nvSpPr>
        <p:spPr bwMode="auto">
          <a:xfrm>
            <a:off x="0" y="0"/>
            <a:ext cx="155448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198" name="Picture 30"/>
          <p:cNvPicPr>
            <a:picLocks noChangeAspect="1"/>
          </p:cNvPicPr>
          <p:nvPr/>
        </p:nvPicPr>
        <p:blipFill>
          <a:blip r:embed="rId2"/>
          <a:stretch>
            <a:fillRect/>
          </a:stretch>
        </p:blipFill>
        <p:spPr>
          <a:xfrm>
            <a:off x="9140825" y="2547938"/>
            <a:ext cx="6192838" cy="5238750"/>
          </a:xfrm>
          <a:prstGeom prst="rect">
            <a:avLst/>
          </a:prstGeom>
          <a:noFill/>
          <a:ln w="9525">
            <a:noFill/>
          </a:ln>
        </p:spPr>
      </p:pic>
      <p:sp>
        <p:nvSpPr>
          <p:cNvPr id="8203" name="Rectangle 11"/>
          <p:cNvSpPr/>
          <p:nvPr/>
        </p:nvSpPr>
        <p:spPr>
          <a:xfrm>
            <a:off x="7648575" y="3930650"/>
            <a:ext cx="247650" cy="368300"/>
          </a:xfrm>
          <a:prstGeom prst="rect">
            <a:avLst/>
          </a:prstGeom>
          <a:noFill/>
          <a:ln w="9525">
            <a:noFill/>
          </a:ln>
        </p:spPr>
        <p:txBody>
          <a:bodyPr wrap="none">
            <a:spAutoFit/>
          </a:bodyPr>
          <a:p>
            <a:r>
              <a:rPr lang="en-US" altLang="x-none" dirty="0">
                <a:latin typeface="Arial" panose="020B0604020202020204" pitchFamily="34" charset="0"/>
              </a:rPr>
              <a:t> </a:t>
            </a:r>
            <a:endParaRPr lang="en-US" altLang="x-none" dirty="0">
              <a:latin typeface="Arial" panose="020B0604020202020204" pitchFamily="34" charset="0"/>
            </a:endParaRPr>
          </a:p>
        </p:txBody>
      </p:sp>
      <p:graphicFrame>
        <p:nvGraphicFramePr>
          <p:cNvPr id="8204" name="Table 8203"/>
          <p:cNvGraphicFramePr/>
          <p:nvPr/>
        </p:nvGraphicFramePr>
        <p:xfrm>
          <a:off x="1143000" y="3236913"/>
          <a:ext cx="7997825" cy="4271962"/>
        </p:xfrm>
        <a:graphic>
          <a:graphicData uri="http://schemas.openxmlformats.org/drawingml/2006/table">
            <a:tbl>
              <a:tblPr/>
              <a:tblGrid>
                <a:gridCol w="876300"/>
                <a:gridCol w="1736725"/>
                <a:gridCol w="1306513"/>
                <a:gridCol w="1304925"/>
                <a:gridCol w="1465262"/>
                <a:gridCol w="1308100"/>
              </a:tblGrid>
              <a:tr h="14239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STT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Nội dung</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Đơn vị tính</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Số lượng</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Đơn giá</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Th</a:t>
                      </a:r>
                      <a:r>
                        <a:rPr lang="en-US" altLang="x-none" sz="3200" dirty="0">
                          <a:solidFill>
                            <a:srgbClr val="0070C0"/>
                          </a:solidFill>
                          <a:latin typeface="Times New Roman" panose="02020603050405020304" pitchFamily="18" charset="0"/>
                          <a:ea typeface="Times New Roman" panose="02020603050405020304" pitchFamily="18" charset="0"/>
                        </a:rPr>
                        <a:t>à</a:t>
                      </a:r>
                      <a:r>
                        <a:rPr lang="en-US" altLang="x-none" sz="3200" dirty="0">
                          <a:solidFill>
                            <a:srgbClr val="0070C0"/>
                          </a:solidFill>
                          <a:latin typeface="Times New Roman" panose="02020603050405020304" pitchFamily="18" charset="0"/>
                          <a:cs typeface="Times New Roman" panose="02020603050405020304" pitchFamily="18" charset="0"/>
                        </a:rPr>
                        <a:t>nh tiền</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239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1</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Cây giống</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Cây</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239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2</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198"/>
                                        </p:tgtEl>
                                        <p:attrNameLst>
                                          <p:attrName>style.visibility</p:attrName>
                                        </p:attrNameLst>
                                      </p:cBhvr>
                                      <p:to>
                                        <p:strVal val="visible"/>
                                      </p:to>
                                    </p:set>
                                    <p:animEffect transition="in" filter="barn(inVertical)">
                                      <p:cBhvr>
                                        <p:cTn id="18" dur="500"/>
                                        <p:tgtEl>
                                          <p:spTgt spid="719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204"/>
                                        </p:tgtEl>
                                        <p:attrNameLst>
                                          <p:attrName>style.visibility</p:attrName>
                                        </p:attrNameLst>
                                      </p:cBhvr>
                                      <p:to>
                                        <p:strVal val="visible"/>
                                      </p:to>
                                    </p:set>
                                    <p:animEffect transition="in" filter="barn(inVertical)">
                                      <p:cBhvr>
                                        <p:cTn id="33"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7" descr="bball"/>
          <p:cNvPicPr>
            <a:picLocks noChangeAspect="1"/>
          </p:cNvPicPr>
          <p:nvPr/>
        </p:nvPicPr>
        <p:blipFill>
          <a:blip r:embed="rId1"/>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220" name="Freeform 19"/>
          <p:cNvSpPr/>
          <p:nvPr/>
        </p:nvSpPr>
        <p:spPr>
          <a:xfrm rot="5400000">
            <a:off x="3798888" y="-4175125"/>
            <a:ext cx="8464550" cy="16581438"/>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3" name="Rectangle 2"/>
          <p:cNvSpPr/>
          <p:nvPr/>
        </p:nvSpPr>
        <p:spPr>
          <a:xfrm>
            <a:off x="839788" y="669925"/>
            <a:ext cx="7772400" cy="1122363"/>
          </a:xfrm>
          <a:prstGeom prst="rect">
            <a:avLst/>
          </a:prstGeom>
          <a:noFill/>
          <a:ln w="9525">
            <a:noFill/>
          </a:ln>
        </p:spPr>
        <p:txBody>
          <a:bodyPr lIns="135852" tIns="67926" rIns="135852" bIns="67926">
            <a:spAutoFit/>
          </a:bodyPr>
          <a:p>
            <a:r>
              <a:rPr lang="en-US" altLang="x-none" sz="3200" b="1" dirty="0">
                <a:solidFill>
                  <a:srgbClr val="0070C0"/>
                </a:solidFill>
                <a:latin typeface="Times New Roman" panose="02020603050405020304" pitchFamily="18" charset="0"/>
                <a:cs typeface="Times New Roman" panose="02020603050405020304" pitchFamily="18" charset="0"/>
              </a:rPr>
              <a:t>2.Chuẩn bị nguyên vật liệu, dụng cụ</a:t>
            </a:r>
            <a:endParaRPr lang="en-US" altLang="x-none" sz="3200" dirty="0">
              <a:solidFill>
                <a:srgbClr val="0070C0"/>
              </a:solidFill>
              <a:latin typeface="Times New Roman" panose="02020603050405020304" pitchFamily="18" charset="0"/>
              <a:cs typeface="Times New Roman" panose="02020603050405020304" pitchFamily="18" charset="0"/>
            </a:endParaRPr>
          </a:p>
          <a:p>
            <a:endParaRPr lang="en-US" altLang="en-US" sz="3200"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1679575" y="1792288"/>
            <a:ext cx="10340975" cy="3636962"/>
          </a:xfrm>
          <a:prstGeom prst="rect">
            <a:avLst/>
          </a:prstGeom>
          <a:noFill/>
          <a:ln w="9525">
            <a:noFill/>
          </a:ln>
        </p:spPr>
        <p:txBody>
          <a:bodyPr>
            <a:spAutoFit/>
          </a:bodyPr>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+Điều kiện cây giống hoặc hạt giống</a:t>
            </a:r>
            <a:endParaRPr lang="en-US" altLang="x-none" sz="3200" dirty="0">
              <a:solidFill>
                <a:srgbClr val="0070C0"/>
              </a:solidFill>
              <a:latin typeface="Times New Roman" panose="02020603050405020304" pitchFamily="18" charset="0"/>
              <a:cs typeface="Times New Roman" panose="02020603050405020304" pitchFamily="18" charset="0"/>
            </a:endParaRP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 Chậu nhựa chuyên dụng hoặc thùng xốp trồng rau</a:t>
            </a:r>
            <a:endParaRPr lang="en-US" altLang="x-none" sz="3200" dirty="0">
              <a:solidFill>
                <a:srgbClr val="0070C0"/>
              </a:solidFill>
              <a:latin typeface="Times New Roman" panose="02020603050405020304" pitchFamily="18" charset="0"/>
              <a:cs typeface="Times New Roman" panose="02020603050405020304" pitchFamily="18" charset="0"/>
            </a:endParaRP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+Đất trồng (giá thể)</a:t>
            </a:r>
            <a:endParaRPr lang="en-US" altLang="x-none" sz="3200" dirty="0">
              <a:solidFill>
                <a:srgbClr val="0070C0"/>
              </a:solidFill>
              <a:latin typeface="Times New Roman" panose="02020603050405020304" pitchFamily="18" charset="0"/>
              <a:cs typeface="Times New Roman" panose="02020603050405020304" pitchFamily="18" charset="0"/>
            </a:endParaRP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+Phân bón</a:t>
            </a:r>
            <a:endParaRPr lang="en-US" altLang="x-none" sz="3200" dirty="0">
              <a:solidFill>
                <a:srgbClr val="0070C0"/>
              </a:solidFill>
              <a:latin typeface="Times New Roman" panose="02020603050405020304" pitchFamily="18" charset="0"/>
              <a:cs typeface="Times New Roman" panose="02020603050405020304" pitchFamily="18" charset="0"/>
            </a:endParaRP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+Dụng cụ trồng v</a:t>
            </a:r>
            <a:r>
              <a:rPr lang="en-US" altLang="x-none" sz="3200" dirty="0">
                <a:solidFill>
                  <a:srgbClr val="0070C0"/>
                </a:solidFill>
                <a:latin typeface="Times New Roman" panose="02020603050405020304" pitchFamily="18" charset="0"/>
                <a:ea typeface="Times New Roman" panose="02020603050405020304" pitchFamily="18" charset="0"/>
              </a:rPr>
              <a:t>à</a:t>
            </a:r>
            <a:r>
              <a:rPr lang="en-US" altLang="x-none" sz="3200" dirty="0">
                <a:solidFill>
                  <a:srgbClr val="0070C0"/>
                </a:solidFill>
                <a:latin typeface="Times New Roman" panose="02020603050405020304" pitchFamily="18" charset="0"/>
                <a:cs typeface="Times New Roman" panose="02020603050405020304" pitchFamily="18" charset="0"/>
              </a:rPr>
              <a:t> tưới nước.</a:t>
            </a:r>
            <a:endParaRPr lang="en-US" altLang="x-none" sz="3200" dirty="0">
              <a:solidFill>
                <a:srgbClr val="0070C0"/>
              </a:solidFill>
              <a:latin typeface="Times New Roman" panose="02020603050405020304" pitchFamily="18" charset="0"/>
              <a:cs typeface="Times New Roman" panose="02020603050405020304" pitchFamily="18" charset="0"/>
            </a:endParaRP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+Trong quá trình thực hiện cần đảm bảo an to</a:t>
            </a:r>
            <a:r>
              <a:rPr lang="en-US" altLang="x-none" sz="3200" dirty="0">
                <a:solidFill>
                  <a:srgbClr val="0070C0"/>
                </a:solidFill>
                <a:latin typeface="Times New Roman" panose="02020603050405020304" pitchFamily="18" charset="0"/>
                <a:ea typeface="Times New Roman" panose="02020603050405020304" pitchFamily="18" charset="0"/>
              </a:rPr>
              <a:t>à</a:t>
            </a:r>
            <a:r>
              <a:rPr lang="en-US" altLang="x-none" sz="3200" dirty="0">
                <a:solidFill>
                  <a:srgbClr val="0070C0"/>
                </a:solidFill>
                <a:latin typeface="Times New Roman" panose="02020603050405020304" pitchFamily="18" charset="0"/>
                <a:cs typeface="Times New Roman" panose="02020603050405020304" pitchFamily="18" charset="0"/>
              </a:rPr>
              <a:t>n lao động.</a:t>
            </a:r>
            <a:endParaRPr lang="en-US" altLang="x-none" sz="32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7" descr="bball"/>
          <p:cNvPicPr>
            <a:picLocks noChangeAspect="1"/>
          </p:cNvPicPr>
          <p:nvPr/>
        </p:nvPicPr>
        <p:blipFill>
          <a:blip r:embed="rId1"/>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220" name="Freeform 19"/>
          <p:cNvSpPr/>
          <p:nvPr/>
        </p:nvSpPr>
        <p:spPr>
          <a:xfrm rot="5400000">
            <a:off x="3998913" y="-4292600"/>
            <a:ext cx="8464550" cy="16581438"/>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10245" name="Rectangle 3"/>
          <p:cNvSpPr/>
          <p:nvPr/>
        </p:nvSpPr>
        <p:spPr>
          <a:xfrm>
            <a:off x="860425" y="561975"/>
            <a:ext cx="8377238" cy="584200"/>
          </a:xfrm>
          <a:prstGeom prst="rect">
            <a:avLst/>
          </a:prstGeom>
          <a:noFill/>
          <a:ln w="9525">
            <a:noFill/>
          </a:ln>
        </p:spPr>
        <p:txBody>
          <a:bodyPr wrap="none">
            <a:spAutoFit/>
          </a:bodyPr>
          <a:p>
            <a:r>
              <a:rPr lang="en-US" altLang="x-none" sz="3200" b="1" dirty="0">
                <a:solidFill>
                  <a:srgbClr val="0070C0"/>
                </a:solidFill>
                <a:latin typeface="Times New Roman" panose="02020603050405020304" pitchFamily="18" charset="0"/>
                <a:cs typeface="Times New Roman" panose="02020603050405020304" pitchFamily="18" charset="0"/>
              </a:rPr>
              <a:t>3.Hoạt động trồng, chăm sóc v</a:t>
            </a:r>
            <a:r>
              <a:rPr lang="en-US" altLang="x-none" sz="3200" b="1" dirty="0">
                <a:solidFill>
                  <a:srgbClr val="0070C0"/>
                </a:solidFill>
                <a:latin typeface="Times New Roman" panose="02020603050405020304" pitchFamily="18" charset="0"/>
                <a:ea typeface="Times New Roman" panose="02020603050405020304" pitchFamily="18" charset="0"/>
              </a:rPr>
              <a:t>à</a:t>
            </a:r>
            <a:r>
              <a:rPr lang="en-US" altLang="x-none" sz="3200" b="1" dirty="0">
                <a:solidFill>
                  <a:srgbClr val="0070C0"/>
                </a:solidFill>
                <a:latin typeface="Times New Roman" panose="02020603050405020304" pitchFamily="18" charset="0"/>
                <a:cs typeface="Times New Roman" panose="02020603050405020304" pitchFamily="18" charset="0"/>
              </a:rPr>
              <a:t> thu hoạch rau.</a:t>
            </a:r>
            <a:endParaRPr lang="en-US" altLang="x-none" sz="3200" dirty="0">
              <a:solidFill>
                <a:srgbClr val="0070C0"/>
              </a:solidFill>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9526588" y="1955800"/>
            <a:ext cx="2898775" cy="2387600"/>
          </a:xfrm>
          <a:prstGeom prst="rect">
            <a:avLst/>
          </a:prstGeom>
          <a:noFill/>
          <a:ln w="9525">
            <a:noFill/>
          </a:ln>
        </p:spPr>
      </p:pic>
      <p:pic>
        <p:nvPicPr>
          <p:cNvPr id="6" name="Picture 5"/>
          <p:cNvPicPr>
            <a:picLocks noChangeAspect="1"/>
          </p:cNvPicPr>
          <p:nvPr/>
        </p:nvPicPr>
        <p:blipFill>
          <a:blip r:embed="rId3"/>
          <a:stretch>
            <a:fillRect/>
          </a:stretch>
        </p:blipFill>
        <p:spPr>
          <a:xfrm>
            <a:off x="12449175" y="1931988"/>
            <a:ext cx="2822575" cy="2398712"/>
          </a:xfrm>
          <a:prstGeom prst="rect">
            <a:avLst/>
          </a:prstGeom>
          <a:noFill/>
          <a:ln w="9525">
            <a:noFill/>
          </a:ln>
        </p:spPr>
      </p:pic>
      <p:pic>
        <p:nvPicPr>
          <p:cNvPr id="7" name="Picture 6"/>
          <p:cNvPicPr>
            <a:picLocks noChangeAspect="1"/>
          </p:cNvPicPr>
          <p:nvPr/>
        </p:nvPicPr>
        <p:blipFill>
          <a:blip r:embed="rId4"/>
          <a:stretch>
            <a:fillRect/>
          </a:stretch>
        </p:blipFill>
        <p:spPr>
          <a:xfrm>
            <a:off x="9561513" y="4330700"/>
            <a:ext cx="2898775" cy="2863850"/>
          </a:xfrm>
          <a:prstGeom prst="rect">
            <a:avLst/>
          </a:prstGeom>
          <a:noFill/>
          <a:ln w="9525">
            <a:noFill/>
          </a:ln>
        </p:spPr>
      </p:pic>
      <p:pic>
        <p:nvPicPr>
          <p:cNvPr id="10" name="Picture 9"/>
          <p:cNvPicPr>
            <a:picLocks noChangeAspect="1"/>
          </p:cNvPicPr>
          <p:nvPr/>
        </p:nvPicPr>
        <p:blipFill>
          <a:blip r:embed="rId5"/>
          <a:stretch>
            <a:fillRect/>
          </a:stretch>
        </p:blipFill>
        <p:spPr>
          <a:xfrm>
            <a:off x="12495213" y="4330700"/>
            <a:ext cx="2776537" cy="2863850"/>
          </a:xfrm>
          <a:prstGeom prst="rect">
            <a:avLst/>
          </a:prstGeom>
          <a:noFill/>
          <a:ln w="9525">
            <a:noFill/>
          </a:ln>
        </p:spPr>
      </p:pic>
      <p:graphicFrame>
        <p:nvGraphicFramePr>
          <p:cNvPr id="10250" name="Table 10249"/>
          <p:cNvGraphicFramePr/>
          <p:nvPr/>
        </p:nvGraphicFramePr>
        <p:xfrm>
          <a:off x="639763" y="1944688"/>
          <a:ext cx="8851900" cy="5691187"/>
        </p:xfrm>
        <a:graphic>
          <a:graphicData uri="http://schemas.openxmlformats.org/drawingml/2006/table">
            <a:tbl>
              <a:tblPr/>
              <a:tblGrid>
                <a:gridCol w="742950"/>
                <a:gridCol w="3797300"/>
                <a:gridCol w="1008063"/>
                <a:gridCol w="869950"/>
                <a:gridCol w="1290637"/>
                <a:gridCol w="1143000"/>
              </a:tblGrid>
              <a:tr h="1166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STT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Chỉ tiêu đánh giá</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Tốt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Đạt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Chưa đạt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Ghi chú</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1668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1</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Thực h</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nh đúng quy trình, kĩ thuật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1166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2</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Số lượng v</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 chất lượng rau trồng được</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r h="10239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3</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Thực hiện nội quy thực h</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nh</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1166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4</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An to</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n lao động v</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 vệ sinh môi trường</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bl>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50"/>
                                        </p:tgtEl>
                                        <p:attrNameLst>
                                          <p:attrName>style.visibility</p:attrName>
                                        </p:attrNameLst>
                                      </p:cBhvr>
                                      <p:to>
                                        <p:strVal val="visible"/>
                                      </p:to>
                                    </p:set>
                                    <p:animEffect transition="in" filter="barn(inVertical)">
                                      <p:cBhvr>
                                        <p:cTn id="32"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7" descr="bball"/>
          <p:cNvPicPr>
            <a:picLocks noChangeAspect="1"/>
          </p:cNvPicPr>
          <p:nvPr/>
        </p:nvPicPr>
        <p:blipFill>
          <a:blip r:embed="rId1"/>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268" name="Freeform 19"/>
          <p:cNvSpPr/>
          <p:nvPr/>
        </p:nvSpPr>
        <p:spPr>
          <a:xfrm rot="5400000">
            <a:off x="3540125" y="-4175125"/>
            <a:ext cx="8464550" cy="16579850"/>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12293" name="Rectangle 1"/>
          <p:cNvSpPr/>
          <p:nvPr/>
        </p:nvSpPr>
        <p:spPr>
          <a:xfrm>
            <a:off x="288925" y="244475"/>
            <a:ext cx="4189413" cy="784225"/>
          </a:xfrm>
          <a:prstGeom prst="rect">
            <a:avLst/>
          </a:prstGeom>
          <a:noFill/>
          <a:ln w="9525">
            <a:noFill/>
          </a:ln>
        </p:spPr>
        <p:txBody>
          <a:bodyPr wrap="none" lIns="135852" tIns="67926" rIns="135852" bIns="67926">
            <a:spAutoFit/>
          </a:bodyPr>
          <a:p>
            <a:pPr>
              <a:spcBef>
                <a:spcPct val="50000"/>
              </a:spcBef>
            </a:pPr>
            <a:r>
              <a:rPr lang="en-US" altLang="en-US" sz="4200" b="1" u="sng" dirty="0">
                <a:solidFill>
                  <a:srgbClr val="339966"/>
                </a:solidFill>
                <a:latin typeface="Times New Roman" panose="02020603050405020304" pitchFamily="18" charset="0"/>
              </a:rPr>
              <a:t>III. VẬN DỤNG</a:t>
            </a:r>
            <a:r>
              <a:rPr lang="vi-VN" altLang="en-US" sz="4200" b="1" u="sng" dirty="0">
                <a:solidFill>
                  <a:srgbClr val="339966"/>
                </a:solidFill>
                <a:latin typeface="Times New Roman" panose="02020603050405020304" pitchFamily="18" charset="0"/>
              </a:rPr>
              <a:t> </a:t>
            </a:r>
            <a:endParaRPr lang="en-US" altLang="vi-VN" sz="4200" b="1" u="sng" dirty="0">
              <a:solidFill>
                <a:srgbClr val="339966"/>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128000" y="5491163"/>
            <a:ext cx="6053138" cy="2592387"/>
          </a:xfrm>
          <a:prstGeom prst="rect">
            <a:avLst/>
          </a:prstGeom>
          <a:noFill/>
          <a:ln w="9525">
            <a:noFill/>
          </a:ln>
        </p:spPr>
      </p:pic>
      <p:pic>
        <p:nvPicPr>
          <p:cNvPr id="5" name="Picture 4"/>
          <p:cNvPicPr>
            <a:picLocks noChangeAspect="1"/>
          </p:cNvPicPr>
          <p:nvPr/>
        </p:nvPicPr>
        <p:blipFill>
          <a:blip r:embed="rId3"/>
          <a:stretch>
            <a:fillRect/>
          </a:stretch>
        </p:blipFill>
        <p:spPr>
          <a:xfrm>
            <a:off x="1724025" y="2651125"/>
            <a:ext cx="6188075" cy="2686050"/>
          </a:xfrm>
          <a:prstGeom prst="rect">
            <a:avLst/>
          </a:prstGeom>
          <a:noFill/>
          <a:ln w="9525">
            <a:noFill/>
          </a:ln>
        </p:spPr>
      </p:pic>
      <p:pic>
        <p:nvPicPr>
          <p:cNvPr id="7" name="Picture 6"/>
          <p:cNvPicPr>
            <a:picLocks noChangeAspect="1"/>
          </p:cNvPicPr>
          <p:nvPr/>
        </p:nvPicPr>
        <p:blipFill>
          <a:blip r:embed="rId4"/>
          <a:stretch>
            <a:fillRect/>
          </a:stretch>
        </p:blipFill>
        <p:spPr>
          <a:xfrm>
            <a:off x="8128000" y="2682875"/>
            <a:ext cx="6053138" cy="2655888"/>
          </a:xfrm>
          <a:prstGeom prst="rect">
            <a:avLst/>
          </a:prstGeom>
          <a:noFill/>
          <a:ln w="9525">
            <a:noFill/>
          </a:ln>
        </p:spPr>
      </p:pic>
      <p:pic>
        <p:nvPicPr>
          <p:cNvPr id="11" name="Picture 10"/>
          <p:cNvPicPr>
            <a:picLocks noChangeAspect="1"/>
          </p:cNvPicPr>
          <p:nvPr/>
        </p:nvPicPr>
        <p:blipFill>
          <a:blip r:embed="rId5"/>
          <a:stretch>
            <a:fillRect/>
          </a:stretch>
        </p:blipFill>
        <p:spPr>
          <a:xfrm>
            <a:off x="1695450" y="5521325"/>
            <a:ext cx="6188075" cy="2595563"/>
          </a:xfrm>
          <a:prstGeom prst="rect">
            <a:avLst/>
          </a:prstGeom>
          <a:noFill/>
          <a:ln w="9525">
            <a:noFill/>
          </a:ln>
        </p:spPr>
      </p:pic>
      <p:sp>
        <p:nvSpPr>
          <p:cNvPr id="13" name="Rectangle 12"/>
          <p:cNvSpPr/>
          <p:nvPr/>
        </p:nvSpPr>
        <p:spPr>
          <a:xfrm>
            <a:off x="500063" y="1198563"/>
            <a:ext cx="14289087" cy="682625"/>
          </a:xfrm>
          <a:prstGeom prst="rect">
            <a:avLst/>
          </a:prstGeom>
          <a:noFill/>
          <a:ln w="9525">
            <a:noFill/>
          </a:ln>
        </p:spPr>
        <p:txBody>
          <a:bodyPr wrap="none">
            <a:spAutoFit/>
          </a:bodyPr>
          <a:p>
            <a:pPr algn="just">
              <a:lnSpc>
                <a:spcPct val="120000"/>
              </a:lnSpc>
            </a:pPr>
            <a:r>
              <a:rPr lang="en-US" altLang="x-none" sz="3200" dirty="0">
                <a:solidFill>
                  <a:srgbClr val="00B050"/>
                </a:solidFill>
                <a:latin typeface="Times New Roman" panose="02020603050405020304" pitchFamily="18" charset="0"/>
                <a:cs typeface="Times New Roman" panose="02020603050405020304" pitchFamily="18" charset="0"/>
              </a:rPr>
              <a:t>Vận dụng kiến thức v</a:t>
            </a:r>
            <a:r>
              <a:rPr lang="en-US" altLang="x-none" sz="3200" dirty="0">
                <a:solidFill>
                  <a:srgbClr val="00B050"/>
                </a:solidFill>
                <a:latin typeface="Times New Roman" panose="02020603050405020304" pitchFamily="18" charset="0"/>
                <a:ea typeface="Times New Roman" panose="02020603050405020304" pitchFamily="18" charset="0"/>
              </a:rPr>
              <a:t>à</a:t>
            </a:r>
            <a:r>
              <a:rPr lang="en-US" altLang="x-none" sz="3200" dirty="0">
                <a:solidFill>
                  <a:srgbClr val="00B050"/>
                </a:solidFill>
                <a:latin typeface="Times New Roman" panose="02020603050405020304" pitchFamily="18" charset="0"/>
                <a:cs typeface="Times New Roman" panose="02020603050405020304" pitchFamily="18" charset="0"/>
              </a:rPr>
              <a:t>o thực tế để trồng, chăm sóc cây trồng tại vườn trường, tại nh</a:t>
            </a:r>
            <a:r>
              <a:rPr lang="en-US" altLang="x-none" sz="3200" dirty="0">
                <a:solidFill>
                  <a:srgbClr val="00B050"/>
                </a:solidFill>
                <a:latin typeface="Times New Roman" panose="02020603050405020304" pitchFamily="18" charset="0"/>
                <a:ea typeface="Times New Roman" panose="02020603050405020304" pitchFamily="18" charset="0"/>
              </a:rPr>
              <a:t>à</a:t>
            </a:r>
            <a:r>
              <a:rPr lang="en-US" altLang="x-none" sz="3200" dirty="0">
                <a:solidFill>
                  <a:srgbClr val="00B050"/>
                </a:solidFill>
                <a:latin typeface="Times New Roman" panose="02020603050405020304" pitchFamily="18" charset="0"/>
                <a:cs typeface="Times New Roman" panose="02020603050405020304" pitchFamily="18" charset="0"/>
              </a:rPr>
              <a:t>.</a:t>
            </a:r>
            <a:endParaRPr lang="en-US" altLang="x-none" sz="3200" dirty="0">
              <a:solidFill>
                <a:srgbClr val="00B050"/>
              </a:solidFill>
              <a:latin typeface="VNI-Times" charset="0"/>
              <a:ea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2104</Words>
  <Application>WPS Presentation</Application>
  <PresentationFormat>Custom</PresentationFormat>
  <Paragraphs>150</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SimSun</vt:lpstr>
      <vt:lpstr>Wingdings</vt:lpstr>
      <vt:lpstr>Times New Roman</vt:lpstr>
      <vt:lpstr>.VnAristote</vt:lpstr>
      <vt:lpstr>VNI-Times</vt:lpstr>
      <vt:lpstr>Lato Light</vt:lpstr>
      <vt:lpstr>Microsoft YaHei</vt:lpstr>
      <vt:lpstr>Arial Unicode MS</vt:lpstr>
      <vt:lpstr>Calibri</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DT:0918 660951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2</cp:revision>
  <dcterms:created xsi:type="dcterms:W3CDTF">2008-09-14T08:39:34Z</dcterms:created>
  <dcterms:modified xsi:type="dcterms:W3CDTF">2022-07-29T07:18:56Z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7EDD9AC671E249248C9BF56A5C17C77C</vt:lpwstr>
  </property>
  <property fmtid="{D5CDD505-2E9C-101B-9397-08002B2CF9AE}" pid="3" name="KSOProductBuildVer">
    <vt:lpwstr>1033-11.2.0.11191</vt:lpwstr>
  </property>
</Properties>
</file>