
<file path=[Content_Types].xml><?xml version="1.0" encoding="utf-8"?>
<Types xmlns="http://schemas.openxmlformats.org/package/2006/content-types">
  <Default Extension="fntdata" ContentType="application/x-fontdata"/>
  <Default Extension="jpg" ContentType="image/jpeg"/>
  <Default Extension="mp3" ContentType="audio/m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 id="2147483679" r:id="rId2"/>
    <p:sldMasterId id="2147483691" r:id="rId3"/>
    <p:sldMasterId id="2147483703" r:id="rId4"/>
  </p:sldMasterIdLst>
  <p:notesMasterIdLst>
    <p:notesMasterId r:id="rId84"/>
  </p:notesMasterIdLst>
  <p:sldIdLst>
    <p:sldId id="291" r:id="rId5"/>
    <p:sldId id="257" r:id="rId6"/>
    <p:sldId id="256" r:id="rId7"/>
    <p:sldId id="258" r:id="rId8"/>
    <p:sldId id="259" r:id="rId9"/>
    <p:sldId id="260" r:id="rId10"/>
    <p:sldId id="261" r:id="rId11"/>
    <p:sldId id="262" r:id="rId12"/>
    <p:sldId id="263" r:id="rId13"/>
    <p:sldId id="267" r:id="rId14"/>
    <p:sldId id="317" r:id="rId15"/>
    <p:sldId id="318" r:id="rId16"/>
    <p:sldId id="294" r:id="rId17"/>
    <p:sldId id="319" r:id="rId18"/>
    <p:sldId id="268" r:id="rId19"/>
    <p:sldId id="320" r:id="rId20"/>
    <p:sldId id="303" r:id="rId21"/>
    <p:sldId id="272" r:id="rId22"/>
    <p:sldId id="321" r:id="rId23"/>
    <p:sldId id="273" r:id="rId24"/>
    <p:sldId id="274" r:id="rId25"/>
    <p:sldId id="282" r:id="rId26"/>
    <p:sldId id="322" r:id="rId27"/>
    <p:sldId id="276" r:id="rId28"/>
    <p:sldId id="275" r:id="rId29"/>
    <p:sldId id="304" r:id="rId30"/>
    <p:sldId id="278" r:id="rId31"/>
    <p:sldId id="280" r:id="rId32"/>
    <p:sldId id="279" r:id="rId33"/>
    <p:sldId id="323" r:id="rId34"/>
    <p:sldId id="328" r:id="rId35"/>
    <p:sldId id="324" r:id="rId36"/>
    <p:sldId id="330" r:id="rId37"/>
    <p:sldId id="331" r:id="rId38"/>
    <p:sldId id="332" r:id="rId39"/>
    <p:sldId id="333" r:id="rId40"/>
    <p:sldId id="326" r:id="rId41"/>
    <p:sldId id="334" r:id="rId42"/>
    <p:sldId id="327" r:id="rId43"/>
    <p:sldId id="335" r:id="rId44"/>
    <p:sldId id="298" r:id="rId45"/>
    <p:sldId id="336" r:id="rId46"/>
    <p:sldId id="277" r:id="rId47"/>
    <p:sldId id="338" r:id="rId48"/>
    <p:sldId id="339" r:id="rId49"/>
    <p:sldId id="307" r:id="rId50"/>
    <p:sldId id="356" r:id="rId51"/>
    <p:sldId id="342" r:id="rId52"/>
    <p:sldId id="343" r:id="rId53"/>
    <p:sldId id="344" r:id="rId54"/>
    <p:sldId id="345" r:id="rId55"/>
    <p:sldId id="347" r:id="rId56"/>
    <p:sldId id="348" r:id="rId57"/>
    <p:sldId id="346" r:id="rId58"/>
    <p:sldId id="270" r:id="rId59"/>
    <p:sldId id="308" r:id="rId60"/>
    <p:sldId id="309" r:id="rId61"/>
    <p:sldId id="311" r:id="rId62"/>
    <p:sldId id="310" r:id="rId63"/>
    <p:sldId id="314" r:id="rId64"/>
    <p:sldId id="313" r:id="rId65"/>
    <p:sldId id="312" r:id="rId66"/>
    <p:sldId id="283" r:id="rId67"/>
    <p:sldId id="284" r:id="rId68"/>
    <p:sldId id="349" r:id="rId69"/>
    <p:sldId id="350" r:id="rId70"/>
    <p:sldId id="285" r:id="rId71"/>
    <p:sldId id="286" r:id="rId72"/>
    <p:sldId id="351" r:id="rId73"/>
    <p:sldId id="315" r:id="rId74"/>
    <p:sldId id="288" r:id="rId75"/>
    <p:sldId id="352" r:id="rId76"/>
    <p:sldId id="316" r:id="rId77"/>
    <p:sldId id="353" r:id="rId78"/>
    <p:sldId id="290" r:id="rId79"/>
    <p:sldId id="354" r:id="rId80"/>
    <p:sldId id="355" r:id="rId81"/>
    <p:sldId id="289" r:id="rId82"/>
    <p:sldId id="287" r:id="rId83"/>
  </p:sldIdLst>
  <p:sldSz cx="9144000" cy="5143500" type="screen16x9"/>
  <p:notesSz cx="6858000" cy="9144000"/>
  <p:embeddedFontLst>
    <p:embeddedFont>
      <p:font typeface="Bebas Neue" panose="020B0606020202050201" pitchFamily="34" charset="0"/>
      <p:regular r:id="rId85"/>
    </p:embeddedFont>
    <p:embeddedFont>
      <p:font typeface="Cambria Math" panose="02040503050406030204" pitchFamily="18" charset="0"/>
      <p:regular r:id="rId86"/>
    </p:embeddedFont>
    <p:embeddedFont>
      <p:font typeface="Didact Gothic" panose="00000500000000000000" pitchFamily="2" charset="0"/>
      <p:regular r:id="rId87"/>
    </p:embeddedFont>
    <p:embeddedFont>
      <p:font typeface="Open Sans" panose="020B0606030504020204" pitchFamily="34" charset="0"/>
      <p:regular r:id="rId88"/>
      <p:bold r:id="rId89"/>
      <p:italic r:id="rId90"/>
      <p:boldItalic r:id="rId91"/>
    </p:embeddedFont>
    <p:embeddedFont>
      <p:font typeface="Roboto Condensed Light" panose="02000000000000000000" pitchFamily="2" charset="0"/>
      <p:regular r:id="rId92"/>
      <p:italic r:id="rId93"/>
    </p:embeddedFont>
    <p:embeddedFont>
      <p:font typeface="Russo One" panose="020B0604020202020204" charset="0"/>
      <p:regular r:id="rId94"/>
    </p:embeddedFont>
    <p:embeddedFont>
      <p:font typeface="Tahoma" panose="020B0604030504040204" pitchFamily="34" charset="0"/>
      <p:regular r:id="rId95"/>
      <p:bold r:id="rId9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4B9"/>
    <a:srgbClr val="D4ECBA"/>
    <a:srgbClr val="FFA3A3"/>
    <a:srgbClr val="FDD7E2"/>
    <a:srgbClr val="FBB7CA"/>
    <a:srgbClr val="FCD0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8C91E4D-BB2E-458C-97EC-07CEA4E99414}">
  <a:tblStyle styleId="{C8C91E4D-BB2E-458C-97EC-07CEA4E9941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82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notesMaster" Target="notesMasters/notesMaster1.xml"/><Relationship Id="rId89" Type="http://schemas.openxmlformats.org/officeDocument/2006/relationships/font" Target="fonts/font5.fntdata"/><Relationship Id="rId97"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font" Target="fonts/font3.fntdata"/><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font" Target="fonts/font6.fntdata"/><Relationship Id="rId95" Type="http://schemas.openxmlformats.org/officeDocument/2006/relationships/font" Target="fonts/font11.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font" Target="fonts/font1.fntdata"/><Relationship Id="rId93" Type="http://schemas.openxmlformats.org/officeDocument/2006/relationships/font" Target="fonts/font9.fntdata"/><Relationship Id="rId98"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font" Target="fonts/font4.fntdata"/><Relationship Id="rId91" Type="http://schemas.openxmlformats.org/officeDocument/2006/relationships/font" Target="fonts/font7.fntdata"/><Relationship Id="rId96"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font" Target="fonts/font2.fntdata"/><Relationship Id="rId94" Type="http://schemas.openxmlformats.org/officeDocument/2006/relationships/font" Target="fonts/font10.fntdata"/><Relationship Id="rId99" Type="http://schemas.openxmlformats.org/officeDocument/2006/relationships/theme" Target="theme/theme1.xml"/><Relationship Id="rId101"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uyết nguyễn thị ánh" userId="a6fbc05945fbe6a6" providerId="LiveId" clId="{7C6D2563-4814-4BEE-A945-549062264F46}"/>
    <pc:docChg chg="undo redo custSel addSld delSld modSld sldOrd">
      <pc:chgData name="tuyết nguyễn thị ánh" userId="a6fbc05945fbe6a6" providerId="LiveId" clId="{7C6D2563-4814-4BEE-A945-549062264F46}" dt="2023-08-01T13:17:13.025" v="11050"/>
      <pc:docMkLst>
        <pc:docMk/>
      </pc:docMkLst>
      <pc:sldChg chg="addSp modSp mod modTransition">
        <pc:chgData name="tuyết nguyễn thị ánh" userId="a6fbc05945fbe6a6" providerId="LiveId" clId="{7C6D2563-4814-4BEE-A945-549062264F46}" dt="2023-08-01T13:17:13.025" v="11050"/>
        <pc:sldMkLst>
          <pc:docMk/>
          <pc:sldMk cId="0" sldId="256"/>
        </pc:sldMkLst>
        <pc:spChg chg="mod">
          <ac:chgData name="tuyết nguyễn thị ánh" userId="a6fbc05945fbe6a6" providerId="LiveId" clId="{7C6D2563-4814-4BEE-A945-549062264F46}" dt="2023-07-28T09:40:03.399" v="787" actId="242"/>
          <ac:spMkLst>
            <pc:docMk/>
            <pc:sldMk cId="0" sldId="256"/>
            <ac:spMk id="3" creationId="{5ABDEB86-2DE4-F79A-390B-9BA21CA271F7}"/>
          </ac:spMkLst>
        </pc:spChg>
        <pc:spChg chg="add mod">
          <ac:chgData name="tuyết nguyễn thị ánh" userId="a6fbc05945fbe6a6" providerId="LiveId" clId="{7C6D2563-4814-4BEE-A945-549062264F46}" dt="2023-07-28T09:39:41.772" v="784" actId="1076"/>
          <ac:spMkLst>
            <pc:docMk/>
            <pc:sldMk cId="0" sldId="256"/>
            <ac:spMk id="4" creationId="{6E79367B-46F8-AC8E-BF88-643F1F3676EF}"/>
          </ac:spMkLst>
        </pc:spChg>
      </pc:sldChg>
      <pc:sldChg chg="addSp delSp modSp mod modTransition delAnim modAnim">
        <pc:chgData name="tuyết nguyễn thị ánh" userId="a6fbc05945fbe6a6" providerId="LiveId" clId="{7C6D2563-4814-4BEE-A945-549062264F46}" dt="2023-08-01T13:17:13.025" v="11050"/>
        <pc:sldMkLst>
          <pc:docMk/>
          <pc:sldMk cId="0" sldId="257"/>
        </pc:sldMkLst>
        <pc:spChg chg="add mod">
          <ac:chgData name="tuyết nguyễn thị ánh" userId="a6fbc05945fbe6a6" providerId="LiveId" clId="{7C6D2563-4814-4BEE-A945-549062264F46}" dt="2023-07-28T09:02:06.219" v="273" actId="1076"/>
          <ac:spMkLst>
            <pc:docMk/>
            <pc:sldMk cId="0" sldId="257"/>
            <ac:spMk id="2" creationId="{21AB089F-3573-2BD7-65DA-4076D6C7B110}"/>
          </ac:spMkLst>
        </pc:spChg>
        <pc:spChg chg="add mod">
          <ac:chgData name="tuyết nguyễn thị ánh" userId="a6fbc05945fbe6a6" providerId="LiveId" clId="{7C6D2563-4814-4BEE-A945-549062264F46}" dt="2023-07-28T09:02:06.219" v="273" actId="1076"/>
          <ac:spMkLst>
            <pc:docMk/>
            <pc:sldMk cId="0" sldId="257"/>
            <ac:spMk id="6" creationId="{5FF8636A-3E32-B86A-6D3E-DCFFB9DE8536}"/>
          </ac:spMkLst>
        </pc:spChg>
        <pc:spChg chg="add mod">
          <ac:chgData name="tuyết nguyễn thị ánh" userId="a6fbc05945fbe6a6" providerId="LiveId" clId="{7C6D2563-4814-4BEE-A945-549062264F46}" dt="2023-07-28T09:02:13.996" v="274" actId="1076"/>
          <ac:spMkLst>
            <pc:docMk/>
            <pc:sldMk cId="0" sldId="257"/>
            <ac:spMk id="7" creationId="{C104F3F6-F096-8A7A-D780-007135504D1B}"/>
          </ac:spMkLst>
        </pc:spChg>
        <pc:spChg chg="add mod">
          <ac:chgData name="tuyết nguyễn thị ánh" userId="a6fbc05945fbe6a6" providerId="LiveId" clId="{7C6D2563-4814-4BEE-A945-549062264F46}" dt="2023-07-31T01:13:47.211" v="10770" actId="14100"/>
          <ac:spMkLst>
            <pc:docMk/>
            <pc:sldMk cId="0" sldId="257"/>
            <ac:spMk id="10" creationId="{3970FF7D-4F3B-95D7-990B-3C5DE9825132}"/>
          </ac:spMkLst>
        </pc:spChg>
        <pc:spChg chg="add mod">
          <ac:chgData name="tuyết nguyễn thị ánh" userId="a6fbc05945fbe6a6" providerId="LiveId" clId="{7C6D2563-4814-4BEE-A945-549062264F46}" dt="2023-07-28T09:00:58.435" v="212" actId="20577"/>
          <ac:spMkLst>
            <pc:docMk/>
            <pc:sldMk cId="0" sldId="257"/>
            <ac:spMk id="13" creationId="{4CE7323E-1B2C-BF4A-B8C9-961ABEE6F3D5}"/>
          </ac:spMkLst>
        </pc:spChg>
        <pc:spChg chg="add mod">
          <ac:chgData name="tuyết nguyễn thị ánh" userId="a6fbc05945fbe6a6" providerId="LiveId" clId="{7C6D2563-4814-4BEE-A945-549062264F46}" dt="2023-07-28T09:02:06.219" v="273" actId="1076"/>
          <ac:spMkLst>
            <pc:docMk/>
            <pc:sldMk cId="0" sldId="257"/>
            <ac:spMk id="14" creationId="{3079ECB0-46E7-B466-0A22-671067800C3E}"/>
          </ac:spMkLst>
        </pc:spChg>
        <pc:spChg chg="add mod">
          <ac:chgData name="tuyết nguyễn thị ánh" userId="a6fbc05945fbe6a6" providerId="LiveId" clId="{7C6D2563-4814-4BEE-A945-549062264F46}" dt="2023-07-28T09:02:26.259" v="306" actId="20577"/>
          <ac:spMkLst>
            <pc:docMk/>
            <pc:sldMk cId="0" sldId="257"/>
            <ac:spMk id="16" creationId="{208F79CE-6B84-8E0F-54D8-2A6755FA0B1E}"/>
          </ac:spMkLst>
        </pc:spChg>
        <pc:spChg chg="add mod">
          <ac:chgData name="tuyết nguyễn thị ánh" userId="a6fbc05945fbe6a6" providerId="LiveId" clId="{7C6D2563-4814-4BEE-A945-549062264F46}" dt="2023-07-28T09:02:03.805" v="272" actId="571"/>
          <ac:spMkLst>
            <pc:docMk/>
            <pc:sldMk cId="0" sldId="257"/>
            <ac:spMk id="17" creationId="{77C9DD5A-4BBD-609A-0739-503361DDC7DC}"/>
          </ac:spMkLst>
        </pc:spChg>
        <pc:spChg chg="del mod">
          <ac:chgData name="tuyết nguyễn thị ánh" userId="a6fbc05945fbe6a6" providerId="LiveId" clId="{7C6D2563-4814-4BEE-A945-549062264F46}" dt="2023-07-28T08:51:34.111" v="45" actId="478"/>
          <ac:spMkLst>
            <pc:docMk/>
            <pc:sldMk cId="0" sldId="257"/>
            <ac:spMk id="18" creationId="{28FB4433-C898-1B4C-5F63-55488EAA3E53}"/>
          </ac:spMkLst>
        </pc:spChg>
        <pc:spChg chg="add mod">
          <ac:chgData name="tuyết nguyễn thị ánh" userId="a6fbc05945fbe6a6" providerId="LiveId" clId="{7C6D2563-4814-4BEE-A945-549062264F46}" dt="2023-07-28T09:02:03.805" v="272" actId="571"/>
          <ac:spMkLst>
            <pc:docMk/>
            <pc:sldMk cId="0" sldId="257"/>
            <ac:spMk id="20" creationId="{6AC5F38B-C820-450C-6BB8-ED06E206883F}"/>
          </ac:spMkLst>
        </pc:spChg>
        <pc:picChg chg="add mod">
          <ac:chgData name="tuyết nguyễn thị ánh" userId="a6fbc05945fbe6a6" providerId="LiveId" clId="{7C6D2563-4814-4BEE-A945-549062264F46}" dt="2023-07-28T08:55:00.273" v="106" actId="14100"/>
          <ac:picMkLst>
            <pc:docMk/>
            <pc:sldMk cId="0" sldId="257"/>
            <ac:picMk id="12" creationId="{0DA3853D-AAB3-1F06-9923-2DAD80329763}"/>
          </ac:picMkLst>
        </pc:picChg>
        <pc:picChg chg="del">
          <ac:chgData name="tuyết nguyễn thị ánh" userId="a6fbc05945fbe6a6" providerId="LiveId" clId="{7C6D2563-4814-4BEE-A945-549062264F46}" dt="2023-07-28T08:50:09.475" v="0" actId="478"/>
          <ac:picMkLst>
            <pc:docMk/>
            <pc:sldMk cId="0" sldId="257"/>
            <ac:picMk id="15" creationId="{C0AA15B4-66C9-3531-1E22-EFAE88F55805}"/>
          </ac:picMkLst>
        </pc:picChg>
        <pc:cxnChg chg="add mod">
          <ac:chgData name="tuyết nguyễn thị ánh" userId="a6fbc05945fbe6a6" providerId="LiveId" clId="{7C6D2563-4814-4BEE-A945-549062264F46}" dt="2023-07-28T09:02:06.219" v="273" actId="1076"/>
          <ac:cxnSpMkLst>
            <pc:docMk/>
            <pc:sldMk cId="0" sldId="257"/>
            <ac:cxnSpMk id="4" creationId="{A6FAB992-D7C7-4DB2-228B-6FAB2A19740A}"/>
          </ac:cxnSpMkLst>
        </pc:cxnChg>
        <pc:cxnChg chg="add mod">
          <ac:chgData name="tuyết nguyễn thị ánh" userId="a6fbc05945fbe6a6" providerId="LiveId" clId="{7C6D2563-4814-4BEE-A945-549062264F46}" dt="2023-07-31T01:13:40.210" v="10768" actId="1076"/>
          <ac:cxnSpMkLst>
            <pc:docMk/>
            <pc:sldMk cId="0" sldId="257"/>
            <ac:cxnSpMk id="9" creationId="{E545D83E-960C-24AC-4805-25E16240B833}"/>
          </ac:cxnSpMkLst>
        </pc:cxnChg>
        <pc:cxnChg chg="add mod">
          <ac:chgData name="tuyết nguyễn thị ánh" userId="a6fbc05945fbe6a6" providerId="LiveId" clId="{7C6D2563-4814-4BEE-A945-549062264F46}" dt="2023-07-28T09:02:03.805" v="272" actId="571"/>
          <ac:cxnSpMkLst>
            <pc:docMk/>
            <pc:sldMk cId="0" sldId="257"/>
            <ac:cxnSpMk id="19" creationId="{B3A47D97-5AFE-3F31-B94C-184140B637E5}"/>
          </ac:cxnSpMkLst>
        </pc:cxnChg>
      </pc:sldChg>
      <pc:sldChg chg="modSp mod modTransition modAnim">
        <pc:chgData name="tuyết nguyễn thị ánh" userId="a6fbc05945fbe6a6" providerId="LiveId" clId="{7C6D2563-4814-4BEE-A945-549062264F46}" dt="2023-08-01T13:17:13.025" v="11050"/>
        <pc:sldMkLst>
          <pc:docMk/>
          <pc:sldMk cId="0" sldId="258"/>
        </pc:sldMkLst>
        <pc:spChg chg="mod">
          <ac:chgData name="tuyết nguyễn thị ánh" userId="a6fbc05945fbe6a6" providerId="LiveId" clId="{7C6D2563-4814-4BEE-A945-549062264F46}" dt="2023-07-28T09:16:23.097" v="737" actId="1038"/>
          <ac:spMkLst>
            <pc:docMk/>
            <pc:sldMk cId="0" sldId="258"/>
            <ac:spMk id="22" creationId="{013FF14B-BD1C-5642-DD83-3C28085A76BA}"/>
          </ac:spMkLst>
        </pc:spChg>
        <pc:spChg chg="mod">
          <ac:chgData name="tuyết nguyễn thị ánh" userId="a6fbc05945fbe6a6" providerId="LiveId" clId="{7C6D2563-4814-4BEE-A945-549062264F46}" dt="2023-07-28T09:16:23.097" v="737" actId="1038"/>
          <ac:spMkLst>
            <pc:docMk/>
            <pc:sldMk cId="0" sldId="258"/>
            <ac:spMk id="23" creationId="{A161A9D9-51EF-5FB3-70E4-87595FE82497}"/>
          </ac:spMkLst>
        </pc:spChg>
        <pc:spChg chg="mod">
          <ac:chgData name="tuyết nguyễn thị ánh" userId="a6fbc05945fbe6a6" providerId="LiveId" clId="{7C6D2563-4814-4BEE-A945-549062264F46}" dt="2023-07-28T09:16:23.097" v="737" actId="1038"/>
          <ac:spMkLst>
            <pc:docMk/>
            <pc:sldMk cId="0" sldId="258"/>
            <ac:spMk id="24" creationId="{90C08531-B0DE-D4AC-DC0F-41882B0763DB}"/>
          </ac:spMkLst>
        </pc:spChg>
        <pc:spChg chg="mod">
          <ac:chgData name="tuyết nguyễn thị ánh" userId="a6fbc05945fbe6a6" providerId="LiveId" clId="{7C6D2563-4814-4BEE-A945-549062264F46}" dt="2023-07-28T09:16:23.097" v="737" actId="1038"/>
          <ac:spMkLst>
            <pc:docMk/>
            <pc:sldMk cId="0" sldId="258"/>
            <ac:spMk id="25" creationId="{A9762ABA-4849-57A8-80B9-B3EC0FA5F1EC}"/>
          </ac:spMkLst>
        </pc:spChg>
        <pc:spChg chg="mod">
          <ac:chgData name="tuyết nguyễn thị ánh" userId="a6fbc05945fbe6a6" providerId="LiveId" clId="{7C6D2563-4814-4BEE-A945-549062264F46}" dt="2023-07-28T09:16:23.097" v="737" actId="1038"/>
          <ac:spMkLst>
            <pc:docMk/>
            <pc:sldMk cId="0" sldId="258"/>
            <ac:spMk id="788" creationId="{00000000-0000-0000-0000-000000000000}"/>
          </ac:spMkLst>
        </pc:spChg>
        <pc:spChg chg="mod">
          <ac:chgData name="tuyết nguyễn thị ánh" userId="a6fbc05945fbe6a6" providerId="LiveId" clId="{7C6D2563-4814-4BEE-A945-549062264F46}" dt="2023-07-28T09:16:23.097" v="737" actId="1038"/>
          <ac:spMkLst>
            <pc:docMk/>
            <pc:sldMk cId="0" sldId="258"/>
            <ac:spMk id="793" creationId="{00000000-0000-0000-0000-000000000000}"/>
          </ac:spMkLst>
        </pc:spChg>
      </pc:sldChg>
      <pc:sldChg chg="modSp mod modTransition">
        <pc:chgData name="tuyết nguyễn thị ánh" userId="a6fbc05945fbe6a6" providerId="LiveId" clId="{7C6D2563-4814-4BEE-A945-549062264F46}" dt="2023-08-01T13:17:13.025" v="11050"/>
        <pc:sldMkLst>
          <pc:docMk/>
          <pc:sldMk cId="0" sldId="259"/>
        </pc:sldMkLst>
        <pc:spChg chg="mod">
          <ac:chgData name="tuyết nguyễn thị ánh" userId="a6fbc05945fbe6a6" providerId="LiveId" clId="{7C6D2563-4814-4BEE-A945-549062264F46}" dt="2023-07-28T09:38:17.344" v="770" actId="1076"/>
          <ac:spMkLst>
            <pc:docMk/>
            <pc:sldMk cId="0" sldId="259"/>
            <ac:spMk id="800" creationId="{00000000-0000-0000-0000-000000000000}"/>
          </ac:spMkLst>
        </pc:spChg>
        <pc:spChg chg="mod">
          <ac:chgData name="tuyết nguyễn thị ánh" userId="a6fbc05945fbe6a6" providerId="LiveId" clId="{7C6D2563-4814-4BEE-A945-549062264F46}" dt="2023-07-29T14:29:34.283" v="2985" actId="20577"/>
          <ac:spMkLst>
            <pc:docMk/>
            <pc:sldMk cId="0" sldId="259"/>
            <ac:spMk id="802" creationId="{00000000-0000-0000-0000-000000000000}"/>
          </ac:spMkLst>
        </pc:spChg>
      </pc:sldChg>
      <pc:sldChg chg="addSp delSp modSp mod modTransition delAnim modAnim">
        <pc:chgData name="tuyết nguyễn thị ánh" userId="a6fbc05945fbe6a6" providerId="LiveId" clId="{7C6D2563-4814-4BEE-A945-549062264F46}" dt="2023-08-01T13:17:13.025" v="11050"/>
        <pc:sldMkLst>
          <pc:docMk/>
          <pc:sldMk cId="0" sldId="260"/>
        </pc:sldMkLst>
        <pc:spChg chg="add mod">
          <ac:chgData name="tuyết nguyễn thị ánh" userId="a6fbc05945fbe6a6" providerId="LiveId" clId="{7C6D2563-4814-4BEE-A945-549062264F46}" dt="2023-07-28T09:45:04.418" v="941" actId="207"/>
          <ac:spMkLst>
            <pc:docMk/>
            <pc:sldMk cId="0" sldId="260"/>
            <ac:spMk id="2" creationId="{98538F7D-83DB-EC77-32D8-07B2986AE022}"/>
          </ac:spMkLst>
        </pc:spChg>
        <pc:spChg chg="add mod">
          <ac:chgData name="tuyết nguyễn thị ánh" userId="a6fbc05945fbe6a6" providerId="LiveId" clId="{7C6D2563-4814-4BEE-A945-549062264F46}" dt="2023-07-28T09:47:19.989" v="1069" actId="1076"/>
          <ac:spMkLst>
            <pc:docMk/>
            <pc:sldMk cId="0" sldId="260"/>
            <ac:spMk id="3" creationId="{02517483-3108-99D9-4424-72E1E8A42BFA}"/>
          </ac:spMkLst>
        </pc:spChg>
        <pc:spChg chg="add mod">
          <ac:chgData name="tuyết nguyễn thị ánh" userId="a6fbc05945fbe6a6" providerId="LiveId" clId="{7C6D2563-4814-4BEE-A945-549062264F46}" dt="2023-07-28T09:47:12.170" v="1068" actId="164"/>
          <ac:spMkLst>
            <pc:docMk/>
            <pc:sldMk cId="0" sldId="260"/>
            <ac:spMk id="4" creationId="{BCBA9373-849F-2485-E1F8-36B5F79EA451}"/>
          </ac:spMkLst>
        </pc:spChg>
        <pc:spChg chg="mod">
          <ac:chgData name="tuyết nguyễn thị ánh" userId="a6fbc05945fbe6a6" providerId="LiveId" clId="{7C6D2563-4814-4BEE-A945-549062264F46}" dt="2023-07-28T09:46:10.441" v="942"/>
          <ac:spMkLst>
            <pc:docMk/>
            <pc:sldMk cId="0" sldId="260"/>
            <ac:spMk id="7" creationId="{B6645CE1-BA59-C69E-F8FA-080EBB6D9760}"/>
          </ac:spMkLst>
        </pc:spChg>
        <pc:spChg chg="del">
          <ac:chgData name="tuyết nguyễn thị ánh" userId="a6fbc05945fbe6a6" providerId="LiveId" clId="{7C6D2563-4814-4BEE-A945-549062264F46}" dt="2023-07-28T09:41:02.362" v="788" actId="478"/>
          <ac:spMkLst>
            <pc:docMk/>
            <pc:sldMk cId="0" sldId="260"/>
            <ac:spMk id="11" creationId="{8D62E027-EC44-D0DF-AC6E-A9420AFFF612}"/>
          </ac:spMkLst>
        </pc:spChg>
        <pc:spChg chg="del">
          <ac:chgData name="tuyết nguyễn thị ánh" userId="a6fbc05945fbe6a6" providerId="LiveId" clId="{7C6D2563-4814-4BEE-A945-549062264F46}" dt="2023-07-28T09:41:05.312" v="789" actId="478"/>
          <ac:spMkLst>
            <pc:docMk/>
            <pc:sldMk cId="0" sldId="260"/>
            <ac:spMk id="12" creationId="{92583FF5-E209-A9D4-E5AB-F1B75F6BE31E}"/>
          </ac:spMkLst>
        </pc:spChg>
        <pc:spChg chg="add mod">
          <ac:chgData name="tuyết nguyễn thị ánh" userId="a6fbc05945fbe6a6" providerId="LiveId" clId="{7C6D2563-4814-4BEE-A945-549062264F46}" dt="2023-07-28T09:49:39.474" v="1322" actId="255"/>
          <ac:spMkLst>
            <pc:docMk/>
            <pc:sldMk cId="0" sldId="260"/>
            <ac:spMk id="13" creationId="{BD88B70E-6C73-BA61-4FCF-813DB2E0C511}"/>
          </ac:spMkLst>
        </pc:spChg>
        <pc:spChg chg="add mod">
          <ac:chgData name="tuyết nguyễn thị ánh" userId="a6fbc05945fbe6a6" providerId="LiveId" clId="{7C6D2563-4814-4BEE-A945-549062264F46}" dt="2023-07-28T09:47:12.170" v="1068" actId="164"/>
          <ac:spMkLst>
            <pc:docMk/>
            <pc:sldMk cId="0" sldId="260"/>
            <ac:spMk id="14" creationId="{89C02FC4-B055-9FC1-6E52-AA2E483D6730}"/>
          </ac:spMkLst>
        </pc:spChg>
        <pc:spChg chg="add del mod">
          <ac:chgData name="tuyết nguyễn thị ánh" userId="a6fbc05945fbe6a6" providerId="LiveId" clId="{7C6D2563-4814-4BEE-A945-549062264F46}" dt="2023-07-28T09:49:02.382" v="1309" actId="478"/>
          <ac:spMkLst>
            <pc:docMk/>
            <pc:sldMk cId="0" sldId="260"/>
            <ac:spMk id="17" creationId="{C5CA02A2-D6DA-3BC8-BFFA-66C8BD1DC2BD}"/>
          </ac:spMkLst>
        </pc:spChg>
        <pc:spChg chg="add mod">
          <ac:chgData name="tuyết nguyễn thị ánh" userId="a6fbc05945fbe6a6" providerId="LiveId" clId="{7C6D2563-4814-4BEE-A945-549062264F46}" dt="2023-07-28T09:49:53.602" v="1329" actId="1076"/>
          <ac:spMkLst>
            <pc:docMk/>
            <pc:sldMk cId="0" sldId="260"/>
            <ac:spMk id="19" creationId="{53E229EF-D4FE-75FE-6B27-1C9AD5A4524F}"/>
          </ac:spMkLst>
        </pc:spChg>
        <pc:grpChg chg="add mod">
          <ac:chgData name="tuyết nguyễn thị ánh" userId="a6fbc05945fbe6a6" providerId="LiveId" clId="{7C6D2563-4814-4BEE-A945-549062264F46}" dt="2023-07-28T09:48:30.994" v="1305" actId="1076"/>
          <ac:grpSpMkLst>
            <pc:docMk/>
            <pc:sldMk cId="0" sldId="260"/>
            <ac:grpSpMk id="5" creationId="{847A56E1-C1D6-5BB6-FD8A-15C3EEE36357}"/>
          </ac:grpSpMkLst>
        </pc:grpChg>
        <pc:grpChg chg="del">
          <ac:chgData name="tuyết nguyễn thị ánh" userId="a6fbc05945fbe6a6" providerId="LiveId" clId="{7C6D2563-4814-4BEE-A945-549062264F46}" dt="2023-07-28T09:41:11.492" v="790" actId="478"/>
          <ac:grpSpMkLst>
            <pc:docMk/>
            <pc:sldMk cId="0" sldId="260"/>
            <ac:grpSpMk id="8" creationId="{7FCF0E06-A1FC-FEA3-FA72-E08AA78781B7}"/>
          </ac:grpSpMkLst>
        </pc:grpChg>
        <pc:grpChg chg="add mod">
          <ac:chgData name="tuyết nguyễn thị ánh" userId="a6fbc05945fbe6a6" providerId="LiveId" clId="{7C6D2563-4814-4BEE-A945-549062264F46}" dt="2023-07-28T09:47:19.989" v="1069" actId="1076"/>
          <ac:grpSpMkLst>
            <pc:docMk/>
            <pc:sldMk cId="0" sldId="260"/>
            <ac:grpSpMk id="15" creationId="{1DE1E54C-EB91-55DD-B81F-FE386B534EF1}"/>
          </ac:grpSpMkLst>
        </pc:grpChg>
        <pc:picChg chg="mod">
          <ac:chgData name="tuyết nguyễn thị ánh" userId="a6fbc05945fbe6a6" providerId="LiveId" clId="{7C6D2563-4814-4BEE-A945-549062264F46}" dt="2023-07-28T09:46:10.441" v="942"/>
          <ac:picMkLst>
            <pc:docMk/>
            <pc:sldMk cId="0" sldId="260"/>
            <ac:picMk id="6" creationId="{C086ECB7-C783-2078-6B10-38CDAC93362E}"/>
          </ac:picMkLst>
        </pc:picChg>
        <pc:picChg chg="add mod modCrop">
          <ac:chgData name="tuyết nguyễn thị ánh" userId="a6fbc05945fbe6a6" providerId="LiveId" clId="{7C6D2563-4814-4BEE-A945-549062264F46}" dt="2023-07-28T09:50:34.584" v="1335" actId="1076"/>
          <ac:picMkLst>
            <pc:docMk/>
            <pc:sldMk cId="0" sldId="260"/>
            <ac:picMk id="21" creationId="{4DCD4224-2DD5-2155-2A02-EDE04E4E8A3E}"/>
          </ac:picMkLst>
        </pc:picChg>
      </pc:sldChg>
      <pc:sldChg chg="modSp modTransition">
        <pc:chgData name="tuyết nguyễn thị ánh" userId="a6fbc05945fbe6a6" providerId="LiveId" clId="{7C6D2563-4814-4BEE-A945-549062264F46}" dt="2023-08-01T13:17:13.025" v="11050"/>
        <pc:sldMkLst>
          <pc:docMk/>
          <pc:sldMk cId="0" sldId="261"/>
        </pc:sldMkLst>
        <pc:spChg chg="mod">
          <ac:chgData name="tuyết nguyễn thị ánh" userId="a6fbc05945fbe6a6" providerId="LiveId" clId="{7C6D2563-4814-4BEE-A945-549062264F46}" dt="2023-07-28T09:51:51.883" v="1365" actId="20577"/>
          <ac:spMkLst>
            <pc:docMk/>
            <pc:sldMk cId="0" sldId="261"/>
            <ac:spMk id="13" creationId="{D504A159-3BD5-FAF9-CBEC-2588C7ABFBC6}"/>
          </ac:spMkLst>
        </pc:spChg>
      </pc:sldChg>
      <pc:sldChg chg="modSp mod modTransition">
        <pc:chgData name="tuyết nguyễn thị ánh" userId="a6fbc05945fbe6a6" providerId="LiveId" clId="{7C6D2563-4814-4BEE-A945-549062264F46}" dt="2023-08-01T13:17:13.025" v="11050"/>
        <pc:sldMkLst>
          <pc:docMk/>
          <pc:sldMk cId="0" sldId="262"/>
        </pc:sldMkLst>
        <pc:spChg chg="mod">
          <ac:chgData name="tuyết nguyễn thị ánh" userId="a6fbc05945fbe6a6" providerId="LiveId" clId="{7C6D2563-4814-4BEE-A945-549062264F46}" dt="2023-07-28T09:52:40.030" v="1465" actId="1038"/>
          <ac:spMkLst>
            <pc:docMk/>
            <pc:sldMk cId="0" sldId="262"/>
            <ac:spMk id="20" creationId="{A11A61D5-E1BB-861D-F144-A94C0B296CD9}"/>
          </ac:spMkLst>
        </pc:spChg>
      </pc:sldChg>
      <pc:sldChg chg="addSp delSp modSp mod modTransition delAnim modAnim">
        <pc:chgData name="tuyết nguyễn thị ánh" userId="a6fbc05945fbe6a6" providerId="LiveId" clId="{7C6D2563-4814-4BEE-A945-549062264F46}" dt="2023-08-01T13:17:13.025" v="11050"/>
        <pc:sldMkLst>
          <pc:docMk/>
          <pc:sldMk cId="0" sldId="263"/>
        </pc:sldMkLst>
        <pc:spChg chg="add mod">
          <ac:chgData name="tuyết nguyễn thị ánh" userId="a6fbc05945fbe6a6" providerId="LiveId" clId="{7C6D2563-4814-4BEE-A945-549062264F46}" dt="2023-07-28T10:01:54.202" v="1703" actId="1076"/>
          <ac:spMkLst>
            <pc:docMk/>
            <pc:sldMk cId="0" sldId="263"/>
            <ac:spMk id="2" creationId="{61145E87-B7D5-9B9B-A2A4-030CBE34E60D}"/>
          </ac:spMkLst>
        </pc:spChg>
        <pc:spChg chg="add mod">
          <ac:chgData name="tuyết nguyễn thị ánh" userId="a6fbc05945fbe6a6" providerId="LiveId" clId="{7C6D2563-4814-4BEE-A945-549062264F46}" dt="2023-07-28T10:04:51.798" v="1857" actId="1076"/>
          <ac:spMkLst>
            <pc:docMk/>
            <pc:sldMk cId="0" sldId="263"/>
            <ac:spMk id="3" creationId="{90E95ECE-2145-4A24-E4C7-E151620156C8}"/>
          </ac:spMkLst>
        </pc:spChg>
        <pc:spChg chg="add del mod">
          <ac:chgData name="tuyết nguyễn thị ánh" userId="a6fbc05945fbe6a6" providerId="LiveId" clId="{7C6D2563-4814-4BEE-A945-549062264F46}" dt="2023-07-28T10:03:06.417" v="1716" actId="478"/>
          <ac:spMkLst>
            <pc:docMk/>
            <pc:sldMk cId="0" sldId="263"/>
            <ac:spMk id="4" creationId="{42A72129-28A3-D22E-CB2D-C750CC2838A2}"/>
          </ac:spMkLst>
        </pc:spChg>
        <pc:spChg chg="add mod">
          <ac:chgData name="tuyết nguyễn thị ánh" userId="a6fbc05945fbe6a6" providerId="LiveId" clId="{7C6D2563-4814-4BEE-A945-549062264F46}" dt="2023-07-28T10:05:02.758" v="1860" actId="1076"/>
          <ac:spMkLst>
            <pc:docMk/>
            <pc:sldMk cId="0" sldId="263"/>
            <ac:spMk id="5" creationId="{D57E039B-C550-82BB-2F46-4722F663B3EF}"/>
          </ac:spMkLst>
        </pc:spChg>
        <pc:spChg chg="add mod">
          <ac:chgData name="tuyết nguyễn thị ánh" userId="a6fbc05945fbe6a6" providerId="LiveId" clId="{7C6D2563-4814-4BEE-A945-549062264F46}" dt="2023-07-28T10:06:26.459" v="1905" actId="1076"/>
          <ac:spMkLst>
            <pc:docMk/>
            <pc:sldMk cId="0" sldId="263"/>
            <ac:spMk id="6" creationId="{101495DC-047A-A7E4-857E-B35F7146851A}"/>
          </ac:spMkLst>
        </pc:spChg>
        <pc:spChg chg="add mod">
          <ac:chgData name="tuyết nguyễn thị ánh" userId="a6fbc05945fbe6a6" providerId="LiveId" clId="{7C6D2563-4814-4BEE-A945-549062264F46}" dt="2023-07-28T10:06:24.441" v="1904" actId="1076"/>
          <ac:spMkLst>
            <pc:docMk/>
            <pc:sldMk cId="0" sldId="263"/>
            <ac:spMk id="7" creationId="{5D3B4138-1074-6693-F0B5-AA81F16C8D09}"/>
          </ac:spMkLst>
        </pc:spChg>
        <pc:spChg chg="mod">
          <ac:chgData name="tuyết nguyễn thị ánh" userId="a6fbc05945fbe6a6" providerId="LiveId" clId="{7C6D2563-4814-4BEE-A945-549062264F46}" dt="2023-07-28T09:54:41.619" v="1608" actId="1076"/>
          <ac:spMkLst>
            <pc:docMk/>
            <pc:sldMk cId="0" sldId="263"/>
            <ac:spMk id="16" creationId="{41B1A985-938D-3C57-3B69-86A79D7F9377}"/>
          </ac:spMkLst>
        </pc:spChg>
        <pc:spChg chg="mod">
          <ac:chgData name="tuyết nguyễn thị ánh" userId="a6fbc05945fbe6a6" providerId="LiveId" clId="{7C6D2563-4814-4BEE-A945-549062264F46}" dt="2023-07-28T10:08:44.449" v="1964" actId="20577"/>
          <ac:spMkLst>
            <pc:docMk/>
            <pc:sldMk cId="0" sldId="263"/>
            <ac:spMk id="17" creationId="{5A06EA10-605B-4E99-4A17-8A6D2CF3B3C5}"/>
          </ac:spMkLst>
        </pc:spChg>
        <pc:spChg chg="del mod">
          <ac:chgData name="tuyết nguyễn thị ánh" userId="a6fbc05945fbe6a6" providerId="LiveId" clId="{7C6D2563-4814-4BEE-A945-549062264F46}" dt="2023-07-28T10:02:45.647" v="1712" actId="478"/>
          <ac:spMkLst>
            <pc:docMk/>
            <pc:sldMk cId="0" sldId="263"/>
            <ac:spMk id="18" creationId="{01FB7FD4-3B94-1C81-4DC3-BA66ECC29330}"/>
          </ac:spMkLst>
        </pc:spChg>
        <pc:spChg chg="mod">
          <ac:chgData name="tuyết nguyễn thị ánh" userId="a6fbc05945fbe6a6" providerId="LiveId" clId="{7C6D2563-4814-4BEE-A945-549062264F46}" dt="2023-07-28T10:04:56.989" v="1858" actId="1076"/>
          <ac:spMkLst>
            <pc:docMk/>
            <pc:sldMk cId="0" sldId="263"/>
            <ac:spMk id="21" creationId="{129F3B48-DF40-1AB0-284E-5A020A3CD367}"/>
          </ac:spMkLst>
        </pc:spChg>
        <pc:spChg chg="del mod">
          <ac:chgData name="tuyết nguyễn thị ánh" userId="a6fbc05945fbe6a6" providerId="LiveId" clId="{7C6D2563-4814-4BEE-A945-549062264F46}" dt="2023-07-28T10:03:00.110" v="1713" actId="478"/>
          <ac:spMkLst>
            <pc:docMk/>
            <pc:sldMk cId="0" sldId="263"/>
            <ac:spMk id="22" creationId="{77D068AF-DDFF-2DCD-97F3-EFC4DDE91DED}"/>
          </ac:spMkLst>
        </pc:spChg>
        <pc:spChg chg="mod">
          <ac:chgData name="tuyết nguyễn thị ánh" userId="a6fbc05945fbe6a6" providerId="LiveId" clId="{7C6D2563-4814-4BEE-A945-549062264F46}" dt="2023-07-28T10:06:03.094" v="1886" actId="1076"/>
          <ac:spMkLst>
            <pc:docMk/>
            <pc:sldMk cId="0" sldId="263"/>
            <ac:spMk id="24" creationId="{9176E9B6-90F8-13B5-0226-6E309C5E9CD5}"/>
          </ac:spMkLst>
        </pc:spChg>
        <pc:spChg chg="mod">
          <ac:chgData name="tuyết nguyễn thị ánh" userId="a6fbc05945fbe6a6" providerId="LiveId" clId="{7C6D2563-4814-4BEE-A945-549062264F46}" dt="2023-07-28T10:06:18.453" v="1899" actId="1037"/>
          <ac:spMkLst>
            <pc:docMk/>
            <pc:sldMk cId="0" sldId="263"/>
            <ac:spMk id="25" creationId="{9E412787-C5D1-1AD9-6E64-938D32E2404B}"/>
          </ac:spMkLst>
        </pc:spChg>
        <pc:spChg chg="mod">
          <ac:chgData name="tuyết nguyễn thị ánh" userId="a6fbc05945fbe6a6" providerId="LiveId" clId="{7C6D2563-4814-4BEE-A945-549062264F46}" dt="2023-07-28T10:06:20.536" v="1903" actId="1037"/>
          <ac:spMkLst>
            <pc:docMk/>
            <pc:sldMk cId="0" sldId="263"/>
            <ac:spMk id="26" creationId="{4464EBA8-1CCB-598C-05A6-510D0C0B5712}"/>
          </ac:spMkLst>
        </pc:spChg>
      </pc:sldChg>
      <pc:sldChg chg="del">
        <pc:chgData name="tuyết nguyễn thị ánh" userId="a6fbc05945fbe6a6" providerId="LiveId" clId="{7C6D2563-4814-4BEE-A945-549062264F46}" dt="2023-07-28T10:07:29.875" v="1906" actId="47"/>
        <pc:sldMkLst>
          <pc:docMk/>
          <pc:sldMk cId="0" sldId="264"/>
        </pc:sldMkLst>
      </pc:sldChg>
      <pc:sldChg chg="del">
        <pc:chgData name="tuyết nguyễn thị ánh" userId="a6fbc05945fbe6a6" providerId="LiveId" clId="{7C6D2563-4814-4BEE-A945-549062264F46}" dt="2023-07-28T10:07:30.757" v="1907" actId="47"/>
        <pc:sldMkLst>
          <pc:docMk/>
          <pc:sldMk cId="0" sldId="265"/>
        </pc:sldMkLst>
      </pc:sldChg>
      <pc:sldChg chg="del">
        <pc:chgData name="tuyết nguyễn thị ánh" userId="a6fbc05945fbe6a6" providerId="LiveId" clId="{7C6D2563-4814-4BEE-A945-549062264F46}" dt="2023-07-29T13:40:20.635" v="2821" actId="47"/>
        <pc:sldMkLst>
          <pc:docMk/>
          <pc:sldMk cId="0" sldId="266"/>
        </pc:sldMkLst>
      </pc:sldChg>
      <pc:sldChg chg="addSp delSp modSp mod ord modTransition delAnim modAnim">
        <pc:chgData name="tuyết nguyễn thị ánh" userId="a6fbc05945fbe6a6" providerId="LiveId" clId="{7C6D2563-4814-4BEE-A945-549062264F46}" dt="2023-08-01T13:17:13.025" v="11050"/>
        <pc:sldMkLst>
          <pc:docMk/>
          <pc:sldMk cId="0" sldId="267"/>
        </pc:sldMkLst>
        <pc:spChg chg="add mod">
          <ac:chgData name="tuyết nguyễn thị ánh" userId="a6fbc05945fbe6a6" providerId="LiveId" clId="{7C6D2563-4814-4BEE-A945-549062264F46}" dt="2023-07-28T10:08:47.662" v="1965" actId="20577"/>
          <ac:spMkLst>
            <pc:docMk/>
            <pc:sldMk cId="0" sldId="267"/>
            <ac:spMk id="2" creationId="{1DCC09F5-0FFF-FB9C-2D0C-F789432E18EE}"/>
          </ac:spMkLst>
        </pc:spChg>
        <pc:spChg chg="add mod">
          <ac:chgData name="tuyết nguyễn thị ánh" userId="a6fbc05945fbe6a6" providerId="LiveId" clId="{7C6D2563-4814-4BEE-A945-549062264F46}" dt="2023-07-28T10:10:19.352" v="2006" actId="20577"/>
          <ac:spMkLst>
            <pc:docMk/>
            <pc:sldMk cId="0" sldId="267"/>
            <ac:spMk id="3" creationId="{F73CCA05-2C29-C017-EBB6-D3D1631EE53C}"/>
          </ac:spMkLst>
        </pc:spChg>
        <pc:spChg chg="add mod">
          <ac:chgData name="tuyết nguyễn thị ánh" userId="a6fbc05945fbe6a6" providerId="LiveId" clId="{7C6D2563-4814-4BEE-A945-549062264F46}" dt="2023-07-28T10:11:08.075" v="2047" actId="20577"/>
          <ac:spMkLst>
            <pc:docMk/>
            <pc:sldMk cId="0" sldId="267"/>
            <ac:spMk id="4" creationId="{6BD9D703-5E2D-7A58-C330-C13E6B489FBF}"/>
          </ac:spMkLst>
        </pc:spChg>
        <pc:spChg chg="add mod">
          <ac:chgData name="tuyết nguyễn thị ánh" userId="a6fbc05945fbe6a6" providerId="LiveId" clId="{7C6D2563-4814-4BEE-A945-549062264F46}" dt="2023-07-28T10:10:03.591" v="1987" actId="1076"/>
          <ac:spMkLst>
            <pc:docMk/>
            <pc:sldMk cId="0" sldId="267"/>
            <ac:spMk id="5" creationId="{81C4CBB6-2E35-ECC2-8F84-455A6230C33C}"/>
          </ac:spMkLst>
        </pc:spChg>
        <pc:spChg chg="add mod">
          <ac:chgData name="tuyết nguyễn thị ánh" userId="a6fbc05945fbe6a6" providerId="LiveId" clId="{7C6D2563-4814-4BEE-A945-549062264F46}" dt="2023-07-28T10:10:28.445" v="2022" actId="20577"/>
          <ac:spMkLst>
            <pc:docMk/>
            <pc:sldMk cId="0" sldId="267"/>
            <ac:spMk id="6" creationId="{3221E6F5-7AF3-AE36-CB35-78959CBDD414}"/>
          </ac:spMkLst>
        </pc:spChg>
        <pc:spChg chg="add mod">
          <ac:chgData name="tuyết nguyễn thị ánh" userId="a6fbc05945fbe6a6" providerId="LiveId" clId="{7C6D2563-4814-4BEE-A945-549062264F46}" dt="2023-07-28T10:09:41.811" v="1981" actId="1076"/>
          <ac:spMkLst>
            <pc:docMk/>
            <pc:sldMk cId="0" sldId="267"/>
            <ac:spMk id="7" creationId="{6EE34B2D-CC64-A986-7DEE-61CCD030ED61}"/>
          </ac:spMkLst>
        </pc:spChg>
        <pc:spChg chg="mod">
          <ac:chgData name="tuyết nguyễn thị ánh" userId="a6fbc05945fbe6a6" providerId="LiveId" clId="{7C6D2563-4814-4BEE-A945-549062264F46}" dt="2023-07-28T10:07:57.495" v="1939" actId="20577"/>
          <ac:spMkLst>
            <pc:docMk/>
            <pc:sldMk cId="0" sldId="267"/>
            <ac:spMk id="10" creationId="{D37DC1A2-6FC1-9FC7-D0DE-76B442DAA0C4}"/>
          </ac:spMkLst>
        </pc:spChg>
        <pc:spChg chg="del">
          <ac:chgData name="tuyết nguyễn thị ánh" userId="a6fbc05945fbe6a6" providerId="LiveId" clId="{7C6D2563-4814-4BEE-A945-549062264F46}" dt="2023-07-28T10:08:08.096" v="1942" actId="478"/>
          <ac:spMkLst>
            <pc:docMk/>
            <pc:sldMk cId="0" sldId="267"/>
            <ac:spMk id="11" creationId="{79592D60-7700-9F9A-A6FA-DE2308309FA5}"/>
          </ac:spMkLst>
        </pc:spChg>
        <pc:spChg chg="del">
          <ac:chgData name="tuyết nguyễn thị ánh" userId="a6fbc05945fbe6a6" providerId="LiveId" clId="{7C6D2563-4814-4BEE-A945-549062264F46}" dt="2023-07-28T10:08:06.478" v="1941" actId="478"/>
          <ac:spMkLst>
            <pc:docMk/>
            <pc:sldMk cId="0" sldId="267"/>
            <ac:spMk id="12" creationId="{A0F832A9-F4D2-609E-A465-542478F3AA32}"/>
          </ac:spMkLst>
        </pc:spChg>
        <pc:spChg chg="del">
          <ac:chgData name="tuyết nguyễn thị ánh" userId="a6fbc05945fbe6a6" providerId="LiveId" clId="{7C6D2563-4814-4BEE-A945-549062264F46}" dt="2023-07-28T10:08:09.009" v="1943" actId="478"/>
          <ac:spMkLst>
            <pc:docMk/>
            <pc:sldMk cId="0" sldId="267"/>
            <ac:spMk id="13" creationId="{4739917E-1F73-5BDB-33E2-A52AB427A6CE}"/>
          </ac:spMkLst>
        </pc:spChg>
        <pc:spChg chg="add mod">
          <ac:chgData name="tuyết nguyễn thị ánh" userId="a6fbc05945fbe6a6" providerId="LiveId" clId="{7C6D2563-4814-4BEE-A945-549062264F46}" dt="2023-07-28T10:09:56.070" v="1985" actId="1076"/>
          <ac:spMkLst>
            <pc:docMk/>
            <pc:sldMk cId="0" sldId="267"/>
            <ac:spMk id="14" creationId="{7392931A-E123-2F69-A3D7-39B55A2BD81D}"/>
          </ac:spMkLst>
        </pc:spChg>
        <pc:spChg chg="del">
          <ac:chgData name="tuyết nguyễn thị ánh" userId="a6fbc05945fbe6a6" providerId="LiveId" clId="{7C6D2563-4814-4BEE-A945-549062264F46}" dt="2023-07-28T10:08:04.730" v="1940" actId="478"/>
          <ac:spMkLst>
            <pc:docMk/>
            <pc:sldMk cId="0" sldId="267"/>
            <ac:spMk id="21" creationId="{8014CAA8-738A-F711-C9C3-9365322CF883}"/>
          </ac:spMkLst>
        </pc:spChg>
        <pc:grpChg chg="mod">
          <ac:chgData name="tuyết nguyễn thị ánh" userId="a6fbc05945fbe6a6" providerId="LiveId" clId="{7C6D2563-4814-4BEE-A945-549062264F46}" dt="2023-07-28T10:08:11.647" v="1944" actId="1076"/>
          <ac:grpSpMkLst>
            <pc:docMk/>
            <pc:sldMk cId="0" sldId="267"/>
            <ac:grpSpMk id="8" creationId="{1551C6C9-FFE1-7F0D-172C-2A5ACE1C0430}"/>
          </ac:grpSpMkLst>
        </pc:grpChg>
        <pc:picChg chg="add mod">
          <ac:chgData name="tuyết nguyễn thị ánh" userId="a6fbc05945fbe6a6" providerId="LiveId" clId="{7C6D2563-4814-4BEE-A945-549062264F46}" dt="2023-07-28T10:11:28.446" v="2053" actId="1076"/>
          <ac:picMkLst>
            <pc:docMk/>
            <pc:sldMk cId="0" sldId="267"/>
            <ac:picMk id="16" creationId="{5BCE1E7A-7525-1733-E90D-FE0BE2A0F1FA}"/>
          </ac:picMkLst>
        </pc:picChg>
      </pc:sldChg>
      <pc:sldChg chg="addSp delSp modSp mod modTransition modClrScheme delAnim modAnim chgLayout">
        <pc:chgData name="tuyết nguyễn thị ánh" userId="a6fbc05945fbe6a6" providerId="LiveId" clId="{7C6D2563-4814-4BEE-A945-549062264F46}" dt="2023-08-01T13:17:13.025" v="11050"/>
        <pc:sldMkLst>
          <pc:docMk/>
          <pc:sldMk cId="0" sldId="268"/>
        </pc:sldMkLst>
        <pc:spChg chg="add mod">
          <ac:chgData name="tuyết nguyễn thị ánh" userId="a6fbc05945fbe6a6" providerId="LiveId" clId="{7C6D2563-4814-4BEE-A945-549062264F46}" dt="2023-07-29T14:17:17.106" v="2914" actId="1076"/>
          <ac:spMkLst>
            <pc:docMk/>
            <pc:sldMk cId="0" sldId="268"/>
            <ac:spMk id="2" creationId="{5E561EFD-E072-DECD-4C8F-143834648E7C}"/>
          </ac:spMkLst>
        </pc:spChg>
        <pc:spChg chg="add mod">
          <ac:chgData name="tuyết nguyễn thị ánh" userId="a6fbc05945fbe6a6" providerId="LiveId" clId="{7C6D2563-4814-4BEE-A945-549062264F46}" dt="2023-07-29T14:24:23.777" v="2947" actId="20577"/>
          <ac:spMkLst>
            <pc:docMk/>
            <pc:sldMk cId="0" sldId="268"/>
            <ac:spMk id="4" creationId="{5851DC87-0EB5-1F4E-4E1F-1CC48910BB63}"/>
          </ac:spMkLst>
        </pc:spChg>
        <pc:spChg chg="add del mod ord">
          <ac:chgData name="tuyết nguyễn thị ánh" userId="a6fbc05945fbe6a6" providerId="LiveId" clId="{7C6D2563-4814-4BEE-A945-549062264F46}" dt="2023-07-29T14:18:48.399" v="2940" actId="478"/>
          <ac:spMkLst>
            <pc:docMk/>
            <pc:sldMk cId="0" sldId="268"/>
            <ac:spMk id="5" creationId="{C73E19E5-F45B-6C86-0F00-C4EA24E3DCDA}"/>
          </ac:spMkLst>
        </pc:spChg>
        <pc:spChg chg="del">
          <ac:chgData name="tuyết nguyễn thị ánh" userId="a6fbc05945fbe6a6" providerId="LiveId" clId="{7C6D2563-4814-4BEE-A945-549062264F46}" dt="2023-07-29T13:40:57.968" v="2856" actId="478"/>
          <ac:spMkLst>
            <pc:docMk/>
            <pc:sldMk cId="0" sldId="268"/>
            <ac:spMk id="9" creationId="{7BB12C09-50C4-017A-2C80-4CDFA4370629}"/>
          </ac:spMkLst>
        </pc:spChg>
        <pc:spChg chg="del">
          <ac:chgData name="tuyết nguyễn thị ánh" userId="a6fbc05945fbe6a6" providerId="LiveId" clId="{7C6D2563-4814-4BEE-A945-549062264F46}" dt="2023-07-29T13:41:00.189" v="2857" actId="478"/>
          <ac:spMkLst>
            <pc:docMk/>
            <pc:sldMk cId="0" sldId="268"/>
            <ac:spMk id="10" creationId="{0FCA5336-0AD0-2AF8-89DE-EDF5B6472E1A}"/>
          </ac:spMkLst>
        </pc:spChg>
        <pc:spChg chg="mod">
          <ac:chgData name="tuyết nguyễn thị ánh" userId="a6fbc05945fbe6a6" providerId="LiveId" clId="{7C6D2563-4814-4BEE-A945-549062264F46}" dt="2023-07-29T14:18:20.350" v="2932" actId="1076"/>
          <ac:spMkLst>
            <pc:docMk/>
            <pc:sldMk cId="0" sldId="268"/>
            <ac:spMk id="11" creationId="{E2AAE47B-596E-4656-FCF6-85768D6F755E}"/>
          </ac:spMkLst>
        </pc:spChg>
        <pc:spChg chg="add del mod ord">
          <ac:chgData name="tuyết nguyễn thị ánh" userId="a6fbc05945fbe6a6" providerId="LiveId" clId="{7C6D2563-4814-4BEE-A945-549062264F46}" dt="2023-07-29T14:18:42.605" v="2936" actId="478"/>
          <ac:spMkLst>
            <pc:docMk/>
            <pc:sldMk cId="0" sldId="268"/>
            <ac:spMk id="12" creationId="{76B3E56E-095D-F587-5A56-DDCD7D44BDC5}"/>
          </ac:spMkLst>
        </pc:spChg>
        <pc:spChg chg="del">
          <ac:chgData name="tuyết nguyễn thị ánh" userId="a6fbc05945fbe6a6" providerId="LiveId" clId="{7C6D2563-4814-4BEE-A945-549062264F46}" dt="2023-07-29T13:41:26.785" v="2862" actId="478"/>
          <ac:spMkLst>
            <pc:docMk/>
            <pc:sldMk cId="0" sldId="268"/>
            <ac:spMk id="13" creationId="{12EC4F53-8A71-569A-39BD-28AA752E65CB}"/>
          </ac:spMkLst>
        </pc:spChg>
        <pc:spChg chg="del">
          <ac:chgData name="tuyết nguyễn thị ánh" userId="a6fbc05945fbe6a6" providerId="LiveId" clId="{7C6D2563-4814-4BEE-A945-549062264F46}" dt="2023-07-29T13:41:27.746" v="2863" actId="478"/>
          <ac:spMkLst>
            <pc:docMk/>
            <pc:sldMk cId="0" sldId="268"/>
            <ac:spMk id="14" creationId="{1AA0FF1A-858B-7CC8-B8F8-B992DBE31409}"/>
          </ac:spMkLst>
        </pc:spChg>
        <pc:spChg chg="add del mod ord">
          <ac:chgData name="tuyết nguyễn thị ánh" userId="a6fbc05945fbe6a6" providerId="LiveId" clId="{7C6D2563-4814-4BEE-A945-549062264F46}" dt="2023-07-29T14:18:41.090" v="2935" actId="478"/>
          <ac:spMkLst>
            <pc:docMk/>
            <pc:sldMk cId="0" sldId="268"/>
            <ac:spMk id="15" creationId="{D7D6F446-5058-E425-D49F-B0910B824A09}"/>
          </ac:spMkLst>
        </pc:spChg>
        <pc:spChg chg="add del mod ord">
          <ac:chgData name="tuyết nguyễn thị ánh" userId="a6fbc05945fbe6a6" providerId="LiveId" clId="{7C6D2563-4814-4BEE-A945-549062264F46}" dt="2023-07-29T14:18:39.172" v="2934" actId="478"/>
          <ac:spMkLst>
            <pc:docMk/>
            <pc:sldMk cId="0" sldId="268"/>
            <ac:spMk id="16" creationId="{48169E95-1E4B-6A0E-1E04-A904202588CF}"/>
          </ac:spMkLst>
        </pc:spChg>
        <pc:spChg chg="add del mod ord">
          <ac:chgData name="tuyết nguyễn thị ánh" userId="a6fbc05945fbe6a6" providerId="LiveId" clId="{7C6D2563-4814-4BEE-A945-549062264F46}" dt="2023-07-29T14:18:47.150" v="2939" actId="478"/>
          <ac:spMkLst>
            <pc:docMk/>
            <pc:sldMk cId="0" sldId="268"/>
            <ac:spMk id="17" creationId="{26DAB3CF-7BB8-5384-02F8-F4F79325A5D8}"/>
          </ac:spMkLst>
        </pc:spChg>
        <pc:spChg chg="add del mod ord">
          <ac:chgData name="tuyết nguyễn thị ánh" userId="a6fbc05945fbe6a6" providerId="LiveId" clId="{7C6D2563-4814-4BEE-A945-549062264F46}" dt="2023-07-29T14:18:44.086" v="2937" actId="478"/>
          <ac:spMkLst>
            <pc:docMk/>
            <pc:sldMk cId="0" sldId="268"/>
            <ac:spMk id="18" creationId="{BCA5A408-4DE7-306D-FAE2-1231578220FC}"/>
          </ac:spMkLst>
        </pc:spChg>
        <pc:spChg chg="add del mod ord">
          <ac:chgData name="tuyết nguyễn thị ánh" userId="a6fbc05945fbe6a6" providerId="LiveId" clId="{7C6D2563-4814-4BEE-A945-549062264F46}" dt="2023-07-29T14:18:45.384" v="2938" actId="478"/>
          <ac:spMkLst>
            <pc:docMk/>
            <pc:sldMk cId="0" sldId="268"/>
            <ac:spMk id="19" creationId="{66A50F0D-AF81-29AE-249A-C4375B1A6E6D}"/>
          </ac:spMkLst>
        </pc:spChg>
        <pc:grpChg chg="mod">
          <ac:chgData name="tuyết nguyễn thị ánh" userId="a6fbc05945fbe6a6" providerId="LiveId" clId="{7C6D2563-4814-4BEE-A945-549062264F46}" dt="2023-07-29T14:17:01.215" v="2910" actId="1076"/>
          <ac:grpSpMkLst>
            <pc:docMk/>
            <pc:sldMk cId="0" sldId="268"/>
            <ac:grpSpMk id="6" creationId="{5BE77AF7-7A34-6B99-D7AC-C8531E58F2B4}"/>
          </ac:grpSpMkLst>
        </pc:grpChg>
      </pc:sldChg>
      <pc:sldChg chg="del ord">
        <pc:chgData name="tuyết nguyễn thị ánh" userId="a6fbc05945fbe6a6" providerId="LiveId" clId="{7C6D2563-4814-4BEE-A945-549062264F46}" dt="2023-07-29T14:51:53.805" v="2986" actId="47"/>
        <pc:sldMkLst>
          <pc:docMk/>
          <pc:sldMk cId="0" sldId="269"/>
        </pc:sldMkLst>
      </pc:sldChg>
      <pc:sldChg chg="modTransition">
        <pc:chgData name="tuyết nguyễn thị ánh" userId="a6fbc05945fbe6a6" providerId="LiveId" clId="{7C6D2563-4814-4BEE-A945-549062264F46}" dt="2023-08-01T13:17:13.025" v="11050"/>
        <pc:sldMkLst>
          <pc:docMk/>
          <pc:sldMk cId="0" sldId="270"/>
        </pc:sldMkLst>
      </pc:sldChg>
      <pc:sldChg chg="addSp delSp modSp mod modTransition delAnim modAnim">
        <pc:chgData name="tuyết nguyễn thị ánh" userId="a6fbc05945fbe6a6" providerId="LiveId" clId="{7C6D2563-4814-4BEE-A945-549062264F46}" dt="2023-08-01T13:17:13.025" v="11050"/>
        <pc:sldMkLst>
          <pc:docMk/>
          <pc:sldMk cId="0" sldId="272"/>
        </pc:sldMkLst>
        <pc:spChg chg="add mod">
          <ac:chgData name="tuyết nguyễn thị ánh" userId="a6fbc05945fbe6a6" providerId="LiveId" clId="{7C6D2563-4814-4BEE-A945-549062264F46}" dt="2023-07-29T15:21:43.893" v="3056" actId="1076"/>
          <ac:spMkLst>
            <pc:docMk/>
            <pc:sldMk cId="0" sldId="272"/>
            <ac:spMk id="2" creationId="{2622661E-ECE3-2FCD-15AD-E6D5C6FC20BB}"/>
          </ac:spMkLst>
        </pc:spChg>
        <pc:spChg chg="add mod">
          <ac:chgData name="tuyết nguyễn thị ánh" userId="a6fbc05945fbe6a6" providerId="LiveId" clId="{7C6D2563-4814-4BEE-A945-549062264F46}" dt="2023-07-29T15:59:40.807" v="3306" actId="1076"/>
          <ac:spMkLst>
            <pc:docMk/>
            <pc:sldMk cId="0" sldId="272"/>
            <ac:spMk id="3" creationId="{74BC2A7A-C555-4E0C-E88E-320A06BC83F4}"/>
          </ac:spMkLst>
        </pc:spChg>
        <pc:spChg chg="del">
          <ac:chgData name="tuyết nguyễn thị ánh" userId="a6fbc05945fbe6a6" providerId="LiveId" clId="{7C6D2563-4814-4BEE-A945-549062264F46}" dt="2023-07-29T15:03:00.179" v="2994" actId="478"/>
          <ac:spMkLst>
            <pc:docMk/>
            <pc:sldMk cId="0" sldId="272"/>
            <ac:spMk id="7" creationId="{9444AABE-1EC7-EDD9-952D-A36648DC2C9D}"/>
          </ac:spMkLst>
        </pc:spChg>
        <pc:spChg chg="mod">
          <ac:chgData name="tuyết nguyễn thị ánh" userId="a6fbc05945fbe6a6" providerId="LiveId" clId="{7C6D2563-4814-4BEE-A945-549062264F46}" dt="2023-07-29T15:17:41.641" v="2996"/>
          <ac:spMkLst>
            <pc:docMk/>
            <pc:sldMk cId="0" sldId="272"/>
            <ac:spMk id="10" creationId="{6D44FC1F-56BB-5580-4ACA-6901151FFAAC}"/>
          </ac:spMkLst>
        </pc:spChg>
        <pc:spChg chg="add mod">
          <ac:chgData name="tuyết nguyễn thị ánh" userId="a6fbc05945fbe6a6" providerId="LiveId" clId="{7C6D2563-4814-4BEE-A945-549062264F46}" dt="2023-07-29T15:24:05.574" v="3130" actId="164"/>
          <ac:spMkLst>
            <pc:docMk/>
            <pc:sldMk cId="0" sldId="272"/>
            <ac:spMk id="11" creationId="{38DE7897-B980-7941-545F-6612A377BEA5}"/>
          </ac:spMkLst>
        </pc:spChg>
        <pc:spChg chg="del mod topLvl">
          <ac:chgData name="tuyết nguyễn thị ánh" userId="a6fbc05945fbe6a6" providerId="LiveId" clId="{7C6D2563-4814-4BEE-A945-549062264F46}" dt="2023-07-29T15:21:22.161" v="3000" actId="478"/>
          <ac:spMkLst>
            <pc:docMk/>
            <pc:sldMk cId="0" sldId="272"/>
            <ac:spMk id="13" creationId="{A82F7DB4-EAAE-85E5-8DF1-ECB273F08B7B}"/>
          </ac:spMkLst>
        </pc:spChg>
        <pc:spChg chg="del mod topLvl">
          <ac:chgData name="tuyết nguyễn thị ánh" userId="a6fbc05945fbe6a6" providerId="LiveId" clId="{7C6D2563-4814-4BEE-A945-549062264F46}" dt="2023-07-29T15:21:15.436" v="2999" actId="478"/>
          <ac:spMkLst>
            <pc:docMk/>
            <pc:sldMk cId="0" sldId="272"/>
            <ac:spMk id="14" creationId="{AD685ACD-0F0D-91E3-9DBC-7BEA06556793}"/>
          </ac:spMkLst>
        </pc:spChg>
        <pc:spChg chg="add del mod">
          <ac:chgData name="tuyết nguyễn thị ánh" userId="a6fbc05945fbe6a6" providerId="LiveId" clId="{7C6D2563-4814-4BEE-A945-549062264F46}" dt="2023-07-29T15:59:17.676" v="3303" actId="478"/>
          <ac:spMkLst>
            <pc:docMk/>
            <pc:sldMk cId="0" sldId="272"/>
            <ac:spMk id="15" creationId="{7254EA46-5F44-D0BD-821C-FB4F43B8AD44}"/>
          </ac:spMkLst>
        </pc:spChg>
        <pc:spChg chg="add mod">
          <ac:chgData name="tuyết nguyễn thị ánh" userId="a6fbc05945fbe6a6" providerId="LiveId" clId="{7C6D2563-4814-4BEE-A945-549062264F46}" dt="2023-07-29T15:24:05.574" v="3130" actId="164"/>
          <ac:spMkLst>
            <pc:docMk/>
            <pc:sldMk cId="0" sldId="272"/>
            <ac:spMk id="16" creationId="{15487765-9383-F00A-FE6A-10CDFA42DCCC}"/>
          </ac:spMkLst>
        </pc:spChg>
        <pc:spChg chg="mod topLvl">
          <ac:chgData name="tuyết nguyễn thị ánh" userId="a6fbc05945fbe6a6" providerId="LiveId" clId="{7C6D2563-4814-4BEE-A945-549062264F46}" dt="2023-07-29T15:59:47.072" v="3307" actId="1076"/>
          <ac:spMkLst>
            <pc:docMk/>
            <pc:sldMk cId="0" sldId="272"/>
            <ac:spMk id="19" creationId="{0A749FDE-E562-C93C-59AF-D2DF7A4179DA}"/>
          </ac:spMkLst>
        </pc:spChg>
        <pc:spChg chg="del mod topLvl">
          <ac:chgData name="tuyết nguyễn thị ánh" userId="a6fbc05945fbe6a6" providerId="LiveId" clId="{7C6D2563-4814-4BEE-A945-549062264F46}" dt="2023-07-29T15:25:14.070" v="3133" actId="478"/>
          <ac:spMkLst>
            <pc:docMk/>
            <pc:sldMk cId="0" sldId="272"/>
            <ac:spMk id="20" creationId="{8A38FCA2-EC2D-34C7-EFF6-836F54BF0A9F}"/>
          </ac:spMkLst>
        </pc:spChg>
        <pc:spChg chg="add mod">
          <ac:chgData name="tuyết nguyễn thị ánh" userId="a6fbc05945fbe6a6" providerId="LiveId" clId="{7C6D2563-4814-4BEE-A945-549062264F46}" dt="2023-07-29T15:59:47.072" v="3307" actId="1076"/>
          <ac:spMkLst>
            <pc:docMk/>
            <pc:sldMk cId="0" sldId="272"/>
            <ac:spMk id="21" creationId="{C1202E53-28C5-13FE-04E4-105ECB0D54CA}"/>
          </ac:spMkLst>
        </pc:spChg>
        <pc:spChg chg="add mod">
          <ac:chgData name="tuyết nguyễn thị ánh" userId="a6fbc05945fbe6a6" providerId="LiveId" clId="{7C6D2563-4814-4BEE-A945-549062264F46}" dt="2023-07-29T15:59:47.072" v="3307" actId="1076"/>
          <ac:spMkLst>
            <pc:docMk/>
            <pc:sldMk cId="0" sldId="272"/>
            <ac:spMk id="22" creationId="{75E6D2EC-129A-3713-C68F-B8EA0ACBF305}"/>
          </ac:spMkLst>
        </pc:spChg>
        <pc:spChg chg="mod">
          <ac:chgData name="tuyết nguyễn thị ánh" userId="a6fbc05945fbe6a6" providerId="LiveId" clId="{7C6D2563-4814-4BEE-A945-549062264F46}" dt="2023-07-29T15:59:30.841" v="3304"/>
          <ac:spMkLst>
            <pc:docMk/>
            <pc:sldMk cId="0" sldId="272"/>
            <ac:spMk id="25" creationId="{89FE3909-9ECB-DDE1-1313-05C3F9D4647D}"/>
          </ac:spMkLst>
        </pc:spChg>
        <pc:spChg chg="add mod">
          <ac:chgData name="tuyết nguyễn thị ánh" userId="a6fbc05945fbe6a6" providerId="LiveId" clId="{7C6D2563-4814-4BEE-A945-549062264F46}" dt="2023-07-29T16:02:45.229" v="3320" actId="1076"/>
          <ac:spMkLst>
            <pc:docMk/>
            <pc:sldMk cId="0" sldId="272"/>
            <ac:spMk id="27" creationId="{E56A0D8A-99C1-BA65-9626-58891A45CBCF}"/>
          </ac:spMkLst>
        </pc:spChg>
        <pc:grpChg chg="del">
          <ac:chgData name="tuyết nguyễn thị ánh" userId="a6fbc05945fbe6a6" providerId="LiveId" clId="{7C6D2563-4814-4BEE-A945-549062264F46}" dt="2023-07-29T15:03:01.957" v="2995" actId="478"/>
          <ac:grpSpMkLst>
            <pc:docMk/>
            <pc:sldMk cId="0" sldId="272"/>
            <ac:grpSpMk id="4" creationId="{5505F1F7-8E57-0BDD-A8B7-1CCEB65A9A80}"/>
          </ac:grpSpMkLst>
        </pc:grpChg>
        <pc:grpChg chg="add del mod">
          <ac:chgData name="tuyết nguyễn thị ánh" userId="a6fbc05945fbe6a6" providerId="LiveId" clId="{7C6D2563-4814-4BEE-A945-549062264F46}" dt="2023-07-29T15:41:39.685" v="3203" actId="478"/>
          <ac:grpSpMkLst>
            <pc:docMk/>
            <pc:sldMk cId="0" sldId="272"/>
            <ac:grpSpMk id="8" creationId="{26254E12-EFAC-36EF-1F5C-EC038891CE4A}"/>
          </ac:grpSpMkLst>
        </pc:grpChg>
        <pc:grpChg chg="add del mod">
          <ac:chgData name="tuyết nguyễn thị ánh" userId="a6fbc05945fbe6a6" providerId="LiveId" clId="{7C6D2563-4814-4BEE-A945-549062264F46}" dt="2023-07-29T15:21:15.436" v="2999" actId="478"/>
          <ac:grpSpMkLst>
            <pc:docMk/>
            <pc:sldMk cId="0" sldId="272"/>
            <ac:grpSpMk id="12" creationId="{39E5A53F-0CB4-D12A-4CC1-53849A71E125}"/>
          </ac:grpSpMkLst>
        </pc:grpChg>
        <pc:grpChg chg="add mod">
          <ac:chgData name="tuyết nguyễn thị ánh" userId="a6fbc05945fbe6a6" providerId="LiveId" clId="{7C6D2563-4814-4BEE-A945-549062264F46}" dt="2023-07-29T15:59:47.072" v="3307" actId="1076"/>
          <ac:grpSpMkLst>
            <pc:docMk/>
            <pc:sldMk cId="0" sldId="272"/>
            <ac:grpSpMk id="17" creationId="{8D415333-3CA2-9A89-59FD-3CCA6B7D8549}"/>
          </ac:grpSpMkLst>
        </pc:grpChg>
        <pc:grpChg chg="add del mod">
          <ac:chgData name="tuyết nguyễn thị ánh" userId="a6fbc05945fbe6a6" providerId="LiveId" clId="{7C6D2563-4814-4BEE-A945-549062264F46}" dt="2023-07-29T15:25:14.070" v="3133" actId="478"/>
          <ac:grpSpMkLst>
            <pc:docMk/>
            <pc:sldMk cId="0" sldId="272"/>
            <ac:grpSpMk id="18" creationId="{F74D8152-343F-48F3-0200-3C91F9AC2A2F}"/>
          </ac:grpSpMkLst>
        </pc:grpChg>
        <pc:grpChg chg="add mod">
          <ac:chgData name="tuyết nguyễn thị ánh" userId="a6fbc05945fbe6a6" providerId="LiveId" clId="{7C6D2563-4814-4BEE-A945-549062264F46}" dt="2023-07-29T16:00:38.985" v="3308" actId="1076"/>
          <ac:grpSpMkLst>
            <pc:docMk/>
            <pc:sldMk cId="0" sldId="272"/>
            <ac:grpSpMk id="23" creationId="{C4FAE667-7815-C904-F36E-D6285BBE0CF6}"/>
          </ac:grpSpMkLst>
        </pc:grpChg>
        <pc:picChg chg="mod">
          <ac:chgData name="tuyết nguyễn thị ánh" userId="a6fbc05945fbe6a6" providerId="LiveId" clId="{7C6D2563-4814-4BEE-A945-549062264F46}" dt="2023-07-29T15:17:41.641" v="2996"/>
          <ac:picMkLst>
            <pc:docMk/>
            <pc:sldMk cId="0" sldId="272"/>
            <ac:picMk id="9" creationId="{F46980BF-7AD3-022B-48F9-72916A1C657E}"/>
          </ac:picMkLst>
        </pc:picChg>
        <pc:picChg chg="mod">
          <ac:chgData name="tuyết nguyễn thị ánh" userId="a6fbc05945fbe6a6" providerId="LiveId" clId="{7C6D2563-4814-4BEE-A945-549062264F46}" dt="2023-07-29T15:59:30.841" v="3304"/>
          <ac:picMkLst>
            <pc:docMk/>
            <pc:sldMk cId="0" sldId="272"/>
            <ac:picMk id="24" creationId="{531F5DC0-4943-5395-F69E-451E10CB3160}"/>
          </ac:picMkLst>
        </pc:picChg>
      </pc:sldChg>
      <pc:sldChg chg="addSp modSp mod modTransition modAnim">
        <pc:chgData name="tuyết nguyễn thị ánh" userId="a6fbc05945fbe6a6" providerId="LiveId" clId="{7C6D2563-4814-4BEE-A945-549062264F46}" dt="2023-08-01T13:17:13.025" v="11050"/>
        <pc:sldMkLst>
          <pc:docMk/>
          <pc:sldMk cId="0" sldId="273"/>
        </pc:sldMkLst>
        <pc:spChg chg="add mod">
          <ac:chgData name="tuyết nguyễn thị ánh" userId="a6fbc05945fbe6a6" providerId="LiveId" clId="{7C6D2563-4814-4BEE-A945-549062264F46}" dt="2023-07-29T16:21:06.404" v="3359" actId="255"/>
          <ac:spMkLst>
            <pc:docMk/>
            <pc:sldMk cId="0" sldId="273"/>
            <ac:spMk id="2" creationId="{15C5D418-0447-A81B-2A1C-052FF67C729E}"/>
          </ac:spMkLst>
        </pc:spChg>
        <pc:spChg chg="mod">
          <ac:chgData name="tuyết nguyễn thị ánh" userId="a6fbc05945fbe6a6" providerId="LiveId" clId="{7C6D2563-4814-4BEE-A945-549062264F46}" dt="2023-07-29T16:20:40.307" v="3354" actId="1076"/>
          <ac:spMkLst>
            <pc:docMk/>
            <pc:sldMk cId="0" sldId="273"/>
            <ac:spMk id="4" creationId="{ABD78760-6F2C-E1EE-4A7A-C2618661134C}"/>
          </ac:spMkLst>
        </pc:spChg>
        <pc:spChg chg="mod">
          <ac:chgData name="tuyết nguyễn thị ánh" userId="a6fbc05945fbe6a6" providerId="LiveId" clId="{7C6D2563-4814-4BEE-A945-549062264F46}" dt="2023-07-29T16:21:06.404" v="3359" actId="255"/>
          <ac:spMkLst>
            <pc:docMk/>
            <pc:sldMk cId="0" sldId="273"/>
            <ac:spMk id="5" creationId="{79FE2307-74DE-5582-D40F-01559D557335}"/>
          </ac:spMkLst>
        </pc:spChg>
      </pc:sldChg>
      <pc:sldChg chg="addSp delSp modSp mod modTransition delAnim modAnim">
        <pc:chgData name="tuyết nguyễn thị ánh" userId="a6fbc05945fbe6a6" providerId="LiveId" clId="{7C6D2563-4814-4BEE-A945-549062264F46}" dt="2023-08-01T13:17:13.025" v="11050"/>
        <pc:sldMkLst>
          <pc:docMk/>
          <pc:sldMk cId="0" sldId="274"/>
        </pc:sldMkLst>
        <pc:spChg chg="add mod">
          <ac:chgData name="tuyết nguyễn thị ánh" userId="a6fbc05945fbe6a6" providerId="LiveId" clId="{7C6D2563-4814-4BEE-A945-549062264F46}" dt="2023-07-30T08:49:24.101" v="3833" actId="1035"/>
          <ac:spMkLst>
            <pc:docMk/>
            <pc:sldMk cId="0" sldId="274"/>
            <ac:spMk id="2" creationId="{27962235-C4F8-E4B3-2043-4ED8C0A884EB}"/>
          </ac:spMkLst>
        </pc:spChg>
        <pc:spChg chg="add mod">
          <ac:chgData name="tuyết nguyễn thị ánh" userId="a6fbc05945fbe6a6" providerId="LiveId" clId="{7C6D2563-4814-4BEE-A945-549062264F46}" dt="2023-07-30T08:49:24.101" v="3833" actId="1035"/>
          <ac:spMkLst>
            <pc:docMk/>
            <pc:sldMk cId="0" sldId="274"/>
            <ac:spMk id="3" creationId="{A5BF2C36-F9BD-C0A2-AA9C-DAFD26BBED25}"/>
          </ac:spMkLst>
        </pc:spChg>
        <pc:spChg chg="mod">
          <ac:chgData name="tuyết nguyễn thị ánh" userId="a6fbc05945fbe6a6" providerId="LiveId" clId="{7C6D2563-4814-4BEE-A945-549062264F46}" dt="2023-07-30T08:49:24.101" v="3833" actId="1035"/>
          <ac:spMkLst>
            <pc:docMk/>
            <pc:sldMk cId="0" sldId="274"/>
            <ac:spMk id="4" creationId="{5F882A73-3CAE-C2FD-2962-3D3CF69AE1A8}"/>
          </ac:spMkLst>
        </pc:spChg>
        <pc:spChg chg="mod">
          <ac:chgData name="tuyết nguyễn thị ánh" userId="a6fbc05945fbe6a6" providerId="LiveId" clId="{7C6D2563-4814-4BEE-A945-549062264F46}" dt="2023-07-30T08:49:24.101" v="3833" actId="1035"/>
          <ac:spMkLst>
            <pc:docMk/>
            <pc:sldMk cId="0" sldId="274"/>
            <ac:spMk id="5" creationId="{9444A341-6280-C3BD-6F37-1EF1A3EB3DAD}"/>
          </ac:spMkLst>
        </pc:spChg>
        <pc:spChg chg="mod">
          <ac:chgData name="tuyết nguyễn thị ánh" userId="a6fbc05945fbe6a6" providerId="LiveId" clId="{7C6D2563-4814-4BEE-A945-549062264F46}" dt="2023-07-30T08:49:24.101" v="3833" actId="1035"/>
          <ac:spMkLst>
            <pc:docMk/>
            <pc:sldMk cId="0" sldId="274"/>
            <ac:spMk id="6" creationId="{6C5F3544-2503-0EEE-5637-0F1E7DE97044}"/>
          </ac:spMkLst>
        </pc:spChg>
        <pc:spChg chg="mod">
          <ac:chgData name="tuyết nguyễn thị ánh" userId="a6fbc05945fbe6a6" providerId="LiveId" clId="{7C6D2563-4814-4BEE-A945-549062264F46}" dt="2023-07-30T08:49:24.101" v="3833" actId="1035"/>
          <ac:spMkLst>
            <pc:docMk/>
            <pc:sldMk cId="0" sldId="274"/>
            <ac:spMk id="7" creationId="{1DAB73EC-E21F-D1E6-BEAA-58885FEDF8BE}"/>
          </ac:spMkLst>
        </pc:spChg>
        <pc:spChg chg="del">
          <ac:chgData name="tuyết nguyễn thị ánh" userId="a6fbc05945fbe6a6" providerId="LiveId" clId="{7C6D2563-4814-4BEE-A945-549062264F46}" dt="2023-07-29T16:36:49.462" v="3588" actId="478"/>
          <ac:spMkLst>
            <pc:docMk/>
            <pc:sldMk cId="0" sldId="274"/>
            <ac:spMk id="8" creationId="{EE04F313-C38E-3B44-39D3-C6BDA1E9FD35}"/>
          </ac:spMkLst>
        </pc:spChg>
        <pc:spChg chg="add mod">
          <ac:chgData name="tuyết nguyễn thị ánh" userId="a6fbc05945fbe6a6" providerId="LiveId" clId="{7C6D2563-4814-4BEE-A945-549062264F46}" dt="2023-07-30T08:49:24.101" v="3833" actId="1035"/>
          <ac:spMkLst>
            <pc:docMk/>
            <pc:sldMk cId="0" sldId="274"/>
            <ac:spMk id="10" creationId="{BB44C062-83EE-91BB-B224-7E5E6EF617A5}"/>
          </ac:spMkLst>
        </pc:spChg>
        <pc:spChg chg="add mod">
          <ac:chgData name="tuyết nguyễn thị ánh" userId="a6fbc05945fbe6a6" providerId="LiveId" clId="{7C6D2563-4814-4BEE-A945-549062264F46}" dt="2023-07-30T08:49:20.071" v="3819" actId="571"/>
          <ac:spMkLst>
            <pc:docMk/>
            <pc:sldMk cId="0" sldId="274"/>
            <ac:spMk id="11" creationId="{B500E7C0-675F-F496-BE28-235C01B86820}"/>
          </ac:spMkLst>
        </pc:spChg>
        <pc:spChg chg="add mod">
          <ac:chgData name="tuyết nguyễn thị ánh" userId="a6fbc05945fbe6a6" providerId="LiveId" clId="{7C6D2563-4814-4BEE-A945-549062264F46}" dt="2023-07-30T08:49:20.071" v="3819" actId="571"/>
          <ac:spMkLst>
            <pc:docMk/>
            <pc:sldMk cId="0" sldId="274"/>
            <ac:spMk id="12" creationId="{73847ABD-AB7E-046A-B600-A11FBBB7B9E1}"/>
          </ac:spMkLst>
        </pc:spChg>
        <pc:spChg chg="add mod">
          <ac:chgData name="tuyết nguyễn thị ánh" userId="a6fbc05945fbe6a6" providerId="LiveId" clId="{7C6D2563-4814-4BEE-A945-549062264F46}" dt="2023-07-30T08:49:20.071" v="3819" actId="571"/>
          <ac:spMkLst>
            <pc:docMk/>
            <pc:sldMk cId="0" sldId="274"/>
            <ac:spMk id="13" creationId="{579B33EB-A887-C346-9E3C-473A1630C681}"/>
          </ac:spMkLst>
        </pc:spChg>
        <pc:spChg chg="add mod">
          <ac:chgData name="tuyết nguyễn thị ánh" userId="a6fbc05945fbe6a6" providerId="LiveId" clId="{7C6D2563-4814-4BEE-A945-549062264F46}" dt="2023-07-30T08:49:20.071" v="3819" actId="571"/>
          <ac:spMkLst>
            <pc:docMk/>
            <pc:sldMk cId="0" sldId="274"/>
            <ac:spMk id="14" creationId="{F01329EE-C050-ED27-7200-72708D669290}"/>
          </ac:spMkLst>
        </pc:spChg>
        <pc:spChg chg="add mod">
          <ac:chgData name="tuyết nguyễn thị ánh" userId="a6fbc05945fbe6a6" providerId="LiveId" clId="{7C6D2563-4814-4BEE-A945-549062264F46}" dt="2023-07-30T08:49:20.071" v="3819" actId="571"/>
          <ac:spMkLst>
            <pc:docMk/>
            <pc:sldMk cId="0" sldId="274"/>
            <ac:spMk id="15" creationId="{91998ADE-F45E-90AC-2F9C-37E526C6A507}"/>
          </ac:spMkLst>
        </pc:spChg>
        <pc:spChg chg="add mod">
          <ac:chgData name="tuyết nguyễn thị ánh" userId="a6fbc05945fbe6a6" providerId="LiveId" clId="{7C6D2563-4814-4BEE-A945-549062264F46}" dt="2023-07-30T08:49:20.071" v="3819" actId="571"/>
          <ac:spMkLst>
            <pc:docMk/>
            <pc:sldMk cId="0" sldId="274"/>
            <ac:spMk id="16" creationId="{8CBDA74B-5057-DF15-F92D-37611B989EFD}"/>
          </ac:spMkLst>
        </pc:spChg>
        <pc:spChg chg="add mod">
          <ac:chgData name="tuyết nguyễn thị ánh" userId="a6fbc05945fbe6a6" providerId="LiveId" clId="{7C6D2563-4814-4BEE-A945-549062264F46}" dt="2023-07-30T08:49:20.071" v="3819" actId="571"/>
          <ac:spMkLst>
            <pc:docMk/>
            <pc:sldMk cId="0" sldId="274"/>
            <ac:spMk id="17" creationId="{9CA1EB13-17FF-9B3E-E628-B67B567D1419}"/>
          </ac:spMkLst>
        </pc:spChg>
      </pc:sldChg>
      <pc:sldChg chg="addSp delSp modSp mod modTransition delAnim modAnim">
        <pc:chgData name="tuyết nguyễn thị ánh" userId="a6fbc05945fbe6a6" providerId="LiveId" clId="{7C6D2563-4814-4BEE-A945-549062264F46}" dt="2023-08-01T13:17:13.025" v="11050"/>
        <pc:sldMkLst>
          <pc:docMk/>
          <pc:sldMk cId="0" sldId="275"/>
        </pc:sldMkLst>
        <pc:spChg chg="add mod">
          <ac:chgData name="tuyết nguyễn thị ánh" userId="a6fbc05945fbe6a6" providerId="LiveId" clId="{7C6D2563-4814-4BEE-A945-549062264F46}" dt="2023-07-30T09:00:55.095" v="5179" actId="1076"/>
          <ac:spMkLst>
            <pc:docMk/>
            <pc:sldMk cId="0" sldId="275"/>
            <ac:spMk id="2" creationId="{28936310-4B91-8EFE-9725-0D26DE5D3DB8}"/>
          </ac:spMkLst>
        </pc:spChg>
        <pc:spChg chg="add mod">
          <ac:chgData name="tuyết nguyễn thị ánh" userId="a6fbc05945fbe6a6" providerId="LiveId" clId="{7C6D2563-4814-4BEE-A945-549062264F46}" dt="2023-07-30T09:06:33.722" v="5548" actId="1076"/>
          <ac:spMkLst>
            <pc:docMk/>
            <pc:sldMk cId="0" sldId="275"/>
            <ac:spMk id="3" creationId="{23E45BFA-2CC7-62BF-4EE3-4310704A0736}"/>
          </ac:spMkLst>
        </pc:spChg>
        <pc:spChg chg="add del mod topLvl">
          <ac:chgData name="tuyết nguyễn thị ánh" userId="a6fbc05945fbe6a6" providerId="LiveId" clId="{7C6D2563-4814-4BEE-A945-549062264F46}" dt="2023-07-30T09:08:02.463" v="5555" actId="478"/>
          <ac:spMkLst>
            <pc:docMk/>
            <pc:sldMk cId="0" sldId="275"/>
            <ac:spMk id="5" creationId="{AEAB8B36-011C-3AFA-2030-8A9B24868AC1}"/>
          </ac:spMkLst>
        </pc:spChg>
        <pc:spChg chg="del mod topLvl">
          <ac:chgData name="tuyết nguyễn thị ánh" userId="a6fbc05945fbe6a6" providerId="LiveId" clId="{7C6D2563-4814-4BEE-A945-549062264F46}" dt="2023-07-30T09:02:05.856" v="5236" actId="478"/>
          <ac:spMkLst>
            <pc:docMk/>
            <pc:sldMk cId="0" sldId="275"/>
            <ac:spMk id="6" creationId="{937D63E2-F05F-17FF-A93F-BE9621490AF8}"/>
          </ac:spMkLst>
        </pc:spChg>
        <pc:spChg chg="add mod">
          <ac:chgData name="tuyết nguyễn thị ánh" userId="a6fbc05945fbe6a6" providerId="LiveId" clId="{7C6D2563-4814-4BEE-A945-549062264F46}" dt="2023-07-30T09:06:37.839" v="5549" actId="1076"/>
          <ac:spMkLst>
            <pc:docMk/>
            <pc:sldMk cId="0" sldId="275"/>
            <ac:spMk id="7" creationId="{803B4CCB-85EF-BFD3-013C-39CECF574813}"/>
          </ac:spMkLst>
        </pc:spChg>
        <pc:spChg chg="mod topLvl">
          <ac:chgData name="tuyết nguyễn thị ánh" userId="a6fbc05945fbe6a6" providerId="LiveId" clId="{7C6D2563-4814-4BEE-A945-549062264F46}" dt="2023-07-30T09:06:27.057" v="5547" actId="255"/>
          <ac:spMkLst>
            <pc:docMk/>
            <pc:sldMk cId="0" sldId="275"/>
            <ac:spMk id="13" creationId="{FD794C59-E934-A971-87CC-7A8A6C4460DB}"/>
          </ac:spMkLst>
        </pc:spChg>
        <pc:spChg chg="del mod">
          <ac:chgData name="tuyết nguyễn thị ánh" userId="a6fbc05945fbe6a6" providerId="LiveId" clId="{7C6D2563-4814-4BEE-A945-549062264F46}" dt="2023-07-30T09:01:54.376" v="5230" actId="478"/>
          <ac:spMkLst>
            <pc:docMk/>
            <pc:sldMk cId="0" sldId="275"/>
            <ac:spMk id="14" creationId="{AF1929D6-2227-C249-0480-7CE0433235D3}"/>
          </ac:spMkLst>
        </pc:spChg>
        <pc:grpChg chg="add del mod">
          <ac:chgData name="tuyết nguyễn thị ánh" userId="a6fbc05945fbe6a6" providerId="LiveId" clId="{7C6D2563-4814-4BEE-A945-549062264F46}" dt="2023-07-30T09:02:05.856" v="5236" actId="478"/>
          <ac:grpSpMkLst>
            <pc:docMk/>
            <pc:sldMk cId="0" sldId="275"/>
            <ac:grpSpMk id="4" creationId="{D2B273B8-1EA4-E0BA-DC20-04FD834E70AB}"/>
          </ac:grpSpMkLst>
        </pc:grpChg>
        <pc:grpChg chg="del mod">
          <ac:chgData name="tuyết nguyễn thị ánh" userId="a6fbc05945fbe6a6" providerId="LiveId" clId="{7C6D2563-4814-4BEE-A945-549062264F46}" dt="2023-07-30T09:01:06.747" v="5182" actId="478"/>
          <ac:grpSpMkLst>
            <pc:docMk/>
            <pc:sldMk cId="0" sldId="275"/>
            <ac:grpSpMk id="11" creationId="{D5B9943B-D2C6-C6FD-C2F2-C23104FD7940}"/>
          </ac:grpSpMkLst>
        </pc:grpChg>
        <pc:picChg chg="add mod">
          <ac:chgData name="tuyết nguyễn thị ánh" userId="a6fbc05945fbe6a6" providerId="LiveId" clId="{7C6D2563-4814-4BEE-A945-549062264F46}" dt="2023-07-30T09:07:35.909" v="5553" actId="1076"/>
          <ac:picMkLst>
            <pc:docMk/>
            <pc:sldMk cId="0" sldId="275"/>
            <ac:picMk id="8" creationId="{212EEA93-BA14-5D93-3110-84FB863E9657}"/>
          </ac:picMkLst>
        </pc:picChg>
        <pc:picChg chg="del topLvl">
          <ac:chgData name="tuyết nguyễn thị ánh" userId="a6fbc05945fbe6a6" providerId="LiveId" clId="{7C6D2563-4814-4BEE-A945-549062264F46}" dt="2023-07-30T09:01:06.747" v="5182" actId="478"/>
          <ac:picMkLst>
            <pc:docMk/>
            <pc:sldMk cId="0" sldId="275"/>
            <ac:picMk id="12" creationId="{1F909F48-59EC-DE7B-6199-ACA0727BB61C}"/>
          </ac:picMkLst>
        </pc:picChg>
      </pc:sldChg>
      <pc:sldChg chg="addSp delSp modSp mod modTransition addAnim delAnim modAnim">
        <pc:chgData name="tuyết nguyễn thị ánh" userId="a6fbc05945fbe6a6" providerId="LiveId" clId="{7C6D2563-4814-4BEE-A945-549062264F46}" dt="2023-08-01T13:17:13.025" v="11050"/>
        <pc:sldMkLst>
          <pc:docMk/>
          <pc:sldMk cId="0" sldId="276"/>
        </pc:sldMkLst>
        <pc:spChg chg="mod">
          <ac:chgData name="tuyết nguyễn thị ánh" userId="a6fbc05945fbe6a6" providerId="LiveId" clId="{7C6D2563-4814-4BEE-A945-549062264F46}" dt="2023-07-30T08:57:26.406" v="4895" actId="20577"/>
          <ac:spMkLst>
            <pc:docMk/>
            <pc:sldMk cId="0" sldId="276"/>
            <ac:spMk id="6" creationId="{F670247E-1A8A-970A-59A4-C6C646538DE6}"/>
          </ac:spMkLst>
        </pc:spChg>
        <pc:spChg chg="mod">
          <ac:chgData name="tuyết nguyễn thị ánh" userId="a6fbc05945fbe6a6" providerId="LiveId" clId="{7C6D2563-4814-4BEE-A945-549062264F46}" dt="2023-07-30T08:58:19.491" v="5069" actId="1076"/>
          <ac:spMkLst>
            <pc:docMk/>
            <pc:sldMk cId="0" sldId="276"/>
            <ac:spMk id="7" creationId="{A7FB614B-B9C4-E505-9026-0FC72406C041}"/>
          </ac:spMkLst>
        </pc:spChg>
        <pc:spChg chg="mod">
          <ac:chgData name="tuyết nguyễn thị ánh" userId="a6fbc05945fbe6a6" providerId="LiveId" clId="{7C6D2563-4814-4BEE-A945-549062264F46}" dt="2023-07-30T08:58:51.045" v="5106" actId="20577"/>
          <ac:spMkLst>
            <pc:docMk/>
            <pc:sldMk cId="0" sldId="276"/>
            <ac:spMk id="8" creationId="{6AA86A7E-AB4F-1F8E-B646-5D1FFA466FF1}"/>
          </ac:spMkLst>
        </pc:spChg>
        <pc:spChg chg="add del mod">
          <ac:chgData name="tuyết nguyễn thị ánh" userId="a6fbc05945fbe6a6" providerId="LiveId" clId="{7C6D2563-4814-4BEE-A945-549062264F46}" dt="2023-07-30T08:59:56.486" v="5128" actId="14100"/>
          <ac:spMkLst>
            <pc:docMk/>
            <pc:sldMk cId="0" sldId="276"/>
            <ac:spMk id="12" creationId="{2BB926CF-3A3B-305E-9962-A1AF11A6956E}"/>
          </ac:spMkLst>
        </pc:spChg>
        <pc:spChg chg="del">
          <ac:chgData name="tuyết nguyễn thị ánh" userId="a6fbc05945fbe6a6" providerId="LiveId" clId="{7C6D2563-4814-4BEE-A945-549062264F46}" dt="2023-07-30T08:59:10.335" v="5110" actId="478"/>
          <ac:spMkLst>
            <pc:docMk/>
            <pc:sldMk cId="0" sldId="276"/>
            <ac:spMk id="13" creationId="{F78FD462-F2D9-3F7F-9047-579568463BA7}"/>
          </ac:spMkLst>
        </pc:spChg>
        <pc:spChg chg="del">
          <ac:chgData name="tuyết nguyễn thị ánh" userId="a6fbc05945fbe6a6" providerId="LiveId" clId="{7C6D2563-4814-4BEE-A945-549062264F46}" dt="2023-07-30T08:59:06.326" v="5107" actId="478"/>
          <ac:spMkLst>
            <pc:docMk/>
            <pc:sldMk cId="0" sldId="276"/>
            <ac:spMk id="16" creationId="{3CE0E547-5E1C-5AAA-ACEF-0296C2A72D0E}"/>
          </ac:spMkLst>
        </pc:spChg>
        <pc:grpChg chg="mod">
          <ac:chgData name="tuyết nguyễn thị ánh" userId="a6fbc05945fbe6a6" providerId="LiveId" clId="{7C6D2563-4814-4BEE-A945-549062264F46}" dt="2023-07-30T08:58:06.287" v="5061" actId="1076"/>
          <ac:grpSpMkLst>
            <pc:docMk/>
            <pc:sldMk cId="0" sldId="276"/>
            <ac:grpSpMk id="4" creationId="{4C284577-74A7-7613-B331-23B4AAB1AE58}"/>
          </ac:grpSpMkLst>
        </pc:grpChg>
      </pc:sldChg>
      <pc:sldChg chg="addSp modSp mod ord modTransition modAnim">
        <pc:chgData name="tuyết nguyễn thị ánh" userId="a6fbc05945fbe6a6" providerId="LiveId" clId="{7C6D2563-4814-4BEE-A945-549062264F46}" dt="2023-08-01T13:17:13.025" v="11050"/>
        <pc:sldMkLst>
          <pc:docMk/>
          <pc:sldMk cId="0" sldId="277"/>
        </pc:sldMkLst>
        <pc:spChg chg="mod">
          <ac:chgData name="tuyết nguyễn thị ánh" userId="a6fbc05945fbe6a6" providerId="LiveId" clId="{7C6D2563-4814-4BEE-A945-549062264F46}" dt="2023-07-30T10:43:26.334" v="10303" actId="1076"/>
          <ac:spMkLst>
            <pc:docMk/>
            <pc:sldMk cId="0" sldId="277"/>
            <ac:spMk id="4" creationId="{264BDBD2-8A70-D91D-49BD-3D62171B82F1}"/>
          </ac:spMkLst>
        </pc:spChg>
        <pc:spChg chg="mod">
          <ac:chgData name="tuyết nguyễn thị ánh" userId="a6fbc05945fbe6a6" providerId="LiveId" clId="{7C6D2563-4814-4BEE-A945-549062264F46}" dt="2023-07-30T10:43:24.958" v="10302" actId="1076"/>
          <ac:spMkLst>
            <pc:docMk/>
            <pc:sldMk cId="0" sldId="277"/>
            <ac:spMk id="5" creationId="{3D3E4899-7598-58DA-1F93-B7067C5FE84A}"/>
          </ac:spMkLst>
        </pc:spChg>
        <pc:picChg chg="add mod">
          <ac:chgData name="tuyết nguyễn thị ánh" userId="a6fbc05945fbe6a6" providerId="LiveId" clId="{7C6D2563-4814-4BEE-A945-549062264F46}" dt="2023-07-30T10:43:41.573" v="10308" actId="1076"/>
          <ac:picMkLst>
            <pc:docMk/>
            <pc:sldMk cId="0" sldId="277"/>
            <ac:picMk id="3" creationId="{5E1C59DD-1D46-B72A-C32C-0F85176A0EBD}"/>
          </ac:picMkLst>
        </pc:picChg>
      </pc:sldChg>
      <pc:sldChg chg="delSp modSp mod ord modTransition delAnim">
        <pc:chgData name="tuyết nguyễn thị ánh" userId="a6fbc05945fbe6a6" providerId="LiveId" clId="{7C6D2563-4814-4BEE-A945-549062264F46}" dt="2023-08-01T13:17:13.025" v="11050"/>
        <pc:sldMkLst>
          <pc:docMk/>
          <pc:sldMk cId="0" sldId="278"/>
        </pc:sldMkLst>
        <pc:spChg chg="mod">
          <ac:chgData name="tuyết nguyễn thị ánh" userId="a6fbc05945fbe6a6" providerId="LiveId" clId="{7C6D2563-4814-4BEE-A945-549062264F46}" dt="2023-07-30T09:16:35.827" v="5962" actId="114"/>
          <ac:spMkLst>
            <pc:docMk/>
            <pc:sldMk cId="0" sldId="278"/>
            <ac:spMk id="8" creationId="{0C2391C5-86C4-DE0E-9F77-ACE2254BACD4}"/>
          </ac:spMkLst>
        </pc:spChg>
        <pc:grpChg chg="del">
          <ac:chgData name="tuyết nguyễn thị ánh" userId="a6fbc05945fbe6a6" providerId="LiveId" clId="{7C6D2563-4814-4BEE-A945-549062264F46}" dt="2023-07-30T09:15:11.015" v="5946" actId="478"/>
          <ac:grpSpMkLst>
            <pc:docMk/>
            <pc:sldMk cId="0" sldId="278"/>
            <ac:grpSpMk id="13" creationId="{CDF95B0A-3499-2210-CF78-59168944DFB5}"/>
          </ac:grpSpMkLst>
        </pc:grpChg>
        <pc:picChg chg="mod">
          <ac:chgData name="tuyết nguyễn thị ánh" userId="a6fbc05945fbe6a6" providerId="LiveId" clId="{7C6D2563-4814-4BEE-A945-549062264F46}" dt="2023-07-30T09:16:10.335" v="5960" actId="1076"/>
          <ac:picMkLst>
            <pc:docMk/>
            <pc:sldMk cId="0" sldId="278"/>
            <ac:picMk id="15" creationId="{EAEEAD27-9931-E217-6868-6F8A413CDC57}"/>
          </ac:picMkLst>
        </pc:picChg>
      </pc:sldChg>
      <pc:sldChg chg="addSp delSp modSp mod ord modTransition delAnim modAnim">
        <pc:chgData name="tuyết nguyễn thị ánh" userId="a6fbc05945fbe6a6" providerId="LiveId" clId="{7C6D2563-4814-4BEE-A945-549062264F46}" dt="2023-08-01T13:17:13.025" v="11050"/>
        <pc:sldMkLst>
          <pc:docMk/>
          <pc:sldMk cId="0" sldId="279"/>
        </pc:sldMkLst>
        <pc:spChg chg="add del mod">
          <ac:chgData name="tuyết nguyễn thị ánh" userId="a6fbc05945fbe6a6" providerId="LiveId" clId="{7C6D2563-4814-4BEE-A945-549062264F46}" dt="2023-07-30T09:27:45.864" v="6404"/>
          <ac:spMkLst>
            <pc:docMk/>
            <pc:sldMk cId="0" sldId="279"/>
            <ac:spMk id="2" creationId="{B08619E7-FB1F-6C95-7A86-9EB5212BF0D2}"/>
          </ac:spMkLst>
        </pc:spChg>
        <pc:spChg chg="add mod">
          <ac:chgData name="tuyết nguyễn thị ánh" userId="a6fbc05945fbe6a6" providerId="LiveId" clId="{7C6D2563-4814-4BEE-A945-549062264F46}" dt="2023-07-31T01:51:18.948" v="10871" actId="14100"/>
          <ac:spMkLst>
            <pc:docMk/>
            <pc:sldMk cId="0" sldId="279"/>
            <ac:spMk id="4" creationId="{0F978EA8-1B51-D4D7-BA38-849423A42DA7}"/>
          </ac:spMkLst>
        </pc:spChg>
        <pc:spChg chg="mod">
          <ac:chgData name="tuyết nguyễn thị ánh" userId="a6fbc05945fbe6a6" providerId="LiveId" clId="{7C6D2563-4814-4BEE-A945-549062264F46}" dt="2023-07-30T09:27:27.144" v="6402" actId="20577"/>
          <ac:spMkLst>
            <pc:docMk/>
            <pc:sldMk cId="0" sldId="279"/>
            <ac:spMk id="14" creationId="{4B997A35-A7DA-93A5-79B2-688995795243}"/>
          </ac:spMkLst>
        </pc:spChg>
        <pc:spChg chg="mod">
          <ac:chgData name="tuyết nguyễn thị ánh" userId="a6fbc05945fbe6a6" providerId="LiveId" clId="{7C6D2563-4814-4BEE-A945-549062264F46}" dt="2023-07-30T09:29:44.644" v="6483" actId="1076"/>
          <ac:spMkLst>
            <pc:docMk/>
            <pc:sldMk cId="0" sldId="279"/>
            <ac:spMk id="15" creationId="{28935749-4107-EA2C-23C7-1FD3CF777D8A}"/>
          </ac:spMkLst>
        </pc:spChg>
        <pc:spChg chg="mod">
          <ac:chgData name="tuyết nguyễn thị ánh" userId="a6fbc05945fbe6a6" providerId="LiveId" clId="{7C6D2563-4814-4BEE-A945-549062264F46}" dt="2023-07-30T09:29:41.773" v="6482" actId="1076"/>
          <ac:spMkLst>
            <pc:docMk/>
            <pc:sldMk cId="0" sldId="279"/>
            <ac:spMk id="17" creationId="{476CE2C6-BBE2-6F00-2EA3-3133D59429BA}"/>
          </ac:spMkLst>
        </pc:spChg>
        <pc:spChg chg="del">
          <ac:chgData name="tuyết nguyễn thị ánh" userId="a6fbc05945fbe6a6" providerId="LiveId" clId="{7C6D2563-4814-4BEE-A945-549062264F46}" dt="2023-07-30T09:28:58.392" v="6466" actId="478"/>
          <ac:spMkLst>
            <pc:docMk/>
            <pc:sldMk cId="0" sldId="279"/>
            <ac:spMk id="21" creationId="{11405778-911D-EFA4-EEB6-F18AFFB1DB47}"/>
          </ac:spMkLst>
        </pc:spChg>
        <pc:spChg chg="del">
          <ac:chgData name="tuyết nguyễn thị ánh" userId="a6fbc05945fbe6a6" providerId="LiveId" clId="{7C6D2563-4814-4BEE-A945-549062264F46}" dt="2023-07-30T09:29:02.222" v="6469" actId="478"/>
          <ac:spMkLst>
            <pc:docMk/>
            <pc:sldMk cId="0" sldId="279"/>
            <ac:spMk id="23" creationId="{5E9AF14C-772F-306A-C657-F12C6F42B31F}"/>
          </ac:spMkLst>
        </pc:spChg>
        <pc:spChg chg="del">
          <ac:chgData name="tuyết nguyễn thị ánh" userId="a6fbc05945fbe6a6" providerId="LiveId" clId="{7C6D2563-4814-4BEE-A945-549062264F46}" dt="2023-07-30T09:29:00.631" v="6468" actId="478"/>
          <ac:spMkLst>
            <pc:docMk/>
            <pc:sldMk cId="0" sldId="279"/>
            <ac:spMk id="26" creationId="{4665FFA8-2043-DD33-E958-BAA7E4394A8B}"/>
          </ac:spMkLst>
        </pc:spChg>
        <pc:grpChg chg="mod">
          <ac:chgData name="tuyết nguyễn thị ánh" userId="a6fbc05945fbe6a6" providerId="LiveId" clId="{7C6D2563-4814-4BEE-A945-549062264F46}" dt="2023-07-30T09:29:46.918" v="6484" actId="1076"/>
          <ac:grpSpMkLst>
            <pc:docMk/>
            <pc:sldMk cId="0" sldId="279"/>
            <ac:grpSpMk id="12" creationId="{4CC0C20C-DDCA-E6FF-470E-92FE59928E31}"/>
          </ac:grpSpMkLst>
        </pc:grpChg>
        <pc:cxnChg chg="del">
          <ac:chgData name="tuyết nguyễn thị ánh" userId="a6fbc05945fbe6a6" providerId="LiveId" clId="{7C6D2563-4814-4BEE-A945-549062264F46}" dt="2023-07-30T09:28:59.301" v="6467" actId="478"/>
          <ac:cxnSpMkLst>
            <pc:docMk/>
            <pc:sldMk cId="0" sldId="279"/>
            <ac:cxnSpMk id="19" creationId="{ED5A3A89-5026-0477-795F-E19D655E377A}"/>
          </ac:cxnSpMkLst>
        </pc:cxnChg>
      </pc:sldChg>
      <pc:sldChg chg="addSp modSp mod ord modTransition modAnim">
        <pc:chgData name="tuyết nguyễn thị ánh" userId="a6fbc05945fbe6a6" providerId="LiveId" clId="{7C6D2563-4814-4BEE-A945-549062264F46}" dt="2023-08-01T13:17:13.025" v="11050"/>
        <pc:sldMkLst>
          <pc:docMk/>
          <pc:sldMk cId="0" sldId="280"/>
        </pc:sldMkLst>
        <pc:spChg chg="add mod">
          <ac:chgData name="tuyết nguyễn thị ánh" userId="a6fbc05945fbe6a6" providerId="LiveId" clId="{7C6D2563-4814-4BEE-A945-549062264F46}" dt="2023-07-30T09:25:37.243" v="6214" actId="1076"/>
          <ac:spMkLst>
            <pc:docMk/>
            <pc:sldMk cId="0" sldId="280"/>
            <ac:spMk id="3" creationId="{0B892E7B-5FF7-753E-ECDB-CFBA46DB4518}"/>
          </ac:spMkLst>
        </pc:spChg>
        <pc:spChg chg="mod">
          <ac:chgData name="tuyết nguyễn thị ánh" userId="a6fbc05945fbe6a6" providerId="LiveId" clId="{7C6D2563-4814-4BEE-A945-549062264F46}" dt="2023-07-30T09:19:14.450" v="6064" actId="1076"/>
          <ac:spMkLst>
            <pc:docMk/>
            <pc:sldMk cId="0" sldId="280"/>
            <ac:spMk id="4" creationId="{E57B902E-5AC7-D581-FB3D-0F763EAA6B02}"/>
          </ac:spMkLst>
        </pc:spChg>
        <pc:spChg chg="mod">
          <ac:chgData name="tuyết nguyễn thị ánh" userId="a6fbc05945fbe6a6" providerId="LiveId" clId="{7C6D2563-4814-4BEE-A945-549062264F46}" dt="2023-07-30T09:19:07.885" v="6063" actId="20577"/>
          <ac:spMkLst>
            <pc:docMk/>
            <pc:sldMk cId="0" sldId="280"/>
            <ac:spMk id="5" creationId="{01491CB6-EB8A-F56F-2E25-5957DDE5DBE0}"/>
          </ac:spMkLst>
        </pc:spChg>
        <pc:spChg chg="mod">
          <ac:chgData name="tuyết nguyễn thị ánh" userId="a6fbc05945fbe6a6" providerId="LiveId" clId="{7C6D2563-4814-4BEE-A945-549062264F46}" dt="2023-07-30T09:18:10.702" v="5980" actId="1076"/>
          <ac:spMkLst>
            <pc:docMk/>
            <pc:sldMk cId="0" sldId="280"/>
            <ac:spMk id="6" creationId="{1613F29A-5805-B5C0-D425-F5C5F90C132D}"/>
          </ac:spMkLst>
        </pc:spChg>
        <pc:spChg chg="mod">
          <ac:chgData name="tuyết nguyễn thị ánh" userId="a6fbc05945fbe6a6" providerId="LiveId" clId="{7C6D2563-4814-4BEE-A945-549062264F46}" dt="2023-07-30T09:25:18.029" v="6146" actId="1076"/>
          <ac:spMkLst>
            <pc:docMk/>
            <pc:sldMk cId="0" sldId="280"/>
            <ac:spMk id="7" creationId="{3F36CA0C-CF42-09F1-B5AF-DB04FC79E549}"/>
          </ac:spMkLst>
        </pc:spChg>
        <pc:spChg chg="add mod">
          <ac:chgData name="tuyết nguyễn thị ánh" userId="a6fbc05945fbe6a6" providerId="LiveId" clId="{7C6D2563-4814-4BEE-A945-549062264F46}" dt="2023-07-30T09:26:07.722" v="6293" actId="1036"/>
          <ac:spMkLst>
            <pc:docMk/>
            <pc:sldMk cId="0" sldId="280"/>
            <ac:spMk id="10" creationId="{9ED459C0-005F-4B67-BE65-1754FDF8FFCB}"/>
          </ac:spMkLst>
        </pc:spChg>
        <pc:spChg chg="add mod">
          <ac:chgData name="tuyết nguyễn thị ánh" userId="a6fbc05945fbe6a6" providerId="LiveId" clId="{7C6D2563-4814-4BEE-A945-549062264F46}" dt="2023-07-31T04:05:51.770" v="11049" actId="571"/>
          <ac:spMkLst>
            <pc:docMk/>
            <pc:sldMk cId="0" sldId="280"/>
            <ac:spMk id="11" creationId="{E6D79B6C-F608-329E-EF6D-44206547DC47}"/>
          </ac:spMkLst>
        </pc:spChg>
        <pc:spChg chg="add mod">
          <ac:chgData name="tuyết nguyễn thị ánh" userId="a6fbc05945fbe6a6" providerId="LiveId" clId="{7C6D2563-4814-4BEE-A945-549062264F46}" dt="2023-07-30T09:27:01.115" v="6368" actId="20577"/>
          <ac:spMkLst>
            <pc:docMk/>
            <pc:sldMk cId="0" sldId="280"/>
            <ac:spMk id="13" creationId="{6F11FA10-CF62-97EE-55AD-0E273ECC3719}"/>
          </ac:spMkLst>
        </pc:spChg>
        <pc:spChg chg="add mod">
          <ac:chgData name="tuyết nguyễn thị ánh" userId="a6fbc05945fbe6a6" providerId="LiveId" clId="{7C6D2563-4814-4BEE-A945-549062264F46}" dt="2023-07-31T04:05:51.770" v="11049" actId="571"/>
          <ac:spMkLst>
            <pc:docMk/>
            <pc:sldMk cId="0" sldId="280"/>
            <ac:spMk id="14" creationId="{197C89B1-6C8B-C0CC-29C1-0881D7744C10}"/>
          </ac:spMkLst>
        </pc:spChg>
        <pc:spChg chg="add mod">
          <ac:chgData name="tuyết nguyễn thị ánh" userId="a6fbc05945fbe6a6" providerId="LiveId" clId="{7C6D2563-4814-4BEE-A945-549062264F46}" dt="2023-07-31T04:05:51.770" v="11049" actId="571"/>
          <ac:spMkLst>
            <pc:docMk/>
            <pc:sldMk cId="0" sldId="280"/>
            <ac:spMk id="15" creationId="{5E72C9C9-A416-EF3D-A9AE-EB6AE88FB03B}"/>
          </ac:spMkLst>
        </pc:spChg>
        <pc:spChg chg="add mod">
          <ac:chgData name="tuyết nguyễn thị ánh" userId="a6fbc05945fbe6a6" providerId="LiveId" clId="{7C6D2563-4814-4BEE-A945-549062264F46}" dt="2023-07-31T04:05:51.770" v="11049" actId="571"/>
          <ac:spMkLst>
            <pc:docMk/>
            <pc:sldMk cId="0" sldId="280"/>
            <ac:spMk id="16" creationId="{34C9C54D-1977-7210-13F6-6B8A497F470B}"/>
          </ac:spMkLst>
        </pc:spChg>
        <pc:picChg chg="mod">
          <ac:chgData name="tuyết nguyễn thị ánh" userId="a6fbc05945fbe6a6" providerId="LiveId" clId="{7C6D2563-4814-4BEE-A945-549062264F46}" dt="2023-07-30T09:19:20.691" v="6067" actId="1076"/>
          <ac:picMkLst>
            <pc:docMk/>
            <pc:sldMk cId="0" sldId="280"/>
            <ac:picMk id="9" creationId="{D9D671FB-2423-1576-7BDF-FC6C302946D6}"/>
          </ac:picMkLst>
        </pc:picChg>
        <pc:cxnChg chg="add mod">
          <ac:chgData name="tuyết nguyễn thị ánh" userId="a6fbc05945fbe6a6" providerId="LiveId" clId="{7C6D2563-4814-4BEE-A945-549062264F46}" dt="2023-07-30T09:25:18.029" v="6146" actId="1076"/>
          <ac:cxnSpMkLst>
            <pc:docMk/>
            <pc:sldMk cId="0" sldId="280"/>
            <ac:cxnSpMk id="2" creationId="{FD991E9F-3722-8F43-C77F-14A6F5438FFE}"/>
          </ac:cxnSpMkLst>
        </pc:cxnChg>
        <pc:cxnChg chg="add mod">
          <ac:chgData name="tuyết nguyễn thị ánh" userId="a6fbc05945fbe6a6" providerId="LiveId" clId="{7C6D2563-4814-4BEE-A945-549062264F46}" dt="2023-07-30T09:25:18.029" v="6146" actId="1076"/>
          <ac:cxnSpMkLst>
            <pc:docMk/>
            <pc:sldMk cId="0" sldId="280"/>
            <ac:cxnSpMk id="8" creationId="{5EDC0230-9747-BDFA-9B65-20CFA29F1200}"/>
          </ac:cxnSpMkLst>
        </pc:cxnChg>
        <pc:cxnChg chg="add mod">
          <ac:chgData name="tuyết nguyễn thị ánh" userId="a6fbc05945fbe6a6" providerId="LiveId" clId="{7C6D2563-4814-4BEE-A945-549062264F46}" dt="2023-07-31T04:05:51.770" v="11049" actId="571"/>
          <ac:cxnSpMkLst>
            <pc:docMk/>
            <pc:sldMk cId="0" sldId="280"/>
            <ac:cxnSpMk id="12" creationId="{AE119B88-55C3-D90A-04B6-88576C25350D}"/>
          </ac:cxnSpMkLst>
        </pc:cxnChg>
      </pc:sldChg>
      <pc:sldChg chg="del">
        <pc:chgData name="tuyết nguyễn thị ánh" userId="a6fbc05945fbe6a6" providerId="LiveId" clId="{7C6D2563-4814-4BEE-A945-549062264F46}" dt="2023-07-30T10:28:09.817" v="10123" actId="47"/>
        <pc:sldMkLst>
          <pc:docMk/>
          <pc:sldMk cId="0" sldId="281"/>
        </pc:sldMkLst>
      </pc:sldChg>
      <pc:sldChg chg="addSp delSp modSp mod ord modTransition delAnim">
        <pc:chgData name="tuyết nguyễn thị ánh" userId="a6fbc05945fbe6a6" providerId="LiveId" clId="{7C6D2563-4814-4BEE-A945-549062264F46}" dt="2023-08-01T13:17:13.025" v="11050"/>
        <pc:sldMkLst>
          <pc:docMk/>
          <pc:sldMk cId="0" sldId="282"/>
        </pc:sldMkLst>
        <pc:spChg chg="del mod">
          <ac:chgData name="tuyết nguyễn thị ánh" userId="a6fbc05945fbe6a6" providerId="LiveId" clId="{7C6D2563-4814-4BEE-A945-549062264F46}" dt="2023-07-30T08:50:50.557" v="3845" actId="478"/>
          <ac:spMkLst>
            <pc:docMk/>
            <pc:sldMk cId="0" sldId="282"/>
            <ac:spMk id="6" creationId="{37DC1576-74AE-4EBB-52B4-81841BC9412A}"/>
          </ac:spMkLst>
        </pc:spChg>
        <pc:spChg chg="mod">
          <ac:chgData name="tuyết nguyễn thị ánh" userId="a6fbc05945fbe6a6" providerId="LiveId" clId="{7C6D2563-4814-4BEE-A945-549062264F46}" dt="2023-07-30T08:53:55.986" v="4519" actId="1076"/>
          <ac:spMkLst>
            <pc:docMk/>
            <pc:sldMk cId="0" sldId="282"/>
            <ac:spMk id="7" creationId="{4AB552DC-B1BE-D105-36E4-56F90B5EC6AF}"/>
          </ac:spMkLst>
        </pc:spChg>
        <pc:spChg chg="mod">
          <ac:chgData name="tuyết nguyễn thị ánh" userId="a6fbc05945fbe6a6" providerId="LiveId" clId="{7C6D2563-4814-4BEE-A945-549062264F46}" dt="2023-07-30T08:50:26.152" v="3839" actId="20577"/>
          <ac:spMkLst>
            <pc:docMk/>
            <pc:sldMk cId="0" sldId="282"/>
            <ac:spMk id="8" creationId="{AEB82F3E-C83C-7CAD-B172-208141583147}"/>
          </ac:spMkLst>
        </pc:spChg>
        <pc:spChg chg="del">
          <ac:chgData name="tuyết nguyễn thị ánh" userId="a6fbc05945fbe6a6" providerId="LiveId" clId="{7C6D2563-4814-4BEE-A945-549062264F46}" dt="2023-07-30T08:50:52.177" v="3846" actId="478"/>
          <ac:spMkLst>
            <pc:docMk/>
            <pc:sldMk cId="0" sldId="282"/>
            <ac:spMk id="9" creationId="{E75C9A6F-05D7-579C-688B-2A66B2DEE2A8}"/>
          </ac:spMkLst>
        </pc:spChg>
        <pc:spChg chg="del">
          <ac:chgData name="tuyết nguyễn thị ánh" userId="a6fbc05945fbe6a6" providerId="LiveId" clId="{7C6D2563-4814-4BEE-A945-549062264F46}" dt="2023-07-30T08:50:48.509" v="3842" actId="478"/>
          <ac:spMkLst>
            <pc:docMk/>
            <pc:sldMk cId="0" sldId="282"/>
            <ac:spMk id="11" creationId="{3843FB56-086B-870A-D402-C63D997ED419}"/>
          </ac:spMkLst>
        </pc:spChg>
        <pc:spChg chg="del">
          <ac:chgData name="tuyết nguyễn thị ánh" userId="a6fbc05945fbe6a6" providerId="LiveId" clId="{7C6D2563-4814-4BEE-A945-549062264F46}" dt="2023-07-30T08:50:49.347" v="3843" actId="478"/>
          <ac:spMkLst>
            <pc:docMk/>
            <pc:sldMk cId="0" sldId="282"/>
            <ac:spMk id="12" creationId="{233E7F2F-E740-DF0D-3ED6-2F0E0D74717F}"/>
          </ac:spMkLst>
        </pc:spChg>
        <pc:spChg chg="del">
          <ac:chgData name="tuyết nguyễn thị ánh" userId="a6fbc05945fbe6a6" providerId="LiveId" clId="{7C6D2563-4814-4BEE-A945-549062264F46}" dt="2023-07-30T08:50:46.667" v="3841" actId="478"/>
          <ac:spMkLst>
            <pc:docMk/>
            <pc:sldMk cId="0" sldId="282"/>
            <ac:spMk id="13" creationId="{93C1E3BF-75C8-7A66-685C-E52778C7A618}"/>
          </ac:spMkLst>
        </pc:spChg>
        <pc:picChg chg="add mod">
          <ac:chgData name="tuyết nguyễn thị ánh" userId="a6fbc05945fbe6a6" providerId="LiveId" clId="{7C6D2563-4814-4BEE-A945-549062264F46}" dt="2023-07-30T08:54:24.531" v="4524" actId="1076"/>
          <ac:picMkLst>
            <pc:docMk/>
            <pc:sldMk cId="0" sldId="282"/>
            <ac:picMk id="2" creationId="{E8D8B9A7-91AD-6C95-3B29-A095F6F8CB01}"/>
          </ac:picMkLst>
        </pc:picChg>
      </pc:sldChg>
      <pc:sldChg chg="modTransition modAnim">
        <pc:chgData name="tuyết nguyễn thị ánh" userId="a6fbc05945fbe6a6" providerId="LiveId" clId="{7C6D2563-4814-4BEE-A945-549062264F46}" dt="2023-08-01T13:17:13.025" v="11050"/>
        <pc:sldMkLst>
          <pc:docMk/>
          <pc:sldMk cId="0" sldId="283"/>
        </pc:sldMkLst>
      </pc:sldChg>
      <pc:sldChg chg="modTransition modAnim">
        <pc:chgData name="tuyết nguyễn thị ánh" userId="a6fbc05945fbe6a6" providerId="LiveId" clId="{7C6D2563-4814-4BEE-A945-549062264F46}" dt="2023-08-01T13:17:13.025" v="11050"/>
        <pc:sldMkLst>
          <pc:docMk/>
          <pc:sldMk cId="0" sldId="284"/>
        </pc:sldMkLst>
      </pc:sldChg>
      <pc:sldChg chg="modTransition modAnim">
        <pc:chgData name="tuyết nguyễn thị ánh" userId="a6fbc05945fbe6a6" providerId="LiveId" clId="{7C6D2563-4814-4BEE-A945-549062264F46}" dt="2023-08-01T13:17:13.025" v="11050"/>
        <pc:sldMkLst>
          <pc:docMk/>
          <pc:sldMk cId="0" sldId="285"/>
        </pc:sldMkLst>
      </pc:sldChg>
      <pc:sldChg chg="modTransition modAnim">
        <pc:chgData name="tuyết nguyễn thị ánh" userId="a6fbc05945fbe6a6" providerId="LiveId" clId="{7C6D2563-4814-4BEE-A945-549062264F46}" dt="2023-08-01T13:17:13.025" v="11050"/>
        <pc:sldMkLst>
          <pc:docMk/>
          <pc:sldMk cId="0" sldId="286"/>
        </pc:sldMkLst>
      </pc:sldChg>
      <pc:sldChg chg="modTransition">
        <pc:chgData name="tuyết nguyễn thị ánh" userId="a6fbc05945fbe6a6" providerId="LiveId" clId="{7C6D2563-4814-4BEE-A945-549062264F46}" dt="2023-08-01T13:17:13.025" v="11050"/>
        <pc:sldMkLst>
          <pc:docMk/>
          <pc:sldMk cId="0" sldId="287"/>
        </pc:sldMkLst>
      </pc:sldChg>
      <pc:sldChg chg="modTransition modAnim">
        <pc:chgData name="tuyết nguyễn thị ánh" userId="a6fbc05945fbe6a6" providerId="LiveId" clId="{7C6D2563-4814-4BEE-A945-549062264F46}" dt="2023-08-01T13:17:13.025" v="11050"/>
        <pc:sldMkLst>
          <pc:docMk/>
          <pc:sldMk cId="0" sldId="288"/>
        </pc:sldMkLst>
      </pc:sldChg>
      <pc:sldChg chg="modTransition">
        <pc:chgData name="tuyết nguyễn thị ánh" userId="a6fbc05945fbe6a6" providerId="LiveId" clId="{7C6D2563-4814-4BEE-A945-549062264F46}" dt="2023-08-01T13:17:13.025" v="11050"/>
        <pc:sldMkLst>
          <pc:docMk/>
          <pc:sldMk cId="0" sldId="289"/>
        </pc:sldMkLst>
      </pc:sldChg>
      <pc:sldChg chg="modTransition modAnim">
        <pc:chgData name="tuyết nguyễn thị ánh" userId="a6fbc05945fbe6a6" providerId="LiveId" clId="{7C6D2563-4814-4BEE-A945-549062264F46}" dt="2023-08-01T13:17:13.025" v="11050"/>
        <pc:sldMkLst>
          <pc:docMk/>
          <pc:sldMk cId="0" sldId="290"/>
        </pc:sldMkLst>
      </pc:sldChg>
      <pc:sldChg chg="modTransition">
        <pc:chgData name="tuyết nguyễn thị ánh" userId="a6fbc05945fbe6a6" providerId="LiveId" clId="{7C6D2563-4814-4BEE-A945-549062264F46}" dt="2023-08-01T13:17:13.025" v="11050"/>
        <pc:sldMkLst>
          <pc:docMk/>
          <pc:sldMk cId="1127724961" sldId="291"/>
        </pc:sldMkLst>
      </pc:sldChg>
      <pc:sldChg chg="del">
        <pc:chgData name="tuyết nguyễn thị ánh" userId="a6fbc05945fbe6a6" providerId="LiveId" clId="{7C6D2563-4814-4BEE-A945-549062264F46}" dt="2023-07-28T09:02:57.811" v="307" actId="47"/>
        <pc:sldMkLst>
          <pc:docMk/>
          <pc:sldMk cId="923782948" sldId="292"/>
        </pc:sldMkLst>
      </pc:sldChg>
      <pc:sldChg chg="del">
        <pc:chgData name="tuyết nguyễn thị ánh" userId="a6fbc05945fbe6a6" providerId="LiveId" clId="{7C6D2563-4814-4BEE-A945-549062264F46}" dt="2023-07-28T09:50:48.580" v="1336" actId="47"/>
        <pc:sldMkLst>
          <pc:docMk/>
          <pc:sldMk cId="1929558887" sldId="293"/>
        </pc:sldMkLst>
      </pc:sldChg>
      <pc:sldChg chg="addSp modSp mod modTransition modAnim">
        <pc:chgData name="tuyết nguyễn thị ánh" userId="a6fbc05945fbe6a6" providerId="LiveId" clId="{7C6D2563-4814-4BEE-A945-549062264F46}" dt="2023-08-01T13:17:13.025" v="11050"/>
        <pc:sldMkLst>
          <pc:docMk/>
          <pc:sldMk cId="2716872246" sldId="294"/>
        </pc:sldMkLst>
        <pc:spChg chg="add mod">
          <ac:chgData name="tuyết nguyễn thị ánh" userId="a6fbc05945fbe6a6" providerId="LiveId" clId="{7C6D2563-4814-4BEE-A945-549062264F46}" dt="2023-07-29T13:33:41.636" v="2493" actId="1076"/>
          <ac:spMkLst>
            <pc:docMk/>
            <pc:sldMk cId="2716872246" sldId="294"/>
            <ac:spMk id="2" creationId="{34CC494D-84A8-352B-6A83-8001D14CBEBC}"/>
          </ac:spMkLst>
        </pc:spChg>
        <pc:spChg chg="add mod">
          <ac:chgData name="tuyết nguyễn thị ánh" userId="a6fbc05945fbe6a6" providerId="LiveId" clId="{7C6D2563-4814-4BEE-A945-549062264F46}" dt="2023-07-29T13:36:25.017" v="2646" actId="20577"/>
          <ac:spMkLst>
            <pc:docMk/>
            <pc:sldMk cId="2716872246" sldId="294"/>
            <ac:spMk id="3" creationId="{13916426-BDCC-E7EE-B2B2-70EDD7EB02F1}"/>
          </ac:spMkLst>
        </pc:spChg>
        <pc:spChg chg="mod">
          <ac:chgData name="tuyết nguyễn thị ánh" userId="a6fbc05945fbe6a6" providerId="LiveId" clId="{7C6D2563-4814-4BEE-A945-549062264F46}" dt="2023-07-29T13:33:25.854" v="2488" actId="1076"/>
          <ac:spMkLst>
            <pc:docMk/>
            <pc:sldMk cId="2716872246" sldId="294"/>
            <ac:spMk id="28" creationId="{880F26A2-B0C9-8A9D-0437-A7C8766B15EC}"/>
          </ac:spMkLst>
        </pc:spChg>
        <pc:spChg chg="mod">
          <ac:chgData name="tuyết nguyễn thị ánh" userId="a6fbc05945fbe6a6" providerId="LiveId" clId="{7C6D2563-4814-4BEE-A945-549062264F46}" dt="2023-07-29T13:33:36.285" v="2491" actId="1076"/>
          <ac:spMkLst>
            <pc:docMk/>
            <pc:sldMk cId="2716872246" sldId="294"/>
            <ac:spMk id="29" creationId="{F9A1D94B-FC51-2A47-4B9E-7EF6433D9DE6}"/>
          </ac:spMkLst>
        </pc:spChg>
      </pc:sldChg>
      <pc:sldChg chg="del">
        <pc:chgData name="tuyết nguyễn thị ánh" userId="a6fbc05945fbe6a6" providerId="LiveId" clId="{7C6D2563-4814-4BEE-A945-549062264F46}" dt="2023-07-29T13:40:21.871" v="2822" actId="47"/>
        <pc:sldMkLst>
          <pc:docMk/>
          <pc:sldMk cId="1184261207" sldId="295"/>
        </pc:sldMkLst>
      </pc:sldChg>
      <pc:sldChg chg="modSp del mod">
        <pc:chgData name="tuyết nguyễn thị ánh" userId="a6fbc05945fbe6a6" providerId="LiveId" clId="{7C6D2563-4814-4BEE-A945-549062264F46}" dt="2023-07-29T13:40:45.135" v="2855" actId="47"/>
        <pc:sldMkLst>
          <pc:docMk/>
          <pc:sldMk cId="399157261" sldId="296"/>
        </pc:sldMkLst>
        <pc:spChg chg="mod">
          <ac:chgData name="tuyết nguyễn thị ánh" userId="a6fbc05945fbe6a6" providerId="LiveId" clId="{7C6D2563-4814-4BEE-A945-549062264F46}" dt="2023-07-29T13:40:32.096" v="2854" actId="20577"/>
          <ac:spMkLst>
            <pc:docMk/>
            <pc:sldMk cId="399157261" sldId="296"/>
            <ac:spMk id="10" creationId="{D37DC1A2-6FC1-9FC7-D0DE-76B442DAA0C4}"/>
          </ac:spMkLst>
        </pc:spChg>
      </pc:sldChg>
      <pc:sldChg chg="del">
        <pc:chgData name="tuyết nguyễn thị ánh" userId="a6fbc05945fbe6a6" providerId="LiveId" clId="{7C6D2563-4814-4BEE-A945-549062264F46}" dt="2023-07-29T14:51:54.715" v="2987" actId="47"/>
        <pc:sldMkLst>
          <pc:docMk/>
          <pc:sldMk cId="2851289570" sldId="297"/>
        </pc:sldMkLst>
      </pc:sldChg>
      <pc:sldChg chg="modSp mod ord modTransition">
        <pc:chgData name="tuyết nguyễn thị ánh" userId="a6fbc05945fbe6a6" providerId="LiveId" clId="{7C6D2563-4814-4BEE-A945-549062264F46}" dt="2023-08-01T13:17:13.025" v="11050"/>
        <pc:sldMkLst>
          <pc:docMk/>
          <pc:sldMk cId="2277668094" sldId="298"/>
        </pc:sldMkLst>
        <pc:spChg chg="mod">
          <ac:chgData name="tuyết nguyễn thị ánh" userId="a6fbc05945fbe6a6" providerId="LiveId" clId="{7C6D2563-4814-4BEE-A945-549062264F46}" dt="2023-07-30T10:28:26.104" v="10127" actId="14100"/>
          <ac:spMkLst>
            <pc:docMk/>
            <pc:sldMk cId="2277668094" sldId="298"/>
            <ac:spMk id="800" creationId="{00000000-0000-0000-0000-000000000000}"/>
          </ac:spMkLst>
        </pc:spChg>
        <pc:spChg chg="mod">
          <ac:chgData name="tuyết nguyễn thị ánh" userId="a6fbc05945fbe6a6" providerId="LiveId" clId="{7C6D2563-4814-4BEE-A945-549062264F46}" dt="2023-07-30T10:28:22.771" v="10126" actId="1076"/>
          <ac:spMkLst>
            <pc:docMk/>
            <pc:sldMk cId="2277668094" sldId="298"/>
            <ac:spMk id="802" creationId="{00000000-0000-0000-0000-000000000000}"/>
          </ac:spMkLst>
        </pc:spChg>
      </pc:sldChg>
      <pc:sldChg chg="del">
        <pc:chgData name="tuyết nguyễn thị ánh" userId="a6fbc05945fbe6a6" providerId="LiveId" clId="{7C6D2563-4814-4BEE-A945-549062264F46}" dt="2023-07-29T16:19:51.073" v="3343" actId="47"/>
        <pc:sldMkLst>
          <pc:docMk/>
          <pc:sldMk cId="780491537" sldId="299"/>
        </pc:sldMkLst>
      </pc:sldChg>
      <pc:sldChg chg="del">
        <pc:chgData name="tuyết nguyễn thị ánh" userId="a6fbc05945fbe6a6" providerId="LiveId" clId="{7C6D2563-4814-4BEE-A945-549062264F46}" dt="2023-07-29T16:19:53.251" v="3345" actId="47"/>
        <pc:sldMkLst>
          <pc:docMk/>
          <pc:sldMk cId="2287980166" sldId="300"/>
        </pc:sldMkLst>
      </pc:sldChg>
      <pc:sldChg chg="del">
        <pc:chgData name="tuyết nguyễn thị ánh" userId="a6fbc05945fbe6a6" providerId="LiveId" clId="{7C6D2563-4814-4BEE-A945-549062264F46}" dt="2023-07-29T16:19:52.559" v="3344" actId="47"/>
        <pc:sldMkLst>
          <pc:docMk/>
          <pc:sldMk cId="1321724213" sldId="301"/>
        </pc:sldMkLst>
      </pc:sldChg>
      <pc:sldChg chg="del">
        <pc:chgData name="tuyết nguyễn thị ánh" userId="a6fbc05945fbe6a6" providerId="LiveId" clId="{7C6D2563-4814-4BEE-A945-549062264F46}" dt="2023-07-30T09:00:20.639" v="5129" actId="47"/>
        <pc:sldMkLst>
          <pc:docMk/>
          <pc:sldMk cId="3324702004" sldId="302"/>
        </pc:sldMkLst>
      </pc:sldChg>
      <pc:sldChg chg="modSp mod ord modTransition">
        <pc:chgData name="tuyết nguyễn thị ánh" userId="a6fbc05945fbe6a6" providerId="LiveId" clId="{7C6D2563-4814-4BEE-A945-549062264F46}" dt="2023-08-01T13:17:13.025" v="11050"/>
        <pc:sldMkLst>
          <pc:docMk/>
          <pc:sldMk cId="3734129954" sldId="303"/>
        </pc:sldMkLst>
        <pc:spChg chg="mod">
          <ac:chgData name="tuyết nguyễn thị ánh" userId="a6fbc05945fbe6a6" providerId="LiveId" clId="{7C6D2563-4814-4BEE-A945-549062264F46}" dt="2023-07-29T14:29:14.946" v="2981" actId="20577"/>
          <ac:spMkLst>
            <pc:docMk/>
            <pc:sldMk cId="3734129954" sldId="303"/>
            <ac:spMk id="802" creationId="{00000000-0000-0000-0000-000000000000}"/>
          </ac:spMkLst>
        </pc:spChg>
      </pc:sldChg>
      <pc:sldChg chg="addSp delSp modSp mod modTransition delAnim modAnim">
        <pc:chgData name="tuyết nguyễn thị ánh" userId="a6fbc05945fbe6a6" providerId="LiveId" clId="{7C6D2563-4814-4BEE-A945-549062264F46}" dt="2023-08-01T13:17:13.025" v="11050"/>
        <pc:sldMkLst>
          <pc:docMk/>
          <pc:sldMk cId="1785456640" sldId="304"/>
        </pc:sldMkLst>
        <pc:spChg chg="add mod">
          <ac:chgData name="tuyết nguyễn thị ánh" userId="a6fbc05945fbe6a6" providerId="LiveId" clId="{7C6D2563-4814-4BEE-A945-549062264F46}" dt="2023-07-30T09:11:18.532" v="5578" actId="1076"/>
          <ac:spMkLst>
            <pc:docMk/>
            <pc:sldMk cId="1785456640" sldId="304"/>
            <ac:spMk id="2" creationId="{A4D6037B-BF14-B6EE-6EC6-764B62DD3A50}"/>
          </ac:spMkLst>
        </pc:spChg>
        <pc:spChg chg="del">
          <ac:chgData name="tuyết nguyễn thị ánh" userId="a6fbc05945fbe6a6" providerId="LiveId" clId="{7C6D2563-4814-4BEE-A945-549062264F46}" dt="2023-07-30T09:08:16.533" v="5556" actId="478"/>
          <ac:spMkLst>
            <pc:docMk/>
            <pc:sldMk cId="1785456640" sldId="304"/>
            <ac:spMk id="3" creationId="{81EE53EF-6C2B-6BE6-521F-848DDF4CBA76}"/>
          </ac:spMkLst>
        </pc:spChg>
        <pc:spChg chg="del">
          <ac:chgData name="tuyết nguyễn thị ánh" userId="a6fbc05945fbe6a6" providerId="LiveId" clId="{7C6D2563-4814-4BEE-A945-549062264F46}" dt="2023-07-30T09:08:16.533" v="5556" actId="478"/>
          <ac:spMkLst>
            <pc:docMk/>
            <pc:sldMk cId="1785456640" sldId="304"/>
            <ac:spMk id="4" creationId="{5FD18E84-D9CB-6C0E-022D-D79AFBCEB8AB}"/>
          </ac:spMkLst>
        </pc:spChg>
        <pc:spChg chg="del">
          <ac:chgData name="tuyết nguyễn thị ánh" userId="a6fbc05945fbe6a6" providerId="LiveId" clId="{7C6D2563-4814-4BEE-A945-549062264F46}" dt="2023-07-30T09:08:16.533" v="5556" actId="478"/>
          <ac:spMkLst>
            <pc:docMk/>
            <pc:sldMk cId="1785456640" sldId="304"/>
            <ac:spMk id="6" creationId="{8C4E7938-9F10-57EA-8DCE-51E6990FFB85}"/>
          </ac:spMkLst>
        </pc:spChg>
        <pc:spChg chg="mod">
          <ac:chgData name="tuyết nguyễn thị ánh" userId="a6fbc05945fbe6a6" providerId="LiveId" clId="{7C6D2563-4814-4BEE-A945-549062264F46}" dt="2023-07-30T09:11:20.372" v="5579" actId="1076"/>
          <ac:spMkLst>
            <pc:docMk/>
            <pc:sldMk cId="1785456640" sldId="304"/>
            <ac:spMk id="7" creationId="{FA48945B-79F4-7BC2-EC31-3795F3E725B7}"/>
          </ac:spMkLst>
        </pc:spChg>
        <pc:spChg chg="add mod">
          <ac:chgData name="tuyết nguyễn thị ánh" userId="a6fbc05945fbe6a6" providerId="LiveId" clId="{7C6D2563-4814-4BEE-A945-549062264F46}" dt="2023-07-31T01:48:04.029" v="10860" actId="14100"/>
          <ac:spMkLst>
            <pc:docMk/>
            <pc:sldMk cId="1785456640" sldId="304"/>
            <ac:spMk id="8" creationId="{FEC88ED4-5DCE-05B0-48D5-B4AEF6FAB7A8}"/>
          </ac:spMkLst>
        </pc:spChg>
        <pc:spChg chg="add mod">
          <ac:chgData name="tuyết nguyễn thị ánh" userId="a6fbc05945fbe6a6" providerId="LiveId" clId="{7C6D2563-4814-4BEE-A945-549062264F46}" dt="2023-07-30T09:13:29.618" v="5939" actId="14100"/>
          <ac:spMkLst>
            <pc:docMk/>
            <pc:sldMk cId="1785456640" sldId="304"/>
            <ac:spMk id="10" creationId="{96C7DA4C-0AC4-BA1D-C50E-CCC0B07AE31E}"/>
          </ac:spMkLst>
        </pc:spChg>
        <pc:grpChg chg="del">
          <ac:chgData name="tuyết nguyễn thị ánh" userId="a6fbc05945fbe6a6" providerId="LiveId" clId="{7C6D2563-4814-4BEE-A945-549062264F46}" dt="2023-07-30T09:08:27.435" v="5557" actId="478"/>
          <ac:grpSpMkLst>
            <pc:docMk/>
            <pc:sldMk cId="1785456640" sldId="304"/>
            <ac:grpSpMk id="11" creationId="{D5B9943B-D2C6-C6FD-C2F2-C23104FD7940}"/>
          </ac:grpSpMkLst>
        </pc:grpChg>
        <pc:picChg chg="add mod">
          <ac:chgData name="tuyết nguyễn thị ánh" userId="a6fbc05945fbe6a6" providerId="LiveId" clId="{7C6D2563-4814-4BEE-A945-549062264F46}" dt="2023-07-30T09:11:44.662" v="5583" actId="1076"/>
          <ac:picMkLst>
            <pc:docMk/>
            <pc:sldMk cId="1785456640" sldId="304"/>
            <ac:picMk id="9" creationId="{3DED66A3-993F-C3E5-0B29-516122AED7C2}"/>
          </ac:picMkLst>
        </pc:picChg>
      </pc:sldChg>
      <pc:sldChg chg="del">
        <pc:chgData name="tuyết nguyễn thị ánh" userId="a6fbc05945fbe6a6" providerId="LiveId" clId="{7C6D2563-4814-4BEE-A945-549062264F46}" dt="2023-07-30T09:16:47.057" v="5963" actId="47"/>
        <pc:sldMkLst>
          <pc:docMk/>
          <pc:sldMk cId="3938105295" sldId="305"/>
        </pc:sldMkLst>
      </pc:sldChg>
      <pc:sldChg chg="del">
        <pc:chgData name="tuyết nguyễn thị ánh" userId="a6fbc05945fbe6a6" providerId="LiveId" clId="{7C6D2563-4814-4BEE-A945-549062264F46}" dt="2023-07-30T09:16:48.047" v="5964" actId="47"/>
        <pc:sldMkLst>
          <pc:docMk/>
          <pc:sldMk cId="1999548362" sldId="306"/>
        </pc:sldMkLst>
      </pc:sldChg>
      <pc:sldChg chg="modSp mod ord modTransition">
        <pc:chgData name="tuyết nguyễn thị ánh" userId="a6fbc05945fbe6a6" providerId="LiveId" clId="{7C6D2563-4814-4BEE-A945-549062264F46}" dt="2023-08-01T13:17:13.025" v="11050"/>
        <pc:sldMkLst>
          <pc:docMk/>
          <pc:sldMk cId="4291695334" sldId="307"/>
        </pc:sldMkLst>
        <pc:spChg chg="mod">
          <ac:chgData name="tuyết nguyễn thị ánh" userId="a6fbc05945fbe6a6" providerId="LiveId" clId="{7C6D2563-4814-4BEE-A945-549062264F46}" dt="2023-07-30T10:52:08.698" v="10760" actId="1076"/>
          <ac:spMkLst>
            <pc:docMk/>
            <pc:sldMk cId="4291695334" sldId="307"/>
            <ac:spMk id="4" creationId="{264BDBD2-8A70-D91D-49BD-3D62171B82F1}"/>
          </ac:spMkLst>
        </pc:spChg>
        <pc:spChg chg="mod">
          <ac:chgData name="tuyết nguyễn thị ánh" userId="a6fbc05945fbe6a6" providerId="LiveId" clId="{7C6D2563-4814-4BEE-A945-549062264F46}" dt="2023-07-30T10:52:05.926" v="10759" actId="1076"/>
          <ac:spMkLst>
            <pc:docMk/>
            <pc:sldMk cId="4291695334" sldId="307"/>
            <ac:spMk id="5" creationId="{3D3E4899-7598-58DA-1F93-B7067C5FE84A}"/>
          </ac:spMkLst>
        </pc:spChg>
      </pc:sldChg>
      <pc:sldChg chg="modTransition">
        <pc:chgData name="tuyết nguyễn thị ánh" userId="a6fbc05945fbe6a6" providerId="LiveId" clId="{7C6D2563-4814-4BEE-A945-549062264F46}" dt="2023-08-01T13:17:13.025" v="11050"/>
        <pc:sldMkLst>
          <pc:docMk/>
          <pc:sldMk cId="1447205460" sldId="308"/>
        </pc:sldMkLst>
      </pc:sldChg>
      <pc:sldChg chg="modTransition">
        <pc:chgData name="tuyết nguyễn thị ánh" userId="a6fbc05945fbe6a6" providerId="LiveId" clId="{7C6D2563-4814-4BEE-A945-549062264F46}" dt="2023-08-01T13:17:13.025" v="11050"/>
        <pc:sldMkLst>
          <pc:docMk/>
          <pc:sldMk cId="3975857718" sldId="309"/>
        </pc:sldMkLst>
      </pc:sldChg>
      <pc:sldChg chg="modTransition">
        <pc:chgData name="tuyết nguyễn thị ánh" userId="a6fbc05945fbe6a6" providerId="LiveId" clId="{7C6D2563-4814-4BEE-A945-549062264F46}" dt="2023-08-01T13:17:13.025" v="11050"/>
        <pc:sldMkLst>
          <pc:docMk/>
          <pc:sldMk cId="4047760958" sldId="310"/>
        </pc:sldMkLst>
      </pc:sldChg>
      <pc:sldChg chg="modTransition">
        <pc:chgData name="tuyết nguyễn thị ánh" userId="a6fbc05945fbe6a6" providerId="LiveId" clId="{7C6D2563-4814-4BEE-A945-549062264F46}" dt="2023-08-01T13:17:13.025" v="11050"/>
        <pc:sldMkLst>
          <pc:docMk/>
          <pc:sldMk cId="881992419" sldId="311"/>
        </pc:sldMkLst>
      </pc:sldChg>
      <pc:sldChg chg="modTransition">
        <pc:chgData name="tuyết nguyễn thị ánh" userId="a6fbc05945fbe6a6" providerId="LiveId" clId="{7C6D2563-4814-4BEE-A945-549062264F46}" dt="2023-08-01T13:17:13.025" v="11050"/>
        <pc:sldMkLst>
          <pc:docMk/>
          <pc:sldMk cId="2037263075" sldId="312"/>
        </pc:sldMkLst>
      </pc:sldChg>
      <pc:sldChg chg="modTransition">
        <pc:chgData name="tuyết nguyễn thị ánh" userId="a6fbc05945fbe6a6" providerId="LiveId" clId="{7C6D2563-4814-4BEE-A945-549062264F46}" dt="2023-08-01T13:17:13.025" v="11050"/>
        <pc:sldMkLst>
          <pc:docMk/>
          <pc:sldMk cId="1683636128" sldId="313"/>
        </pc:sldMkLst>
      </pc:sldChg>
      <pc:sldChg chg="modTransition">
        <pc:chgData name="tuyết nguyễn thị ánh" userId="a6fbc05945fbe6a6" providerId="LiveId" clId="{7C6D2563-4814-4BEE-A945-549062264F46}" dt="2023-08-01T13:17:13.025" v="11050"/>
        <pc:sldMkLst>
          <pc:docMk/>
          <pc:sldMk cId="3119038915" sldId="314"/>
        </pc:sldMkLst>
      </pc:sldChg>
      <pc:sldChg chg="modTransition">
        <pc:chgData name="tuyết nguyễn thị ánh" userId="a6fbc05945fbe6a6" providerId="LiveId" clId="{7C6D2563-4814-4BEE-A945-549062264F46}" dt="2023-08-01T13:17:13.025" v="11050"/>
        <pc:sldMkLst>
          <pc:docMk/>
          <pc:sldMk cId="2339152103" sldId="315"/>
        </pc:sldMkLst>
      </pc:sldChg>
      <pc:sldChg chg="modTransition modAnim">
        <pc:chgData name="tuyết nguyễn thị ánh" userId="a6fbc05945fbe6a6" providerId="LiveId" clId="{7C6D2563-4814-4BEE-A945-549062264F46}" dt="2023-08-01T13:17:13.025" v="11050"/>
        <pc:sldMkLst>
          <pc:docMk/>
          <pc:sldMk cId="1752395721" sldId="316"/>
        </pc:sldMkLst>
      </pc:sldChg>
      <pc:sldChg chg="addSp delSp modSp new mod modTransition modClrScheme modAnim chgLayout">
        <pc:chgData name="tuyết nguyễn thị ánh" userId="a6fbc05945fbe6a6" providerId="LiveId" clId="{7C6D2563-4814-4BEE-A945-549062264F46}" dt="2023-08-01T13:17:13.025" v="11050"/>
        <pc:sldMkLst>
          <pc:docMk/>
          <pc:sldMk cId="2014047346" sldId="317"/>
        </pc:sldMkLst>
        <pc:spChg chg="del mod ord">
          <ac:chgData name="tuyết nguyễn thị ánh" userId="a6fbc05945fbe6a6" providerId="LiveId" clId="{7C6D2563-4814-4BEE-A945-549062264F46}" dt="2023-07-28T10:12:47.335" v="2055" actId="700"/>
          <ac:spMkLst>
            <pc:docMk/>
            <pc:sldMk cId="2014047346" sldId="317"/>
            <ac:spMk id="2" creationId="{D4F87C4D-7ED2-6318-0472-80B324E7334D}"/>
          </ac:spMkLst>
        </pc:spChg>
        <pc:spChg chg="del mod ord">
          <ac:chgData name="tuyết nguyễn thị ánh" userId="a6fbc05945fbe6a6" providerId="LiveId" clId="{7C6D2563-4814-4BEE-A945-549062264F46}" dt="2023-07-28T10:12:47.335" v="2055" actId="700"/>
          <ac:spMkLst>
            <pc:docMk/>
            <pc:sldMk cId="2014047346" sldId="317"/>
            <ac:spMk id="3" creationId="{901BE7D0-0E29-FECE-E5F6-0222F6C9B48D}"/>
          </ac:spMkLst>
        </pc:spChg>
        <pc:spChg chg="del">
          <ac:chgData name="tuyết nguyễn thị ánh" userId="a6fbc05945fbe6a6" providerId="LiveId" clId="{7C6D2563-4814-4BEE-A945-549062264F46}" dt="2023-07-28T10:12:47.335" v="2055" actId="700"/>
          <ac:spMkLst>
            <pc:docMk/>
            <pc:sldMk cId="2014047346" sldId="317"/>
            <ac:spMk id="4" creationId="{9EFFBABF-01BE-E2DF-6C9F-F3410A988410}"/>
          </ac:spMkLst>
        </pc:spChg>
        <pc:spChg chg="add del mod ord">
          <ac:chgData name="tuyết nguyễn thị ánh" userId="a6fbc05945fbe6a6" providerId="LiveId" clId="{7C6D2563-4814-4BEE-A945-549062264F46}" dt="2023-07-28T10:12:50.491" v="2056" actId="478"/>
          <ac:spMkLst>
            <pc:docMk/>
            <pc:sldMk cId="2014047346" sldId="317"/>
            <ac:spMk id="5" creationId="{333E7B70-129F-26B1-E5FC-C3A7CF31E41D}"/>
          </ac:spMkLst>
        </pc:spChg>
        <pc:spChg chg="add del mod ord">
          <ac:chgData name="tuyết nguyễn thị ánh" userId="a6fbc05945fbe6a6" providerId="LiveId" clId="{7C6D2563-4814-4BEE-A945-549062264F46}" dt="2023-07-28T10:12:50.491" v="2056" actId="478"/>
          <ac:spMkLst>
            <pc:docMk/>
            <pc:sldMk cId="2014047346" sldId="317"/>
            <ac:spMk id="6" creationId="{E0BD4DBB-2BDB-972E-3E52-B0462562D12F}"/>
          </ac:spMkLst>
        </pc:spChg>
        <pc:spChg chg="add del mod ord">
          <ac:chgData name="tuyết nguyễn thị ánh" userId="a6fbc05945fbe6a6" providerId="LiveId" clId="{7C6D2563-4814-4BEE-A945-549062264F46}" dt="2023-07-28T10:12:50.491" v="2056" actId="478"/>
          <ac:spMkLst>
            <pc:docMk/>
            <pc:sldMk cId="2014047346" sldId="317"/>
            <ac:spMk id="7" creationId="{F200AABB-7923-54EC-0A2D-0F3E9ACDAFC8}"/>
          </ac:spMkLst>
        </pc:spChg>
        <pc:spChg chg="add del mod ord">
          <ac:chgData name="tuyết nguyễn thị ánh" userId="a6fbc05945fbe6a6" providerId="LiveId" clId="{7C6D2563-4814-4BEE-A945-549062264F46}" dt="2023-07-28T10:12:50.491" v="2056" actId="478"/>
          <ac:spMkLst>
            <pc:docMk/>
            <pc:sldMk cId="2014047346" sldId="317"/>
            <ac:spMk id="8" creationId="{D5EE786F-40C0-5791-8A89-7A4F6F6ADB35}"/>
          </ac:spMkLst>
        </pc:spChg>
        <pc:spChg chg="add del mod ord">
          <ac:chgData name="tuyết nguyễn thị ánh" userId="a6fbc05945fbe6a6" providerId="LiveId" clId="{7C6D2563-4814-4BEE-A945-549062264F46}" dt="2023-07-28T10:12:50.491" v="2056" actId="478"/>
          <ac:spMkLst>
            <pc:docMk/>
            <pc:sldMk cId="2014047346" sldId="317"/>
            <ac:spMk id="9" creationId="{A37D7F71-4486-9322-6485-7B9ACE63E95E}"/>
          </ac:spMkLst>
        </pc:spChg>
        <pc:spChg chg="add del mod ord">
          <ac:chgData name="tuyết nguyễn thị ánh" userId="a6fbc05945fbe6a6" providerId="LiveId" clId="{7C6D2563-4814-4BEE-A945-549062264F46}" dt="2023-07-28T10:12:50.491" v="2056" actId="478"/>
          <ac:spMkLst>
            <pc:docMk/>
            <pc:sldMk cId="2014047346" sldId="317"/>
            <ac:spMk id="10" creationId="{6E34B35D-CC18-C13D-7142-0E057D4435E4}"/>
          </ac:spMkLst>
        </pc:spChg>
        <pc:spChg chg="add del mod ord">
          <ac:chgData name="tuyết nguyễn thị ánh" userId="a6fbc05945fbe6a6" providerId="LiveId" clId="{7C6D2563-4814-4BEE-A945-549062264F46}" dt="2023-07-28T10:12:50.491" v="2056" actId="478"/>
          <ac:spMkLst>
            <pc:docMk/>
            <pc:sldMk cId="2014047346" sldId="317"/>
            <ac:spMk id="11" creationId="{59792C63-8355-C38C-9901-4A01D6D433D0}"/>
          </ac:spMkLst>
        </pc:spChg>
        <pc:spChg chg="add mod">
          <ac:chgData name="tuyết nguyễn thị ánh" userId="a6fbc05945fbe6a6" providerId="LiveId" clId="{7C6D2563-4814-4BEE-A945-549062264F46}" dt="2023-07-28T10:13:37.674" v="2114" actId="20577"/>
          <ac:spMkLst>
            <pc:docMk/>
            <pc:sldMk cId="2014047346" sldId="317"/>
            <ac:spMk id="12" creationId="{1C3D00BF-D5FE-6534-1B10-4775B6B62D32}"/>
          </ac:spMkLst>
        </pc:spChg>
        <pc:spChg chg="add mod">
          <ac:chgData name="tuyết nguyễn thị ánh" userId="a6fbc05945fbe6a6" providerId="LiveId" clId="{7C6D2563-4814-4BEE-A945-549062264F46}" dt="2023-07-28T10:16:56.393" v="2288" actId="1076"/>
          <ac:spMkLst>
            <pc:docMk/>
            <pc:sldMk cId="2014047346" sldId="317"/>
            <ac:spMk id="13" creationId="{EBAF5B76-1442-C81B-014F-D9AE48E28204}"/>
          </ac:spMkLst>
        </pc:spChg>
        <pc:spChg chg="mod">
          <ac:chgData name="tuyết nguyễn thị ánh" userId="a6fbc05945fbe6a6" providerId="LiveId" clId="{7C6D2563-4814-4BEE-A945-549062264F46}" dt="2023-07-28T10:13:12.347" v="2057"/>
          <ac:spMkLst>
            <pc:docMk/>
            <pc:sldMk cId="2014047346" sldId="317"/>
            <ac:spMk id="16" creationId="{3A7E8670-6BF3-0376-C59A-23F950AB75A1}"/>
          </ac:spMkLst>
        </pc:spChg>
        <pc:spChg chg="add mod">
          <ac:chgData name="tuyết nguyễn thị ánh" userId="a6fbc05945fbe6a6" providerId="LiveId" clId="{7C6D2563-4814-4BEE-A945-549062264F46}" dt="2023-07-28T10:16:56.393" v="2288" actId="1076"/>
          <ac:spMkLst>
            <pc:docMk/>
            <pc:sldMk cId="2014047346" sldId="317"/>
            <ac:spMk id="17" creationId="{91ECC19A-8C2E-2BAF-D231-7FCDABE57F55}"/>
          </ac:spMkLst>
        </pc:spChg>
        <pc:spChg chg="mod">
          <ac:chgData name="tuyết nguyễn thị ánh" userId="a6fbc05945fbe6a6" providerId="LiveId" clId="{7C6D2563-4814-4BEE-A945-549062264F46}" dt="2023-07-28T10:13:12.347" v="2057"/>
          <ac:spMkLst>
            <pc:docMk/>
            <pc:sldMk cId="2014047346" sldId="317"/>
            <ac:spMk id="19" creationId="{760F5C78-70E5-D118-4D0B-D501267A4DC5}"/>
          </ac:spMkLst>
        </pc:spChg>
        <pc:spChg chg="mod">
          <ac:chgData name="tuyết nguyễn thị ánh" userId="a6fbc05945fbe6a6" providerId="LiveId" clId="{7C6D2563-4814-4BEE-A945-549062264F46}" dt="2023-07-28T10:13:12.347" v="2057"/>
          <ac:spMkLst>
            <pc:docMk/>
            <pc:sldMk cId="2014047346" sldId="317"/>
            <ac:spMk id="20" creationId="{42E9512D-404C-7CB7-3B10-9671EF2163E9}"/>
          </ac:spMkLst>
        </pc:spChg>
        <pc:spChg chg="add del mod">
          <ac:chgData name="tuyết nguyễn thị ánh" userId="a6fbc05945fbe6a6" providerId="LiveId" clId="{7C6D2563-4814-4BEE-A945-549062264F46}" dt="2023-07-28T10:15:14.359" v="2253" actId="478"/>
          <ac:spMkLst>
            <pc:docMk/>
            <pc:sldMk cId="2014047346" sldId="317"/>
            <ac:spMk id="21" creationId="{DBE88A4B-BEB2-1DF5-5685-C0C84795F522}"/>
          </ac:spMkLst>
        </pc:spChg>
        <pc:spChg chg="add mod ord">
          <ac:chgData name="tuyết nguyễn thị ánh" userId="a6fbc05945fbe6a6" providerId="LiveId" clId="{7C6D2563-4814-4BEE-A945-549062264F46}" dt="2023-07-28T10:16:50.175" v="2286" actId="1076"/>
          <ac:spMkLst>
            <pc:docMk/>
            <pc:sldMk cId="2014047346" sldId="317"/>
            <ac:spMk id="23" creationId="{D9702B01-4F40-F2E8-189E-9DEB567681B9}"/>
          </ac:spMkLst>
        </pc:spChg>
        <pc:grpChg chg="add mod">
          <ac:chgData name="tuyết nguyễn thị ánh" userId="a6fbc05945fbe6a6" providerId="LiveId" clId="{7C6D2563-4814-4BEE-A945-549062264F46}" dt="2023-07-28T10:17:20.314" v="2291" actId="1076"/>
          <ac:grpSpMkLst>
            <pc:docMk/>
            <pc:sldMk cId="2014047346" sldId="317"/>
            <ac:grpSpMk id="14" creationId="{4C57E7A2-E1E2-316A-60AF-AEEA31608CC4}"/>
          </ac:grpSpMkLst>
        </pc:grpChg>
        <pc:grpChg chg="add del mod">
          <ac:chgData name="tuyết nguyễn thị ánh" userId="a6fbc05945fbe6a6" providerId="LiveId" clId="{7C6D2563-4814-4BEE-A945-549062264F46}" dt="2023-07-28T10:13:55.251" v="2119" actId="478"/>
          <ac:grpSpMkLst>
            <pc:docMk/>
            <pc:sldMk cId="2014047346" sldId="317"/>
            <ac:grpSpMk id="18" creationId="{B1811AC5-116C-EA70-F3C4-C30C6530D0FF}"/>
          </ac:grpSpMkLst>
        </pc:grpChg>
        <pc:picChg chg="mod">
          <ac:chgData name="tuyết nguyễn thị ánh" userId="a6fbc05945fbe6a6" providerId="LiveId" clId="{7C6D2563-4814-4BEE-A945-549062264F46}" dt="2023-07-28T10:13:12.347" v="2057"/>
          <ac:picMkLst>
            <pc:docMk/>
            <pc:sldMk cId="2014047346" sldId="317"/>
            <ac:picMk id="15" creationId="{09DCDFC5-E5E9-3920-0931-3576C0D3ED76}"/>
          </ac:picMkLst>
        </pc:picChg>
        <pc:picChg chg="add mod">
          <ac:chgData name="tuyết nguyễn thị ánh" userId="a6fbc05945fbe6a6" providerId="LiveId" clId="{7C6D2563-4814-4BEE-A945-549062264F46}" dt="2023-07-28T10:17:34.116" v="2294" actId="1076"/>
          <ac:picMkLst>
            <pc:docMk/>
            <pc:sldMk cId="2014047346" sldId="317"/>
            <ac:picMk id="25" creationId="{F01E5513-341D-3CB9-B61A-BAC695DF4538}"/>
          </ac:picMkLst>
        </pc:picChg>
      </pc:sldChg>
      <pc:sldChg chg="modSp add ord modTransition">
        <pc:chgData name="tuyết nguyễn thị ánh" userId="a6fbc05945fbe6a6" providerId="LiveId" clId="{7C6D2563-4814-4BEE-A945-549062264F46}" dt="2023-08-01T13:17:13.025" v="11050"/>
        <pc:sldMkLst>
          <pc:docMk/>
          <pc:sldMk cId="2281455442" sldId="318"/>
        </pc:sldMkLst>
        <pc:spChg chg="mod">
          <ac:chgData name="tuyết nguyễn thị ánh" userId="a6fbc05945fbe6a6" providerId="LiveId" clId="{7C6D2563-4814-4BEE-A945-549062264F46}" dt="2023-07-29T13:29:40.986" v="2308" actId="2711"/>
          <ac:spMkLst>
            <pc:docMk/>
            <pc:sldMk cId="2281455442" sldId="318"/>
            <ac:spMk id="13" creationId="{D504A159-3BD5-FAF9-CBEC-2588C7ABFBC6}"/>
          </ac:spMkLst>
        </pc:spChg>
      </pc:sldChg>
      <pc:sldChg chg="addSp delSp modSp add mod modTransition delAnim modAnim">
        <pc:chgData name="tuyết nguyễn thị ánh" userId="a6fbc05945fbe6a6" providerId="LiveId" clId="{7C6D2563-4814-4BEE-A945-549062264F46}" dt="2023-08-01T13:17:13.025" v="11050"/>
        <pc:sldMkLst>
          <pc:docMk/>
          <pc:sldMk cId="2029776599" sldId="319"/>
        </pc:sldMkLst>
        <pc:spChg chg="del">
          <ac:chgData name="tuyết nguyễn thị ánh" userId="a6fbc05945fbe6a6" providerId="LiveId" clId="{7C6D2563-4814-4BEE-A945-549062264F46}" dt="2023-07-29T13:37:03.137" v="2648" actId="478"/>
          <ac:spMkLst>
            <pc:docMk/>
            <pc:sldMk cId="2029776599" sldId="319"/>
            <ac:spMk id="3" creationId="{13916426-BDCC-E7EE-B2B2-70EDD7EB02F1}"/>
          </ac:spMkLst>
        </pc:spChg>
        <pc:spChg chg="add mod">
          <ac:chgData name="tuyết nguyễn thị ánh" userId="a6fbc05945fbe6a6" providerId="LiveId" clId="{7C6D2563-4814-4BEE-A945-549062264F46}" dt="2023-07-29T13:39:01.659" v="2820" actId="1076"/>
          <ac:spMkLst>
            <pc:docMk/>
            <pc:sldMk cId="2029776599" sldId="319"/>
            <ac:spMk id="4" creationId="{F6672B0B-7076-5F58-37F5-F6FC674166F0}"/>
          </ac:spMkLst>
        </pc:spChg>
      </pc:sldChg>
      <pc:sldChg chg="addSp delSp modSp add mod modTransition modAnim">
        <pc:chgData name="tuyết nguyễn thị ánh" userId="a6fbc05945fbe6a6" providerId="LiveId" clId="{7C6D2563-4814-4BEE-A945-549062264F46}" dt="2023-08-01T13:17:13.025" v="11050"/>
        <pc:sldMkLst>
          <pc:docMk/>
          <pc:sldMk cId="3507268154" sldId="320"/>
        </pc:sldMkLst>
        <pc:spChg chg="del">
          <ac:chgData name="tuyết nguyễn thị ánh" userId="a6fbc05945fbe6a6" providerId="LiveId" clId="{7C6D2563-4814-4BEE-A945-549062264F46}" dt="2023-07-29T14:24:29.095" v="2948" actId="478"/>
          <ac:spMkLst>
            <pc:docMk/>
            <pc:sldMk cId="3507268154" sldId="320"/>
            <ac:spMk id="4" creationId="{5851DC87-0EB5-1F4E-4E1F-1CC48910BB63}"/>
          </ac:spMkLst>
        </pc:spChg>
        <pc:spChg chg="add mod">
          <ac:chgData name="tuyết nguyễn thị ánh" userId="a6fbc05945fbe6a6" providerId="LiveId" clId="{7C6D2563-4814-4BEE-A945-549062264F46}" dt="2023-07-29T14:26:13.147" v="2968" actId="14100"/>
          <ac:spMkLst>
            <pc:docMk/>
            <pc:sldMk cId="3507268154" sldId="320"/>
            <ac:spMk id="5" creationId="{5E73F128-361A-EB7A-F406-453B674699DE}"/>
          </ac:spMkLst>
        </pc:spChg>
      </pc:sldChg>
      <pc:sldChg chg="addSp delSp modSp add mod modTransition modAnim">
        <pc:chgData name="tuyết nguyễn thị ánh" userId="a6fbc05945fbe6a6" providerId="LiveId" clId="{7C6D2563-4814-4BEE-A945-549062264F46}" dt="2023-08-01T13:17:13.025" v="11050"/>
        <pc:sldMkLst>
          <pc:docMk/>
          <pc:sldMk cId="3932129359" sldId="321"/>
        </pc:sldMkLst>
        <pc:spChg chg="add mod">
          <ac:chgData name="tuyết nguyễn thị ánh" userId="a6fbc05945fbe6a6" providerId="LiveId" clId="{7C6D2563-4814-4BEE-A945-549062264F46}" dt="2023-07-29T16:19:10.344" v="3340" actId="1076"/>
          <ac:spMkLst>
            <pc:docMk/>
            <pc:sldMk cId="3932129359" sldId="321"/>
            <ac:spMk id="5" creationId="{8990309A-5BAD-DF0D-4862-7F692CB4DEF0}"/>
          </ac:spMkLst>
        </pc:spChg>
        <pc:spChg chg="mod">
          <ac:chgData name="tuyết nguyễn thị ánh" userId="a6fbc05945fbe6a6" providerId="LiveId" clId="{7C6D2563-4814-4BEE-A945-549062264F46}" dt="2023-07-29T16:19:02.139" v="3337"/>
          <ac:spMkLst>
            <pc:docMk/>
            <pc:sldMk cId="3932129359" sldId="321"/>
            <ac:spMk id="8" creationId="{23043FA3-7F22-7E54-BB70-473A128DD894}"/>
          </ac:spMkLst>
        </pc:spChg>
        <pc:spChg chg="mod">
          <ac:chgData name="tuyết nguyễn thị ánh" userId="a6fbc05945fbe6a6" providerId="LiveId" clId="{7C6D2563-4814-4BEE-A945-549062264F46}" dt="2023-07-29T16:17:25.283" v="3325" actId="1076"/>
          <ac:spMkLst>
            <pc:docMk/>
            <pc:sldMk cId="3932129359" sldId="321"/>
            <ac:spMk id="15" creationId="{7254EA46-5F44-D0BD-821C-FB4F43B8AD44}"/>
          </ac:spMkLst>
        </pc:spChg>
        <pc:spChg chg="del">
          <ac:chgData name="tuyết nguyễn thị ánh" userId="a6fbc05945fbe6a6" providerId="LiveId" clId="{7C6D2563-4814-4BEE-A945-549062264F46}" dt="2023-07-29T16:17:19.882" v="3322" actId="478"/>
          <ac:spMkLst>
            <pc:docMk/>
            <pc:sldMk cId="3932129359" sldId="321"/>
            <ac:spMk id="19" creationId="{0A749FDE-E562-C93C-59AF-D2DF7A4179DA}"/>
          </ac:spMkLst>
        </pc:spChg>
        <pc:spChg chg="del">
          <ac:chgData name="tuyết nguyễn thị ánh" userId="a6fbc05945fbe6a6" providerId="LiveId" clId="{7C6D2563-4814-4BEE-A945-549062264F46}" dt="2023-07-29T16:17:22.317" v="3324" actId="478"/>
          <ac:spMkLst>
            <pc:docMk/>
            <pc:sldMk cId="3932129359" sldId="321"/>
            <ac:spMk id="21" creationId="{C1202E53-28C5-13FE-04E4-105ECB0D54CA}"/>
          </ac:spMkLst>
        </pc:spChg>
        <pc:spChg chg="del">
          <ac:chgData name="tuyết nguyễn thị ánh" userId="a6fbc05945fbe6a6" providerId="LiveId" clId="{7C6D2563-4814-4BEE-A945-549062264F46}" dt="2023-07-29T16:17:21.208" v="3323" actId="478"/>
          <ac:spMkLst>
            <pc:docMk/>
            <pc:sldMk cId="3932129359" sldId="321"/>
            <ac:spMk id="22" creationId="{75E6D2EC-129A-3713-C68F-B8EA0ACBF305}"/>
          </ac:spMkLst>
        </pc:spChg>
        <pc:grpChg chg="add mod">
          <ac:chgData name="tuyết nguyễn thị ánh" userId="a6fbc05945fbe6a6" providerId="LiveId" clId="{7C6D2563-4814-4BEE-A945-549062264F46}" dt="2023-07-29T16:19:18.672" v="3342" actId="1076"/>
          <ac:grpSpMkLst>
            <pc:docMk/>
            <pc:sldMk cId="3932129359" sldId="321"/>
            <ac:grpSpMk id="6" creationId="{CCCE5D87-233D-BF96-3F12-1F01C2D50FB9}"/>
          </ac:grpSpMkLst>
        </pc:grpChg>
        <pc:grpChg chg="del">
          <ac:chgData name="tuyết nguyễn thị ánh" userId="a6fbc05945fbe6a6" providerId="LiveId" clId="{7C6D2563-4814-4BEE-A945-549062264F46}" dt="2023-07-29T16:17:18.359" v="3321" actId="478"/>
          <ac:grpSpMkLst>
            <pc:docMk/>
            <pc:sldMk cId="3932129359" sldId="321"/>
            <ac:grpSpMk id="17" creationId="{8D415333-3CA2-9A89-59FD-3CCA6B7D8549}"/>
          </ac:grpSpMkLst>
        </pc:grpChg>
        <pc:picChg chg="mod">
          <ac:chgData name="tuyết nguyễn thị ánh" userId="a6fbc05945fbe6a6" providerId="LiveId" clId="{7C6D2563-4814-4BEE-A945-549062264F46}" dt="2023-07-29T16:19:02.139" v="3337"/>
          <ac:picMkLst>
            <pc:docMk/>
            <pc:sldMk cId="3932129359" sldId="321"/>
            <ac:picMk id="7" creationId="{ACEDE21D-F17A-4635-B55B-3B4341CF6DFE}"/>
          </ac:picMkLst>
        </pc:picChg>
      </pc:sldChg>
      <pc:sldChg chg="addSp delSp modSp add mod modTransition delAnim modAnim">
        <pc:chgData name="tuyết nguyễn thị ánh" userId="a6fbc05945fbe6a6" providerId="LiveId" clId="{7C6D2563-4814-4BEE-A945-549062264F46}" dt="2023-08-01T13:17:13.025" v="11050"/>
        <pc:sldMkLst>
          <pc:docMk/>
          <pc:sldMk cId="3196331504" sldId="322"/>
        </pc:sldMkLst>
        <pc:spChg chg="mod">
          <ac:chgData name="tuyết nguyễn thị ánh" userId="a6fbc05945fbe6a6" providerId="LiveId" clId="{7C6D2563-4814-4BEE-A945-549062264F46}" dt="2023-07-30T08:54:50.512" v="4527" actId="1076"/>
          <ac:spMkLst>
            <pc:docMk/>
            <pc:sldMk cId="3196331504" sldId="322"/>
            <ac:spMk id="6" creationId="{37DC1576-74AE-4EBB-52B4-81841BC9412A}"/>
          </ac:spMkLst>
        </pc:spChg>
        <pc:spChg chg="del">
          <ac:chgData name="tuyết nguyễn thị ánh" userId="a6fbc05945fbe6a6" providerId="LiveId" clId="{7C6D2563-4814-4BEE-A945-549062264F46}" dt="2023-07-30T08:54:49.106" v="4526" actId="478"/>
          <ac:spMkLst>
            <pc:docMk/>
            <pc:sldMk cId="3196331504" sldId="322"/>
            <ac:spMk id="7" creationId="{4AB552DC-B1BE-D105-36E4-56F90B5EC6AF}"/>
          </ac:spMkLst>
        </pc:spChg>
        <pc:spChg chg="del">
          <ac:chgData name="tuyết nguyễn thị ánh" userId="a6fbc05945fbe6a6" providerId="LiveId" clId="{7C6D2563-4814-4BEE-A945-549062264F46}" dt="2023-07-30T08:54:48.436" v="4525" actId="478"/>
          <ac:spMkLst>
            <pc:docMk/>
            <pc:sldMk cId="3196331504" sldId="322"/>
            <ac:spMk id="9" creationId="{E75C9A6F-05D7-579C-688B-2A66B2DEE2A8}"/>
          </ac:spMkLst>
        </pc:spChg>
        <pc:spChg chg="mod">
          <ac:chgData name="tuyết nguyễn thị ánh" userId="a6fbc05945fbe6a6" providerId="LiveId" clId="{7C6D2563-4814-4BEE-A945-549062264F46}" dt="2023-07-30T08:56:05.361" v="4663" actId="1076"/>
          <ac:spMkLst>
            <pc:docMk/>
            <pc:sldMk cId="3196331504" sldId="322"/>
            <ac:spMk id="11" creationId="{3843FB56-086B-870A-D402-C63D997ED419}"/>
          </ac:spMkLst>
        </pc:spChg>
        <pc:spChg chg="mod">
          <ac:chgData name="tuyết nguyễn thị ánh" userId="a6fbc05945fbe6a6" providerId="LiveId" clId="{7C6D2563-4814-4BEE-A945-549062264F46}" dt="2023-07-30T08:57:09.104" v="4859" actId="1076"/>
          <ac:spMkLst>
            <pc:docMk/>
            <pc:sldMk cId="3196331504" sldId="322"/>
            <ac:spMk id="12" creationId="{233E7F2F-E740-DF0D-3ED6-2F0E0D74717F}"/>
          </ac:spMkLst>
        </pc:spChg>
        <pc:spChg chg="del mod">
          <ac:chgData name="tuyết nguyễn thị ánh" userId="a6fbc05945fbe6a6" providerId="LiveId" clId="{7C6D2563-4814-4BEE-A945-549062264F46}" dt="2023-07-30T08:55:04.146" v="4531" actId="478"/>
          <ac:spMkLst>
            <pc:docMk/>
            <pc:sldMk cId="3196331504" sldId="322"/>
            <ac:spMk id="13" creationId="{93C1E3BF-75C8-7A66-685C-E52778C7A618}"/>
          </ac:spMkLst>
        </pc:spChg>
        <pc:picChg chg="add mod">
          <ac:chgData name="tuyết nguyễn thị ánh" userId="a6fbc05945fbe6a6" providerId="LiveId" clId="{7C6D2563-4814-4BEE-A945-549062264F46}" dt="2023-07-30T08:57:16.482" v="4863" actId="1076"/>
          <ac:picMkLst>
            <pc:docMk/>
            <pc:sldMk cId="3196331504" sldId="322"/>
            <ac:picMk id="2" creationId="{C04031A1-E9E7-401B-4361-2FB8CBAE94B0}"/>
          </ac:picMkLst>
        </pc:picChg>
      </pc:sldChg>
      <pc:sldChg chg="delSp modSp add mod modTransition modAnim">
        <pc:chgData name="tuyết nguyễn thị ánh" userId="a6fbc05945fbe6a6" providerId="LiveId" clId="{7C6D2563-4814-4BEE-A945-549062264F46}" dt="2023-08-01T13:17:13.025" v="11050"/>
        <pc:sldMkLst>
          <pc:docMk/>
          <pc:sldMk cId="68706554" sldId="323"/>
        </pc:sldMkLst>
        <pc:spChg chg="del">
          <ac:chgData name="tuyết nguyễn thị ánh" userId="a6fbc05945fbe6a6" providerId="LiveId" clId="{7C6D2563-4814-4BEE-A945-549062264F46}" dt="2023-07-30T09:31:22.801" v="6490" actId="478"/>
          <ac:spMkLst>
            <pc:docMk/>
            <pc:sldMk cId="68706554" sldId="323"/>
            <ac:spMk id="2" creationId="{28936310-4B91-8EFE-9725-0D26DE5D3DB8}"/>
          </ac:spMkLst>
        </pc:spChg>
        <pc:spChg chg="mod">
          <ac:chgData name="tuyết nguyễn thị ánh" userId="a6fbc05945fbe6a6" providerId="LiveId" clId="{7C6D2563-4814-4BEE-A945-549062264F46}" dt="2023-07-30T09:37:10.983" v="6987" actId="20577"/>
          <ac:spMkLst>
            <pc:docMk/>
            <pc:sldMk cId="68706554" sldId="323"/>
            <ac:spMk id="3" creationId="{23E45BFA-2CC7-62BF-4EE3-4310704A0736}"/>
          </ac:spMkLst>
        </pc:spChg>
        <pc:spChg chg="mod">
          <ac:chgData name="tuyết nguyễn thị ánh" userId="a6fbc05945fbe6a6" providerId="LiveId" clId="{7C6D2563-4814-4BEE-A945-549062264F46}" dt="2023-07-30T09:34:25.633" v="6951" actId="1076"/>
          <ac:spMkLst>
            <pc:docMk/>
            <pc:sldMk cId="68706554" sldId="323"/>
            <ac:spMk id="5" creationId="{AEAB8B36-011C-3AFA-2030-8A9B24868AC1}"/>
          </ac:spMkLst>
        </pc:spChg>
        <pc:spChg chg="mod">
          <ac:chgData name="tuyết nguyễn thị ánh" userId="a6fbc05945fbe6a6" providerId="LiveId" clId="{7C6D2563-4814-4BEE-A945-549062264F46}" dt="2023-07-30T09:36:48.726" v="6985"/>
          <ac:spMkLst>
            <pc:docMk/>
            <pc:sldMk cId="68706554" sldId="323"/>
            <ac:spMk id="7" creationId="{803B4CCB-85EF-BFD3-013C-39CECF574813}"/>
          </ac:spMkLst>
        </pc:spChg>
        <pc:spChg chg="mod">
          <ac:chgData name="tuyết nguyễn thị ánh" userId="a6fbc05945fbe6a6" providerId="LiveId" clId="{7C6D2563-4814-4BEE-A945-549062264F46}" dt="2023-07-30T09:34:22.249" v="6950" actId="1076"/>
          <ac:spMkLst>
            <pc:docMk/>
            <pc:sldMk cId="68706554" sldId="323"/>
            <ac:spMk id="13" creationId="{FD794C59-E934-A971-87CC-7A8A6C4460DB}"/>
          </ac:spMkLst>
        </pc:spChg>
        <pc:picChg chg="mod">
          <ac:chgData name="tuyết nguyễn thị ánh" userId="a6fbc05945fbe6a6" providerId="LiveId" clId="{7C6D2563-4814-4BEE-A945-549062264F46}" dt="2023-07-30T09:34:02.921" v="6947" actId="1076"/>
          <ac:picMkLst>
            <pc:docMk/>
            <pc:sldMk cId="68706554" sldId="323"/>
            <ac:picMk id="8" creationId="{212EEA93-BA14-5D93-3110-84FB863E9657}"/>
          </ac:picMkLst>
        </pc:picChg>
      </pc:sldChg>
      <pc:sldChg chg="addSp delSp modSp add mod modTransition delAnim modAnim">
        <pc:chgData name="tuyết nguyễn thị ánh" userId="a6fbc05945fbe6a6" providerId="LiveId" clId="{7C6D2563-4814-4BEE-A945-549062264F46}" dt="2023-08-01T13:17:13.025" v="11050"/>
        <pc:sldMkLst>
          <pc:docMk/>
          <pc:sldMk cId="2038360376" sldId="324"/>
        </pc:sldMkLst>
        <pc:spChg chg="mod">
          <ac:chgData name="tuyết nguyễn thị ánh" userId="a6fbc05945fbe6a6" providerId="LiveId" clId="{7C6D2563-4814-4BEE-A945-549062264F46}" dt="2023-07-30T09:40:11.047" v="7035" actId="1035"/>
          <ac:spMkLst>
            <pc:docMk/>
            <pc:sldMk cId="2038360376" sldId="324"/>
            <ac:spMk id="2" creationId="{A4D6037B-BF14-B6EE-6EC6-764B62DD3A50}"/>
          </ac:spMkLst>
        </pc:spChg>
        <pc:spChg chg="add del mod">
          <ac:chgData name="tuyết nguyễn thị ánh" userId="a6fbc05945fbe6a6" providerId="LiveId" clId="{7C6D2563-4814-4BEE-A945-549062264F46}" dt="2023-07-30T09:38:38.430" v="7010" actId="478"/>
          <ac:spMkLst>
            <pc:docMk/>
            <pc:sldMk cId="2038360376" sldId="324"/>
            <ac:spMk id="3" creationId="{FA7E713F-5408-94F9-A87D-81E93AE4507F}"/>
          </ac:spMkLst>
        </pc:spChg>
        <pc:spChg chg="add mod">
          <ac:chgData name="tuyết nguyễn thị ánh" userId="a6fbc05945fbe6a6" providerId="LiveId" clId="{7C6D2563-4814-4BEE-A945-549062264F46}" dt="2023-07-30T09:41:54.208" v="7102" actId="1076"/>
          <ac:spMkLst>
            <pc:docMk/>
            <pc:sldMk cId="2038360376" sldId="324"/>
            <ac:spMk id="4" creationId="{8A7BD156-1DFB-0F64-4597-00D3AE6721F9}"/>
          </ac:spMkLst>
        </pc:spChg>
        <pc:spChg chg="mod">
          <ac:chgData name="tuyết nguyễn thị ánh" userId="a6fbc05945fbe6a6" providerId="LiveId" clId="{7C6D2563-4814-4BEE-A945-549062264F46}" dt="2023-07-30T09:38:40.149" v="7011" actId="1076"/>
          <ac:spMkLst>
            <pc:docMk/>
            <pc:sldMk cId="2038360376" sldId="324"/>
            <ac:spMk id="7" creationId="{FA48945B-79F4-7BC2-EC31-3795F3E725B7}"/>
          </ac:spMkLst>
        </pc:spChg>
        <pc:spChg chg="mod">
          <ac:chgData name="tuyết nguyễn thị ánh" userId="a6fbc05945fbe6a6" providerId="LiveId" clId="{7C6D2563-4814-4BEE-A945-549062264F46}" dt="2023-07-30T09:39:47.622" v="7027"/>
          <ac:spMkLst>
            <pc:docMk/>
            <pc:sldMk cId="2038360376" sldId="324"/>
            <ac:spMk id="8" creationId="{FEC88ED4-5DCE-05B0-48D5-B4AEF6FAB7A8}"/>
          </ac:spMkLst>
        </pc:spChg>
        <pc:spChg chg="mod">
          <ac:chgData name="tuyết nguyễn thị ánh" userId="a6fbc05945fbe6a6" providerId="LiveId" clId="{7C6D2563-4814-4BEE-A945-549062264F46}" dt="2023-07-30T09:41:58.871" v="7104" actId="14100"/>
          <ac:spMkLst>
            <pc:docMk/>
            <pc:sldMk cId="2038360376" sldId="324"/>
            <ac:spMk id="10" creationId="{96C7DA4C-0AC4-BA1D-C50E-CCC0B07AE31E}"/>
          </ac:spMkLst>
        </pc:spChg>
        <pc:picChg chg="add del mod">
          <ac:chgData name="tuyết nguyễn thị ánh" userId="a6fbc05945fbe6a6" providerId="LiveId" clId="{7C6D2563-4814-4BEE-A945-549062264F46}" dt="2023-07-30T09:41:45.855" v="7099" actId="478"/>
          <ac:picMkLst>
            <pc:docMk/>
            <pc:sldMk cId="2038360376" sldId="324"/>
            <ac:picMk id="5" creationId="{8B743BF3-C377-B060-33AD-3D959BB9C1B9}"/>
          </ac:picMkLst>
        </pc:picChg>
        <pc:picChg chg="mod">
          <ac:chgData name="tuyết nguyễn thị ánh" userId="a6fbc05945fbe6a6" providerId="LiveId" clId="{7C6D2563-4814-4BEE-A945-549062264F46}" dt="2023-07-30T09:41:55.540" v="7103" actId="1076"/>
          <ac:picMkLst>
            <pc:docMk/>
            <pc:sldMk cId="2038360376" sldId="324"/>
            <ac:picMk id="9" creationId="{3DED66A3-993F-C3E5-0B29-516122AED7C2}"/>
          </ac:picMkLst>
        </pc:picChg>
      </pc:sldChg>
      <pc:sldChg chg="modSp add del">
        <pc:chgData name="tuyết nguyễn thị ánh" userId="a6fbc05945fbe6a6" providerId="LiveId" clId="{7C6D2563-4814-4BEE-A945-549062264F46}" dt="2023-07-30T09:42:12.767" v="7105" actId="47"/>
        <pc:sldMkLst>
          <pc:docMk/>
          <pc:sldMk cId="1801740429" sldId="325"/>
        </pc:sldMkLst>
        <pc:spChg chg="mod">
          <ac:chgData name="tuyết nguyễn thị ánh" userId="a6fbc05945fbe6a6" providerId="LiveId" clId="{7C6D2563-4814-4BEE-A945-549062264F46}" dt="2023-07-30T09:41:15.337" v="7093" actId="20577"/>
          <ac:spMkLst>
            <pc:docMk/>
            <pc:sldMk cId="1801740429" sldId="325"/>
            <ac:spMk id="8" creationId="{0C2391C5-86C4-DE0E-9F77-ACE2254BACD4}"/>
          </ac:spMkLst>
        </pc:spChg>
      </pc:sldChg>
      <pc:sldChg chg="delSp modSp add mod modTransition delAnim modAnim">
        <pc:chgData name="tuyết nguyễn thị ánh" userId="a6fbc05945fbe6a6" providerId="LiveId" clId="{7C6D2563-4814-4BEE-A945-549062264F46}" dt="2023-08-01T13:17:13.025" v="11050"/>
        <pc:sldMkLst>
          <pc:docMk/>
          <pc:sldMk cId="232777295" sldId="326"/>
        </pc:sldMkLst>
        <pc:spChg chg="del">
          <ac:chgData name="tuyết nguyễn thị ánh" userId="a6fbc05945fbe6a6" providerId="LiveId" clId="{7C6D2563-4814-4BEE-A945-549062264F46}" dt="2023-07-30T10:13:05.810" v="9170" actId="478"/>
          <ac:spMkLst>
            <pc:docMk/>
            <pc:sldMk cId="232777295" sldId="326"/>
            <ac:spMk id="3" creationId="{0B892E7B-5FF7-753E-ECDB-CFBA46DB4518}"/>
          </ac:spMkLst>
        </pc:spChg>
        <pc:spChg chg="mod">
          <ac:chgData name="tuyết nguyễn thị ánh" userId="a6fbc05945fbe6a6" providerId="LiveId" clId="{7C6D2563-4814-4BEE-A945-549062264F46}" dt="2023-07-30T10:12:54.625" v="9168" actId="1076"/>
          <ac:spMkLst>
            <pc:docMk/>
            <pc:sldMk cId="232777295" sldId="326"/>
            <ac:spMk id="4" creationId="{E57B902E-5AC7-D581-FB3D-0F763EAA6B02}"/>
          </ac:spMkLst>
        </pc:spChg>
        <pc:spChg chg="mod ord">
          <ac:chgData name="tuyết nguyễn thị ánh" userId="a6fbc05945fbe6a6" providerId="LiveId" clId="{7C6D2563-4814-4BEE-A945-549062264F46}" dt="2023-07-30T10:12:50.506" v="9167" actId="1076"/>
          <ac:spMkLst>
            <pc:docMk/>
            <pc:sldMk cId="232777295" sldId="326"/>
            <ac:spMk id="5" creationId="{01491CB6-EB8A-F56F-2E25-5957DDE5DBE0}"/>
          </ac:spMkLst>
        </pc:spChg>
        <pc:spChg chg="mod">
          <ac:chgData name="tuyết nguyễn thị ánh" userId="a6fbc05945fbe6a6" providerId="LiveId" clId="{7C6D2563-4814-4BEE-A945-549062264F46}" dt="2023-07-30T10:11:45.188" v="9110" actId="1035"/>
          <ac:spMkLst>
            <pc:docMk/>
            <pc:sldMk cId="232777295" sldId="326"/>
            <ac:spMk id="6" creationId="{1613F29A-5805-B5C0-D425-F5C5F90C132D}"/>
          </ac:spMkLst>
        </pc:spChg>
        <pc:spChg chg="mod">
          <ac:chgData name="tuyết nguyễn thị ánh" userId="a6fbc05945fbe6a6" providerId="LiveId" clId="{7C6D2563-4814-4BEE-A945-549062264F46}" dt="2023-07-30T10:14:54.092" v="9284" actId="20577"/>
          <ac:spMkLst>
            <pc:docMk/>
            <pc:sldMk cId="232777295" sldId="326"/>
            <ac:spMk id="7" creationId="{3F36CA0C-CF42-09F1-B5AF-DB04FC79E549}"/>
          </ac:spMkLst>
        </pc:spChg>
        <pc:spChg chg="del">
          <ac:chgData name="tuyết nguyễn thị ánh" userId="a6fbc05945fbe6a6" providerId="LiveId" clId="{7C6D2563-4814-4BEE-A945-549062264F46}" dt="2023-07-30T10:13:04.956" v="9169" actId="478"/>
          <ac:spMkLst>
            <pc:docMk/>
            <pc:sldMk cId="232777295" sldId="326"/>
            <ac:spMk id="10" creationId="{9ED459C0-005F-4B67-BE65-1754FDF8FFCB}"/>
          </ac:spMkLst>
        </pc:spChg>
        <pc:spChg chg="mod">
          <ac:chgData name="tuyết nguyễn thị ánh" userId="a6fbc05945fbe6a6" providerId="LiveId" clId="{7C6D2563-4814-4BEE-A945-549062264F46}" dt="2023-07-30T10:16:18.526" v="9487" actId="1076"/>
          <ac:spMkLst>
            <pc:docMk/>
            <pc:sldMk cId="232777295" sldId="326"/>
            <ac:spMk id="13" creationId="{6F11FA10-CF62-97EE-55AD-0E273ECC3719}"/>
          </ac:spMkLst>
        </pc:spChg>
        <pc:picChg chg="mod">
          <ac:chgData name="tuyết nguyễn thị ánh" userId="a6fbc05945fbe6a6" providerId="LiveId" clId="{7C6D2563-4814-4BEE-A945-549062264F46}" dt="2023-07-30T10:16:02.304" v="9470" actId="1076"/>
          <ac:picMkLst>
            <pc:docMk/>
            <pc:sldMk cId="232777295" sldId="326"/>
            <ac:picMk id="9" creationId="{D9D671FB-2423-1576-7BDF-FC6C302946D6}"/>
          </ac:picMkLst>
        </pc:picChg>
        <pc:cxnChg chg="del">
          <ac:chgData name="tuyết nguyễn thị ánh" userId="a6fbc05945fbe6a6" providerId="LiveId" clId="{7C6D2563-4814-4BEE-A945-549062264F46}" dt="2023-07-30T10:13:09.713" v="9172" actId="478"/>
          <ac:cxnSpMkLst>
            <pc:docMk/>
            <pc:sldMk cId="232777295" sldId="326"/>
            <ac:cxnSpMk id="2" creationId="{FD991E9F-3722-8F43-C77F-14A6F5438FFE}"/>
          </ac:cxnSpMkLst>
        </pc:cxnChg>
        <pc:cxnChg chg="del">
          <ac:chgData name="tuyết nguyễn thị ánh" userId="a6fbc05945fbe6a6" providerId="LiveId" clId="{7C6D2563-4814-4BEE-A945-549062264F46}" dt="2023-07-30T10:13:08.898" v="9171" actId="478"/>
          <ac:cxnSpMkLst>
            <pc:docMk/>
            <pc:sldMk cId="232777295" sldId="326"/>
            <ac:cxnSpMk id="8" creationId="{5EDC0230-9747-BDFA-9B65-20CFA29F1200}"/>
          </ac:cxnSpMkLst>
        </pc:cxnChg>
      </pc:sldChg>
      <pc:sldChg chg="addSp delSp modSp add mod modTransition modAnim">
        <pc:chgData name="tuyết nguyễn thị ánh" userId="a6fbc05945fbe6a6" providerId="LiveId" clId="{7C6D2563-4814-4BEE-A945-549062264F46}" dt="2023-08-01T13:17:13.025" v="11050"/>
        <pc:sldMkLst>
          <pc:docMk/>
          <pc:sldMk cId="2861682687" sldId="327"/>
        </pc:sldMkLst>
        <pc:spChg chg="add del mod">
          <ac:chgData name="tuyết nguyễn thị ánh" userId="a6fbc05945fbe6a6" providerId="LiveId" clId="{7C6D2563-4814-4BEE-A945-549062264F46}" dt="2023-07-30T10:22:54.249" v="9938" actId="478"/>
          <ac:spMkLst>
            <pc:docMk/>
            <pc:sldMk cId="2861682687" sldId="327"/>
            <ac:spMk id="2" creationId="{71AE5312-8D53-3FAA-9CFA-2F191A3F5E3B}"/>
          </ac:spMkLst>
        </pc:spChg>
        <pc:spChg chg="mod">
          <ac:chgData name="tuyết nguyễn thị ánh" userId="a6fbc05945fbe6a6" providerId="LiveId" clId="{7C6D2563-4814-4BEE-A945-549062264F46}" dt="2023-07-30T10:22:22.035" v="9932" actId="1076"/>
          <ac:spMkLst>
            <pc:docMk/>
            <pc:sldMk cId="2861682687" sldId="327"/>
            <ac:spMk id="4" creationId="{0F978EA8-1B51-D4D7-BA38-849423A42DA7}"/>
          </ac:spMkLst>
        </pc:spChg>
        <pc:spChg chg="mod">
          <ac:chgData name="tuyết nguyễn thị ánh" userId="a6fbc05945fbe6a6" providerId="LiveId" clId="{7C6D2563-4814-4BEE-A945-549062264F46}" dt="2023-07-30T10:18:45.115" v="9688" actId="20577"/>
          <ac:spMkLst>
            <pc:docMk/>
            <pc:sldMk cId="2861682687" sldId="327"/>
            <ac:spMk id="14" creationId="{4B997A35-A7DA-93A5-79B2-688995795243}"/>
          </ac:spMkLst>
        </pc:spChg>
        <pc:spChg chg="mod">
          <ac:chgData name="tuyết nguyễn thị ánh" userId="a6fbc05945fbe6a6" providerId="LiveId" clId="{7C6D2563-4814-4BEE-A945-549062264F46}" dt="2023-07-30T10:21:50.322" v="9926" actId="1035"/>
          <ac:spMkLst>
            <pc:docMk/>
            <pc:sldMk cId="2861682687" sldId="327"/>
            <ac:spMk id="15" creationId="{28935749-4107-EA2C-23C7-1FD3CF777D8A}"/>
          </ac:spMkLst>
        </pc:spChg>
        <pc:spChg chg="mod">
          <ac:chgData name="tuyết nguyễn thị ánh" userId="a6fbc05945fbe6a6" providerId="LiveId" clId="{7C6D2563-4814-4BEE-A945-549062264F46}" dt="2023-07-30T10:21:50.322" v="9926" actId="1035"/>
          <ac:spMkLst>
            <pc:docMk/>
            <pc:sldMk cId="2861682687" sldId="327"/>
            <ac:spMk id="17" creationId="{476CE2C6-BBE2-6F00-2EA3-3133D59429BA}"/>
          </ac:spMkLst>
        </pc:spChg>
        <pc:grpChg chg="mod">
          <ac:chgData name="tuyết nguyễn thị ánh" userId="a6fbc05945fbe6a6" providerId="LiveId" clId="{7C6D2563-4814-4BEE-A945-549062264F46}" dt="2023-07-30T10:21:50.322" v="9926" actId="1035"/>
          <ac:grpSpMkLst>
            <pc:docMk/>
            <pc:sldMk cId="2861682687" sldId="327"/>
            <ac:grpSpMk id="12" creationId="{4CC0C20C-DDCA-E6FF-470E-92FE59928E31}"/>
          </ac:grpSpMkLst>
        </pc:grpChg>
        <pc:picChg chg="add mod">
          <ac:chgData name="tuyết nguyễn thị ánh" userId="a6fbc05945fbe6a6" providerId="LiveId" clId="{7C6D2563-4814-4BEE-A945-549062264F46}" dt="2023-07-30T10:23:09.399" v="9943" actId="14100"/>
          <ac:picMkLst>
            <pc:docMk/>
            <pc:sldMk cId="2861682687" sldId="327"/>
            <ac:picMk id="5" creationId="{454BED3F-A916-CA19-F8E4-338F7B19F449}"/>
          </ac:picMkLst>
        </pc:picChg>
      </pc:sldChg>
      <pc:sldChg chg="addSp delSp modSp add mod modTransition modAnim">
        <pc:chgData name="tuyết nguyễn thị ánh" userId="a6fbc05945fbe6a6" providerId="LiveId" clId="{7C6D2563-4814-4BEE-A945-549062264F46}" dt="2023-08-01T13:17:13.025" v="11050"/>
        <pc:sldMkLst>
          <pc:docMk/>
          <pc:sldMk cId="3283574340" sldId="328"/>
        </pc:sldMkLst>
        <pc:spChg chg="add mod">
          <ac:chgData name="tuyết nguyễn thị ánh" userId="a6fbc05945fbe6a6" providerId="LiveId" clId="{7C6D2563-4814-4BEE-A945-549062264F46}" dt="2023-07-30T09:38:22.883" v="7006" actId="1076"/>
          <ac:spMkLst>
            <pc:docMk/>
            <pc:sldMk cId="3283574340" sldId="328"/>
            <ac:spMk id="2" creationId="{D35D3130-2A69-07A3-9DA0-112AD037F8B1}"/>
          </ac:spMkLst>
        </pc:spChg>
        <pc:spChg chg="mod">
          <ac:chgData name="tuyết nguyễn thị ánh" userId="a6fbc05945fbe6a6" providerId="LiveId" clId="{7C6D2563-4814-4BEE-A945-549062264F46}" dt="2023-07-30T09:37:13.904" v="6989" actId="20577"/>
          <ac:spMkLst>
            <pc:docMk/>
            <pc:sldMk cId="3283574340" sldId="328"/>
            <ac:spMk id="3" creationId="{23E45BFA-2CC7-62BF-4EE3-4310704A0736}"/>
          </ac:spMkLst>
        </pc:spChg>
        <pc:spChg chg="del">
          <ac:chgData name="tuyết nguyễn thị ánh" userId="a6fbc05945fbe6a6" providerId="LiveId" clId="{7C6D2563-4814-4BEE-A945-549062264F46}" dt="2023-07-30T09:35:48.250" v="6957" actId="478"/>
          <ac:spMkLst>
            <pc:docMk/>
            <pc:sldMk cId="3283574340" sldId="328"/>
            <ac:spMk id="5" creationId="{AEAB8B36-011C-3AFA-2030-8A9B24868AC1}"/>
          </ac:spMkLst>
        </pc:spChg>
        <pc:spChg chg="mod">
          <ac:chgData name="tuyết nguyễn thị ánh" userId="a6fbc05945fbe6a6" providerId="LiveId" clId="{7C6D2563-4814-4BEE-A945-549062264F46}" dt="2023-07-30T09:36:42.120" v="6983"/>
          <ac:spMkLst>
            <pc:docMk/>
            <pc:sldMk cId="3283574340" sldId="328"/>
            <ac:spMk id="7" creationId="{803B4CCB-85EF-BFD3-013C-39CECF574813}"/>
          </ac:spMkLst>
        </pc:spChg>
        <pc:spChg chg="mod">
          <ac:chgData name="tuyết nguyễn thị ánh" userId="a6fbc05945fbe6a6" providerId="LiveId" clId="{7C6D2563-4814-4BEE-A945-549062264F46}" dt="2023-07-30T09:36:17.984" v="6977" actId="1035"/>
          <ac:spMkLst>
            <pc:docMk/>
            <pc:sldMk cId="3283574340" sldId="328"/>
            <ac:spMk id="13" creationId="{FD794C59-E934-A971-87CC-7A8A6C4460DB}"/>
          </ac:spMkLst>
        </pc:spChg>
        <pc:picChg chg="mod">
          <ac:chgData name="tuyết nguyễn thị ánh" userId="a6fbc05945fbe6a6" providerId="LiveId" clId="{7C6D2563-4814-4BEE-A945-549062264F46}" dt="2023-07-30T09:38:15.864" v="7005" actId="1076"/>
          <ac:picMkLst>
            <pc:docMk/>
            <pc:sldMk cId="3283574340" sldId="328"/>
            <ac:picMk id="8" creationId="{212EEA93-BA14-5D93-3110-84FB863E9657}"/>
          </ac:picMkLst>
        </pc:picChg>
      </pc:sldChg>
      <pc:sldChg chg="new del">
        <pc:chgData name="tuyết nguyễn thị ánh" userId="a6fbc05945fbe6a6" providerId="LiveId" clId="{7C6D2563-4814-4BEE-A945-549062264F46}" dt="2023-07-30T09:57:52.070" v="7993" actId="47"/>
        <pc:sldMkLst>
          <pc:docMk/>
          <pc:sldMk cId="2503510505" sldId="329"/>
        </pc:sldMkLst>
      </pc:sldChg>
      <pc:sldChg chg="addSp delSp modSp add mod modTransition addAnim delAnim modAnim">
        <pc:chgData name="tuyết nguyễn thị ánh" userId="a6fbc05945fbe6a6" providerId="LiveId" clId="{7C6D2563-4814-4BEE-A945-549062264F46}" dt="2023-08-01T13:17:13.025" v="11050"/>
        <pc:sldMkLst>
          <pc:docMk/>
          <pc:sldMk cId="441259722" sldId="330"/>
        </pc:sldMkLst>
        <pc:spChg chg="del">
          <ac:chgData name="tuyết nguyễn thị ánh" userId="a6fbc05945fbe6a6" providerId="LiveId" clId="{7C6D2563-4814-4BEE-A945-549062264F46}" dt="2023-07-30T09:42:54.475" v="7108" actId="478"/>
          <ac:spMkLst>
            <pc:docMk/>
            <pc:sldMk cId="441259722" sldId="330"/>
            <ac:spMk id="2" creationId="{98538F7D-83DB-EC77-32D8-07B2986AE022}"/>
          </ac:spMkLst>
        </pc:spChg>
        <pc:spChg chg="mod">
          <ac:chgData name="tuyết nguyễn thị ánh" userId="a6fbc05945fbe6a6" providerId="LiveId" clId="{7C6D2563-4814-4BEE-A945-549062264F46}" dt="2023-07-30T09:47:49.839" v="7533" actId="1076"/>
          <ac:spMkLst>
            <pc:docMk/>
            <pc:sldMk cId="441259722" sldId="330"/>
            <ac:spMk id="3" creationId="{02517483-3108-99D9-4424-72E1E8A42BFA}"/>
          </ac:spMkLst>
        </pc:spChg>
        <pc:spChg chg="mod">
          <ac:chgData name="tuyết nguyễn thị ánh" userId="a6fbc05945fbe6a6" providerId="LiveId" clId="{7C6D2563-4814-4BEE-A945-549062264F46}" dt="2023-07-30T09:47:32.384" v="7530" actId="255"/>
          <ac:spMkLst>
            <pc:docMk/>
            <pc:sldMk cId="441259722" sldId="330"/>
            <ac:spMk id="4" creationId="{BCBA9373-849F-2485-E1F8-36B5F79EA451}"/>
          </ac:spMkLst>
        </pc:spChg>
        <pc:spChg chg="add mod">
          <ac:chgData name="tuyết nguyễn thị ánh" userId="a6fbc05945fbe6a6" providerId="LiveId" clId="{7C6D2563-4814-4BEE-A945-549062264F46}" dt="2023-07-30T09:47:32.384" v="7530" actId="255"/>
          <ac:spMkLst>
            <pc:docMk/>
            <pc:sldMk cId="441259722" sldId="330"/>
            <ac:spMk id="8" creationId="{5D3F8B32-3907-88EE-22D8-44C42645A0F2}"/>
          </ac:spMkLst>
        </pc:spChg>
        <pc:spChg chg="add del mod">
          <ac:chgData name="tuyết nguyễn thị ánh" userId="a6fbc05945fbe6a6" providerId="LiveId" clId="{7C6D2563-4814-4BEE-A945-549062264F46}" dt="2023-07-30T09:48:07.946" v="7538" actId="207"/>
          <ac:spMkLst>
            <pc:docMk/>
            <pc:sldMk cId="441259722" sldId="330"/>
            <ac:spMk id="13" creationId="{BD88B70E-6C73-BA61-4FCF-813DB2E0C511}"/>
          </ac:spMkLst>
        </pc:spChg>
        <pc:spChg chg="mod">
          <ac:chgData name="tuyết nguyễn thị ánh" userId="a6fbc05945fbe6a6" providerId="LiveId" clId="{7C6D2563-4814-4BEE-A945-549062264F46}" dt="2023-07-30T09:47:32.384" v="7530" actId="255"/>
          <ac:spMkLst>
            <pc:docMk/>
            <pc:sldMk cId="441259722" sldId="330"/>
            <ac:spMk id="14" creationId="{89C02FC4-B055-9FC1-6E52-AA2E483D6730}"/>
          </ac:spMkLst>
        </pc:spChg>
        <pc:spChg chg="del mod">
          <ac:chgData name="tuyết nguyễn thị ánh" userId="a6fbc05945fbe6a6" providerId="LiveId" clId="{7C6D2563-4814-4BEE-A945-549062264F46}" dt="2023-07-30T09:47:27.315" v="7529" actId="478"/>
          <ac:spMkLst>
            <pc:docMk/>
            <pc:sldMk cId="441259722" sldId="330"/>
            <ac:spMk id="19" creationId="{53E229EF-D4FE-75FE-6B27-1C9AD5A4524F}"/>
          </ac:spMkLst>
        </pc:spChg>
        <pc:grpChg chg="del mod">
          <ac:chgData name="tuyết nguyễn thị ánh" userId="a6fbc05945fbe6a6" providerId="LiveId" clId="{7C6D2563-4814-4BEE-A945-549062264F46}" dt="2023-07-30T09:45:53.846" v="7230" actId="478"/>
          <ac:grpSpMkLst>
            <pc:docMk/>
            <pc:sldMk cId="441259722" sldId="330"/>
            <ac:grpSpMk id="5" creationId="{847A56E1-C1D6-5BB6-FD8A-15C3EEE36357}"/>
          </ac:grpSpMkLst>
        </pc:grpChg>
        <pc:grpChg chg="add mod">
          <ac:chgData name="tuyết nguyễn thị ánh" userId="a6fbc05945fbe6a6" providerId="LiveId" clId="{7C6D2563-4814-4BEE-A945-549062264F46}" dt="2023-07-30T09:47:49.839" v="7533" actId="1076"/>
          <ac:grpSpMkLst>
            <pc:docMk/>
            <pc:sldMk cId="441259722" sldId="330"/>
            <ac:grpSpMk id="9" creationId="{D92E130D-4685-A0FF-5F89-C04570F43046}"/>
          </ac:grpSpMkLst>
        </pc:grpChg>
        <pc:grpChg chg="mod">
          <ac:chgData name="tuyết nguyễn thị ánh" userId="a6fbc05945fbe6a6" providerId="LiveId" clId="{7C6D2563-4814-4BEE-A945-549062264F46}" dt="2023-07-30T09:47:32.384" v="7530" actId="255"/>
          <ac:grpSpMkLst>
            <pc:docMk/>
            <pc:sldMk cId="441259722" sldId="330"/>
            <ac:grpSpMk id="15" creationId="{1DE1E54C-EB91-55DD-B81F-FE386B534EF1}"/>
          </ac:grpSpMkLst>
        </pc:grpChg>
        <pc:picChg chg="mod">
          <ac:chgData name="tuyết nguyễn thị ánh" userId="a6fbc05945fbe6a6" providerId="LiveId" clId="{7C6D2563-4814-4BEE-A945-549062264F46}" dt="2023-07-30T09:47:56.456" v="7535" actId="1076"/>
          <ac:picMkLst>
            <pc:docMk/>
            <pc:sldMk cId="441259722" sldId="330"/>
            <ac:picMk id="21" creationId="{4DCD4224-2DD5-2155-2A02-EDE04E4E8A3E}"/>
          </ac:picMkLst>
        </pc:picChg>
      </pc:sldChg>
      <pc:sldChg chg="addSp delSp modSp add mod modTransition delAnim modAnim">
        <pc:chgData name="tuyết nguyễn thị ánh" userId="a6fbc05945fbe6a6" providerId="LiveId" clId="{7C6D2563-4814-4BEE-A945-549062264F46}" dt="2023-08-01T13:17:13.025" v="11050"/>
        <pc:sldMkLst>
          <pc:docMk/>
          <pc:sldMk cId="2440860742" sldId="331"/>
        </pc:sldMkLst>
        <pc:spChg chg="del">
          <ac:chgData name="tuyết nguyễn thị ánh" userId="a6fbc05945fbe6a6" providerId="LiveId" clId="{7C6D2563-4814-4BEE-A945-549062264F46}" dt="2023-07-30T09:48:27.619" v="7543" actId="478"/>
          <ac:spMkLst>
            <pc:docMk/>
            <pc:sldMk cId="2440860742" sldId="331"/>
            <ac:spMk id="3" creationId="{02517483-3108-99D9-4424-72E1E8A42BFA}"/>
          </ac:spMkLst>
        </pc:spChg>
        <pc:spChg chg="mod topLvl">
          <ac:chgData name="tuyết nguyễn thị ánh" userId="a6fbc05945fbe6a6" providerId="LiveId" clId="{7C6D2563-4814-4BEE-A945-549062264F46}" dt="2023-07-30T09:49:16.513" v="7697" actId="14100"/>
          <ac:spMkLst>
            <pc:docMk/>
            <pc:sldMk cId="2440860742" sldId="331"/>
            <ac:spMk id="4" creationId="{BCBA9373-849F-2485-E1F8-36B5F79EA451}"/>
          </ac:spMkLst>
        </pc:spChg>
        <pc:spChg chg="del topLvl">
          <ac:chgData name="tuyết nguyễn thị ánh" userId="a6fbc05945fbe6a6" providerId="LiveId" clId="{7C6D2563-4814-4BEE-A945-549062264F46}" dt="2023-07-30T09:48:24.420" v="7542" actId="478"/>
          <ac:spMkLst>
            <pc:docMk/>
            <pc:sldMk cId="2440860742" sldId="331"/>
            <ac:spMk id="8" creationId="{5D3F8B32-3907-88EE-22D8-44C42645A0F2}"/>
          </ac:spMkLst>
        </pc:spChg>
        <pc:spChg chg="del">
          <ac:chgData name="tuyết nguyễn thị ánh" userId="a6fbc05945fbe6a6" providerId="LiveId" clId="{7C6D2563-4814-4BEE-A945-549062264F46}" dt="2023-07-30T09:48:18.294" v="7540" actId="478"/>
          <ac:spMkLst>
            <pc:docMk/>
            <pc:sldMk cId="2440860742" sldId="331"/>
            <ac:spMk id="13" creationId="{BD88B70E-6C73-BA61-4FCF-813DB2E0C511}"/>
          </ac:spMkLst>
        </pc:spChg>
        <pc:spChg chg="del">
          <ac:chgData name="tuyết nguyễn thị ánh" userId="a6fbc05945fbe6a6" providerId="LiveId" clId="{7C6D2563-4814-4BEE-A945-549062264F46}" dt="2023-07-30T09:48:22.246" v="7541" actId="478"/>
          <ac:spMkLst>
            <pc:docMk/>
            <pc:sldMk cId="2440860742" sldId="331"/>
            <ac:spMk id="14" creationId="{89C02FC4-B055-9FC1-6E52-AA2E483D6730}"/>
          </ac:spMkLst>
        </pc:spChg>
        <pc:grpChg chg="del">
          <ac:chgData name="tuyết nguyễn thị ánh" userId="a6fbc05945fbe6a6" providerId="LiveId" clId="{7C6D2563-4814-4BEE-A945-549062264F46}" dt="2023-07-30T09:48:24.420" v="7542" actId="478"/>
          <ac:grpSpMkLst>
            <pc:docMk/>
            <pc:sldMk cId="2440860742" sldId="331"/>
            <ac:grpSpMk id="9" creationId="{D92E130D-4685-A0FF-5F89-C04570F43046}"/>
          </ac:grpSpMkLst>
        </pc:grpChg>
        <pc:grpChg chg="del">
          <ac:chgData name="tuyết nguyễn thị ánh" userId="a6fbc05945fbe6a6" providerId="LiveId" clId="{7C6D2563-4814-4BEE-A945-549062264F46}" dt="2023-07-30T09:48:22.246" v="7541" actId="478"/>
          <ac:grpSpMkLst>
            <pc:docMk/>
            <pc:sldMk cId="2440860742" sldId="331"/>
            <ac:grpSpMk id="15" creationId="{1DE1E54C-EB91-55DD-B81F-FE386B534EF1}"/>
          </ac:grpSpMkLst>
        </pc:grpChg>
        <pc:graphicFrameChg chg="add mod modGraphic">
          <ac:chgData name="tuyết nguyễn thị ánh" userId="a6fbc05945fbe6a6" providerId="LiveId" clId="{7C6D2563-4814-4BEE-A945-549062264F46}" dt="2023-07-30T09:56:42.593" v="7983" actId="20577"/>
          <ac:graphicFrameMkLst>
            <pc:docMk/>
            <pc:sldMk cId="2440860742" sldId="331"/>
            <ac:graphicFrameMk id="2" creationId="{9C991C0A-6AEE-2E0C-5EB4-DBF2B964098B}"/>
          </ac:graphicFrameMkLst>
        </pc:graphicFrameChg>
        <pc:picChg chg="mod">
          <ac:chgData name="tuyết nguyễn thị ánh" userId="a6fbc05945fbe6a6" providerId="LiveId" clId="{7C6D2563-4814-4BEE-A945-549062264F46}" dt="2023-07-30T09:49:45.313" v="7703" actId="1076"/>
          <ac:picMkLst>
            <pc:docMk/>
            <pc:sldMk cId="2440860742" sldId="331"/>
            <ac:picMk id="21" creationId="{4DCD4224-2DD5-2155-2A02-EDE04E4E8A3E}"/>
          </ac:picMkLst>
        </pc:picChg>
      </pc:sldChg>
      <pc:sldChg chg="addSp delSp modSp add del mod modAnim">
        <pc:chgData name="tuyết nguyễn thị ánh" userId="a6fbc05945fbe6a6" providerId="LiveId" clId="{7C6D2563-4814-4BEE-A945-549062264F46}" dt="2023-07-30T09:57:46.012" v="7992" actId="47"/>
        <pc:sldMkLst>
          <pc:docMk/>
          <pc:sldMk cId="2255341283" sldId="332"/>
        </pc:sldMkLst>
        <pc:spChg chg="add mod">
          <ac:chgData name="tuyết nguyễn thị ánh" userId="a6fbc05945fbe6a6" providerId="LiveId" clId="{7C6D2563-4814-4BEE-A945-549062264F46}" dt="2023-07-30T09:57:26.159" v="7987" actId="571"/>
          <ac:spMkLst>
            <pc:docMk/>
            <pc:sldMk cId="2255341283" sldId="332"/>
            <ac:spMk id="2" creationId="{09FBDC68-319B-2592-A0EC-D002C4C8F2F2}"/>
          </ac:spMkLst>
        </pc:spChg>
        <pc:spChg chg="add mod">
          <ac:chgData name="tuyết nguyễn thị ánh" userId="a6fbc05945fbe6a6" providerId="LiveId" clId="{7C6D2563-4814-4BEE-A945-549062264F46}" dt="2023-07-30T09:57:26.159" v="7987" actId="571"/>
          <ac:spMkLst>
            <pc:docMk/>
            <pc:sldMk cId="2255341283" sldId="332"/>
            <ac:spMk id="3" creationId="{BB049972-EBD7-D984-0949-F9CACB0757AB}"/>
          </ac:spMkLst>
        </pc:spChg>
        <pc:spChg chg="del">
          <ac:chgData name="tuyết nguyễn thị ánh" userId="a6fbc05945fbe6a6" providerId="LiveId" clId="{7C6D2563-4814-4BEE-A945-549062264F46}" dt="2023-07-30T09:57:21.748" v="7985" actId="478"/>
          <ac:spMkLst>
            <pc:docMk/>
            <pc:sldMk cId="2255341283" sldId="332"/>
            <ac:spMk id="12" creationId="{1C3D00BF-D5FE-6534-1B10-4775B6B62D32}"/>
          </ac:spMkLst>
        </pc:spChg>
        <pc:spChg chg="mod">
          <ac:chgData name="tuyết nguyễn thị ánh" userId="a6fbc05945fbe6a6" providerId="LiveId" clId="{7C6D2563-4814-4BEE-A945-549062264F46}" dt="2023-07-30T09:57:44.150" v="7991" actId="1076"/>
          <ac:spMkLst>
            <pc:docMk/>
            <pc:sldMk cId="2255341283" sldId="332"/>
            <ac:spMk id="13" creationId="{EBAF5B76-1442-C81B-014F-D9AE48E28204}"/>
          </ac:spMkLst>
        </pc:spChg>
        <pc:spChg chg="mod">
          <ac:chgData name="tuyết nguyễn thị ánh" userId="a6fbc05945fbe6a6" providerId="LiveId" clId="{7C6D2563-4814-4BEE-A945-549062264F46}" dt="2023-07-30T09:57:44.150" v="7991" actId="1076"/>
          <ac:spMkLst>
            <pc:docMk/>
            <pc:sldMk cId="2255341283" sldId="332"/>
            <ac:spMk id="17" creationId="{91ECC19A-8C2E-2BAF-D231-7FCDABE57F55}"/>
          </ac:spMkLst>
        </pc:spChg>
        <pc:spChg chg="mod">
          <ac:chgData name="tuyết nguyễn thị ánh" userId="a6fbc05945fbe6a6" providerId="LiveId" clId="{7C6D2563-4814-4BEE-A945-549062264F46}" dt="2023-07-30T09:57:44.150" v="7991" actId="1076"/>
          <ac:spMkLst>
            <pc:docMk/>
            <pc:sldMk cId="2255341283" sldId="332"/>
            <ac:spMk id="23" creationId="{D9702B01-4F40-F2E8-189E-9DEB567681B9}"/>
          </ac:spMkLst>
        </pc:spChg>
        <pc:grpChg chg="mod">
          <ac:chgData name="tuyết nguyễn thị ánh" userId="a6fbc05945fbe6a6" providerId="LiveId" clId="{7C6D2563-4814-4BEE-A945-549062264F46}" dt="2023-07-30T09:57:44.150" v="7991" actId="1076"/>
          <ac:grpSpMkLst>
            <pc:docMk/>
            <pc:sldMk cId="2255341283" sldId="332"/>
            <ac:grpSpMk id="14" creationId="{4C57E7A2-E1E2-316A-60AF-AEEA31608CC4}"/>
          </ac:grpSpMkLst>
        </pc:grpChg>
        <pc:picChg chg="add del">
          <ac:chgData name="tuyết nguyễn thị ánh" userId="a6fbc05945fbe6a6" providerId="LiveId" clId="{7C6D2563-4814-4BEE-A945-549062264F46}" dt="2023-07-30T09:57:43.621" v="7990" actId="478"/>
          <ac:picMkLst>
            <pc:docMk/>
            <pc:sldMk cId="2255341283" sldId="332"/>
            <ac:picMk id="25" creationId="{F01E5513-341D-3CB9-B61A-BAC695DF4538}"/>
          </ac:picMkLst>
        </pc:picChg>
      </pc:sldChg>
      <pc:sldChg chg="addSp delSp modSp add mod ord modTransition modClrScheme modAnim chgLayout">
        <pc:chgData name="tuyết nguyễn thị ánh" userId="a6fbc05945fbe6a6" providerId="LiveId" clId="{7C6D2563-4814-4BEE-A945-549062264F46}" dt="2023-08-01T13:17:13.025" v="11050"/>
        <pc:sldMkLst>
          <pc:docMk/>
          <pc:sldMk cId="3520651607" sldId="332"/>
        </pc:sldMkLst>
        <pc:spChg chg="add del mod ord">
          <ac:chgData name="tuyết nguyễn thị ánh" userId="a6fbc05945fbe6a6" providerId="LiveId" clId="{7C6D2563-4814-4BEE-A945-549062264F46}" dt="2023-07-30T09:58:17.310" v="8000" actId="478"/>
          <ac:spMkLst>
            <pc:docMk/>
            <pc:sldMk cId="3520651607" sldId="332"/>
            <ac:spMk id="2" creationId="{AB30F867-42E8-0CEF-ECD5-49C60AE7A09A}"/>
          </ac:spMkLst>
        </pc:spChg>
        <pc:spChg chg="mod">
          <ac:chgData name="tuyết nguyễn thị ánh" userId="a6fbc05945fbe6a6" providerId="LiveId" clId="{7C6D2563-4814-4BEE-A945-549062264F46}" dt="2023-07-30T10:06:01.975" v="8766" actId="1076"/>
          <ac:spMkLst>
            <pc:docMk/>
            <pc:sldMk cId="3520651607" sldId="332"/>
            <ac:spMk id="3" creationId="{02517483-3108-99D9-4424-72E1E8A42BFA}"/>
          </ac:spMkLst>
        </pc:spChg>
        <pc:spChg chg="mod">
          <ac:chgData name="tuyết nguyễn thị ánh" userId="a6fbc05945fbe6a6" providerId="LiveId" clId="{7C6D2563-4814-4BEE-A945-549062264F46}" dt="2023-07-30T10:04:39.378" v="8714" actId="255"/>
          <ac:spMkLst>
            <pc:docMk/>
            <pc:sldMk cId="3520651607" sldId="332"/>
            <ac:spMk id="4" creationId="{BCBA9373-849F-2485-E1F8-36B5F79EA451}"/>
          </ac:spMkLst>
        </pc:spChg>
        <pc:spChg chg="add del mod ord">
          <ac:chgData name="tuyết nguyễn thị ánh" userId="a6fbc05945fbe6a6" providerId="LiveId" clId="{7C6D2563-4814-4BEE-A945-549062264F46}" dt="2023-07-30T09:58:18.343" v="8001" actId="478"/>
          <ac:spMkLst>
            <pc:docMk/>
            <pc:sldMk cId="3520651607" sldId="332"/>
            <ac:spMk id="5" creationId="{CD2492A5-3180-DC85-2512-39B8AC80CD08}"/>
          </ac:spMkLst>
        </pc:spChg>
        <pc:spChg chg="add mod">
          <ac:chgData name="tuyết nguyễn thị ánh" userId="a6fbc05945fbe6a6" providerId="LiveId" clId="{7C6D2563-4814-4BEE-A945-549062264F46}" dt="2023-07-30T10:05:52.623" v="8765" actId="20577"/>
          <ac:spMkLst>
            <pc:docMk/>
            <pc:sldMk cId="3520651607" sldId="332"/>
            <ac:spMk id="7" creationId="{883C8E9A-EDAA-D54E-253A-172900861514}"/>
          </ac:spMkLst>
        </pc:spChg>
        <pc:spChg chg="mod">
          <ac:chgData name="tuyết nguyễn thị ánh" userId="a6fbc05945fbe6a6" providerId="LiveId" clId="{7C6D2563-4814-4BEE-A945-549062264F46}" dt="2023-07-30T10:04:53.899" v="8759" actId="1037"/>
          <ac:spMkLst>
            <pc:docMk/>
            <pc:sldMk cId="3520651607" sldId="332"/>
            <ac:spMk id="8" creationId="{5D3F8B32-3907-88EE-22D8-44C42645A0F2}"/>
          </ac:spMkLst>
        </pc:spChg>
        <pc:spChg chg="add mod">
          <ac:chgData name="tuyết nguyễn thị ánh" userId="a6fbc05945fbe6a6" providerId="LiveId" clId="{7C6D2563-4814-4BEE-A945-549062264F46}" dt="2023-07-30T10:07:30.707" v="8891" actId="20577"/>
          <ac:spMkLst>
            <pc:docMk/>
            <pc:sldMk cId="3520651607" sldId="332"/>
            <ac:spMk id="10" creationId="{559E53FB-C436-C06C-A2DA-4439F92A757D}"/>
          </ac:spMkLst>
        </pc:spChg>
        <pc:spChg chg="add del mod ord">
          <ac:chgData name="tuyết nguyễn thị ánh" userId="a6fbc05945fbe6a6" providerId="LiveId" clId="{7C6D2563-4814-4BEE-A945-549062264F46}" dt="2023-07-30T10:05:45.428" v="8762" actId="700"/>
          <ac:spMkLst>
            <pc:docMk/>
            <pc:sldMk cId="3520651607" sldId="332"/>
            <ac:spMk id="11" creationId="{9C3C83EA-E3EF-6104-F9F3-FF31B50CBBEC}"/>
          </ac:spMkLst>
        </pc:spChg>
        <pc:spChg chg="add del mod ord">
          <ac:chgData name="tuyết nguyễn thị ánh" userId="a6fbc05945fbe6a6" providerId="LiveId" clId="{7C6D2563-4814-4BEE-A945-549062264F46}" dt="2023-07-30T10:05:45.428" v="8762" actId="700"/>
          <ac:spMkLst>
            <pc:docMk/>
            <pc:sldMk cId="3520651607" sldId="332"/>
            <ac:spMk id="12" creationId="{CA6E4830-129B-4B48-6301-E002C87D2504}"/>
          </ac:spMkLst>
        </pc:spChg>
        <pc:spChg chg="mod">
          <ac:chgData name="tuyết nguyễn thị ánh" userId="a6fbc05945fbe6a6" providerId="LiveId" clId="{7C6D2563-4814-4BEE-A945-549062264F46}" dt="2023-07-30T10:04:48.466" v="8739" actId="1076"/>
          <ac:spMkLst>
            <pc:docMk/>
            <pc:sldMk cId="3520651607" sldId="332"/>
            <ac:spMk id="13" creationId="{BD88B70E-6C73-BA61-4FCF-813DB2E0C511}"/>
          </ac:spMkLst>
        </pc:spChg>
        <pc:spChg chg="mod">
          <ac:chgData name="tuyết nguyễn thị ánh" userId="a6fbc05945fbe6a6" providerId="LiveId" clId="{7C6D2563-4814-4BEE-A945-549062264F46}" dt="2023-07-30T10:04:47.159" v="8738" actId="1036"/>
          <ac:spMkLst>
            <pc:docMk/>
            <pc:sldMk cId="3520651607" sldId="332"/>
            <ac:spMk id="14" creationId="{89C02FC4-B055-9FC1-6E52-AA2E483D6730}"/>
          </ac:spMkLst>
        </pc:spChg>
        <pc:grpChg chg="mod">
          <ac:chgData name="tuyết nguyễn thị ánh" userId="a6fbc05945fbe6a6" providerId="LiveId" clId="{7C6D2563-4814-4BEE-A945-549062264F46}" dt="2023-07-30T10:06:01.975" v="8766" actId="1076"/>
          <ac:grpSpMkLst>
            <pc:docMk/>
            <pc:sldMk cId="3520651607" sldId="332"/>
            <ac:grpSpMk id="9" creationId="{D92E130D-4685-A0FF-5F89-C04570F43046}"/>
          </ac:grpSpMkLst>
        </pc:grpChg>
        <pc:grpChg chg="mod">
          <ac:chgData name="tuyết nguyễn thị ánh" userId="a6fbc05945fbe6a6" providerId="LiveId" clId="{7C6D2563-4814-4BEE-A945-549062264F46}" dt="2023-07-30T10:04:39.378" v="8714" actId="255"/>
          <ac:grpSpMkLst>
            <pc:docMk/>
            <pc:sldMk cId="3520651607" sldId="332"/>
            <ac:grpSpMk id="15" creationId="{1DE1E54C-EB91-55DD-B81F-FE386B534EF1}"/>
          </ac:grpSpMkLst>
        </pc:grpChg>
        <pc:picChg chg="mod">
          <ac:chgData name="tuyết nguyễn thị ánh" userId="a6fbc05945fbe6a6" providerId="LiveId" clId="{7C6D2563-4814-4BEE-A945-549062264F46}" dt="2023-07-30T10:07:47.508" v="8894" actId="1076"/>
          <ac:picMkLst>
            <pc:docMk/>
            <pc:sldMk cId="3520651607" sldId="332"/>
            <ac:picMk id="21" creationId="{4DCD4224-2DD5-2155-2A02-EDE04E4E8A3E}"/>
          </ac:picMkLst>
        </pc:picChg>
      </pc:sldChg>
      <pc:sldChg chg="modSp add mod modTransition">
        <pc:chgData name="tuyết nguyễn thị ánh" userId="a6fbc05945fbe6a6" providerId="LiveId" clId="{7C6D2563-4814-4BEE-A945-549062264F46}" dt="2023-08-01T13:17:13.025" v="11050"/>
        <pc:sldMkLst>
          <pc:docMk/>
          <pc:sldMk cId="2295515420" sldId="333"/>
        </pc:sldMkLst>
        <pc:spChg chg="mod">
          <ac:chgData name="tuyết nguyễn thị ánh" userId="a6fbc05945fbe6a6" providerId="LiveId" clId="{7C6D2563-4814-4BEE-A945-549062264F46}" dt="2023-07-30T10:10:11.887" v="8983" actId="114"/>
          <ac:spMkLst>
            <pc:docMk/>
            <pc:sldMk cId="2295515420" sldId="333"/>
            <ac:spMk id="8" creationId="{0C2391C5-86C4-DE0E-9F77-ACE2254BACD4}"/>
          </ac:spMkLst>
        </pc:spChg>
        <pc:picChg chg="mod">
          <ac:chgData name="tuyết nguyễn thị ánh" userId="a6fbc05945fbe6a6" providerId="LiveId" clId="{7C6D2563-4814-4BEE-A945-549062264F46}" dt="2023-07-30T10:10:02.655" v="8981" actId="1076"/>
          <ac:picMkLst>
            <pc:docMk/>
            <pc:sldMk cId="2295515420" sldId="333"/>
            <ac:picMk id="15" creationId="{EAEEAD27-9931-E217-6868-6F8A413CDC57}"/>
          </ac:picMkLst>
        </pc:picChg>
      </pc:sldChg>
      <pc:sldChg chg="delSp modSp add mod modTransition delAnim modAnim">
        <pc:chgData name="tuyết nguyễn thị ánh" userId="a6fbc05945fbe6a6" providerId="LiveId" clId="{7C6D2563-4814-4BEE-A945-549062264F46}" dt="2023-08-01T13:17:13.025" v="11050"/>
        <pc:sldMkLst>
          <pc:docMk/>
          <pc:sldMk cId="2267427197" sldId="334"/>
        </pc:sldMkLst>
        <pc:spChg chg="mod">
          <ac:chgData name="tuyết nguyễn thị ánh" userId="a6fbc05945fbe6a6" providerId="LiveId" clId="{7C6D2563-4814-4BEE-A945-549062264F46}" dt="2023-07-30T10:18:23.578" v="9685" actId="20577"/>
          <ac:spMkLst>
            <pc:docMk/>
            <pc:sldMk cId="2267427197" sldId="334"/>
            <ac:spMk id="7" creationId="{3F36CA0C-CF42-09F1-B5AF-DB04FC79E549}"/>
          </ac:spMkLst>
        </pc:spChg>
        <pc:spChg chg="del">
          <ac:chgData name="tuyết nguyễn thị ánh" userId="a6fbc05945fbe6a6" providerId="LiveId" clId="{7C6D2563-4814-4BEE-A945-549062264F46}" dt="2023-07-30T10:16:36.227" v="9502" actId="478"/>
          <ac:spMkLst>
            <pc:docMk/>
            <pc:sldMk cId="2267427197" sldId="334"/>
            <ac:spMk id="13" creationId="{6F11FA10-CF62-97EE-55AD-0E273ECC3719}"/>
          </ac:spMkLst>
        </pc:spChg>
      </pc:sldChg>
      <pc:sldChg chg="addSp delSp modSp add mod modTransition modAnim">
        <pc:chgData name="tuyết nguyễn thị ánh" userId="a6fbc05945fbe6a6" providerId="LiveId" clId="{7C6D2563-4814-4BEE-A945-549062264F46}" dt="2023-08-01T13:17:13.025" v="11050"/>
        <pc:sldMkLst>
          <pc:docMk/>
          <pc:sldMk cId="337870218" sldId="335"/>
        </pc:sldMkLst>
        <pc:spChg chg="add del mod ord">
          <ac:chgData name="tuyết nguyễn thị ánh" userId="a6fbc05945fbe6a6" providerId="LiveId" clId="{7C6D2563-4814-4BEE-A945-549062264F46}" dt="2023-07-30T10:25:01.841" v="9976" actId="114"/>
          <ac:spMkLst>
            <pc:docMk/>
            <pc:sldMk cId="337870218" sldId="335"/>
            <ac:spMk id="3" creationId="{ED17FD75-5B22-326B-1FB6-72914F88F480}"/>
          </ac:spMkLst>
        </pc:spChg>
        <pc:spChg chg="del">
          <ac:chgData name="tuyết nguyễn thị ánh" userId="a6fbc05945fbe6a6" providerId="LiveId" clId="{7C6D2563-4814-4BEE-A945-549062264F46}" dt="2023-07-30T10:23:18.479" v="9945" actId="478"/>
          <ac:spMkLst>
            <pc:docMk/>
            <pc:sldMk cId="337870218" sldId="335"/>
            <ac:spMk id="4" creationId="{0F978EA8-1B51-D4D7-BA38-849423A42DA7}"/>
          </ac:spMkLst>
        </pc:spChg>
        <pc:picChg chg="mod">
          <ac:chgData name="tuyết nguyễn thị ánh" userId="a6fbc05945fbe6a6" providerId="LiveId" clId="{7C6D2563-4814-4BEE-A945-549062264F46}" dt="2023-07-30T10:25:05.529" v="9977" actId="1076"/>
          <ac:picMkLst>
            <pc:docMk/>
            <pc:sldMk cId="337870218" sldId="335"/>
            <ac:picMk id="5" creationId="{454BED3F-A916-CA19-F8E4-338F7B19F449}"/>
          </ac:picMkLst>
        </pc:picChg>
      </pc:sldChg>
      <pc:sldChg chg="delSp modSp add mod modTransition delAnim modAnim">
        <pc:chgData name="tuyết nguyễn thị ánh" userId="a6fbc05945fbe6a6" providerId="LiveId" clId="{7C6D2563-4814-4BEE-A945-549062264F46}" dt="2023-08-01T13:17:13.025" v="11050"/>
        <pc:sldMkLst>
          <pc:docMk/>
          <pc:sldMk cId="3225076577" sldId="336"/>
        </pc:sldMkLst>
        <pc:spChg chg="del">
          <ac:chgData name="tuyết nguyễn thị ánh" userId="a6fbc05945fbe6a6" providerId="LiveId" clId="{7C6D2563-4814-4BEE-A945-549062264F46}" dt="2023-07-30T10:39:50.602" v="10131" actId="478"/>
          <ac:spMkLst>
            <pc:docMk/>
            <pc:sldMk cId="3225076577" sldId="336"/>
            <ac:spMk id="2" creationId="{98538F7D-83DB-EC77-32D8-07B2986AE022}"/>
          </ac:spMkLst>
        </pc:spChg>
        <pc:spChg chg="mod">
          <ac:chgData name="tuyết nguyễn thị ánh" userId="a6fbc05945fbe6a6" providerId="LiveId" clId="{7C6D2563-4814-4BEE-A945-549062264F46}" dt="2023-07-30T10:42:49.655" v="10294" actId="1076"/>
          <ac:spMkLst>
            <pc:docMk/>
            <pc:sldMk cId="3225076577" sldId="336"/>
            <ac:spMk id="3" creationId="{02517483-3108-99D9-4424-72E1E8A42BFA}"/>
          </ac:spMkLst>
        </pc:spChg>
        <pc:spChg chg="mod">
          <ac:chgData name="tuyết nguyễn thị ánh" userId="a6fbc05945fbe6a6" providerId="LiveId" clId="{7C6D2563-4814-4BEE-A945-549062264F46}" dt="2023-07-30T10:42:04.344" v="10275" actId="255"/>
          <ac:spMkLst>
            <pc:docMk/>
            <pc:sldMk cId="3225076577" sldId="336"/>
            <ac:spMk id="4" creationId="{BCBA9373-849F-2485-E1F8-36B5F79EA451}"/>
          </ac:spMkLst>
        </pc:spChg>
        <pc:spChg chg="del">
          <ac:chgData name="tuyết nguyễn thị ánh" userId="a6fbc05945fbe6a6" providerId="LiveId" clId="{7C6D2563-4814-4BEE-A945-549062264F46}" dt="2023-07-30T10:41:29.070" v="10265" actId="478"/>
          <ac:spMkLst>
            <pc:docMk/>
            <pc:sldMk cId="3225076577" sldId="336"/>
            <ac:spMk id="13" creationId="{BD88B70E-6C73-BA61-4FCF-813DB2E0C511}"/>
          </ac:spMkLst>
        </pc:spChg>
        <pc:spChg chg="mod">
          <ac:chgData name="tuyết nguyễn thị ánh" userId="a6fbc05945fbe6a6" providerId="LiveId" clId="{7C6D2563-4814-4BEE-A945-549062264F46}" dt="2023-07-30T10:42:20.413" v="10286" actId="1038"/>
          <ac:spMkLst>
            <pc:docMk/>
            <pc:sldMk cId="3225076577" sldId="336"/>
            <ac:spMk id="14" creationId="{89C02FC4-B055-9FC1-6E52-AA2E483D6730}"/>
          </ac:spMkLst>
        </pc:spChg>
        <pc:spChg chg="mod">
          <ac:chgData name="tuyết nguyễn thị ánh" userId="a6fbc05945fbe6a6" providerId="LiveId" clId="{7C6D2563-4814-4BEE-A945-549062264F46}" dt="2023-07-30T10:42:49.655" v="10294" actId="1076"/>
          <ac:spMkLst>
            <pc:docMk/>
            <pc:sldMk cId="3225076577" sldId="336"/>
            <ac:spMk id="19" creationId="{53E229EF-D4FE-75FE-6B27-1C9AD5A4524F}"/>
          </ac:spMkLst>
        </pc:spChg>
        <pc:grpChg chg="mod">
          <ac:chgData name="tuyết nguyễn thị ánh" userId="a6fbc05945fbe6a6" providerId="LiveId" clId="{7C6D2563-4814-4BEE-A945-549062264F46}" dt="2023-07-30T10:42:49.655" v="10294" actId="1076"/>
          <ac:grpSpMkLst>
            <pc:docMk/>
            <pc:sldMk cId="3225076577" sldId="336"/>
            <ac:grpSpMk id="5" creationId="{847A56E1-C1D6-5BB6-FD8A-15C3EEE36357}"/>
          </ac:grpSpMkLst>
        </pc:grpChg>
        <pc:grpChg chg="mod">
          <ac:chgData name="tuyết nguyễn thị ánh" userId="a6fbc05945fbe6a6" providerId="LiveId" clId="{7C6D2563-4814-4BEE-A945-549062264F46}" dt="2023-07-30T10:42:49.655" v="10294" actId="1076"/>
          <ac:grpSpMkLst>
            <pc:docMk/>
            <pc:sldMk cId="3225076577" sldId="336"/>
            <ac:grpSpMk id="15" creationId="{1DE1E54C-EB91-55DD-B81F-FE386B534EF1}"/>
          </ac:grpSpMkLst>
        </pc:grpChg>
        <pc:picChg chg="mod">
          <ac:chgData name="tuyết nguyễn thị ánh" userId="a6fbc05945fbe6a6" providerId="LiveId" clId="{7C6D2563-4814-4BEE-A945-549062264F46}" dt="2023-07-30T10:42:49.655" v="10294" actId="1076"/>
          <ac:picMkLst>
            <pc:docMk/>
            <pc:sldMk cId="3225076577" sldId="336"/>
            <ac:picMk id="21" creationId="{4DCD4224-2DD5-2155-2A02-EDE04E4E8A3E}"/>
          </ac:picMkLst>
        </pc:picChg>
      </pc:sldChg>
      <pc:sldChg chg="add del">
        <pc:chgData name="tuyết nguyễn thị ánh" userId="a6fbc05945fbe6a6" providerId="LiveId" clId="{7C6D2563-4814-4BEE-A945-549062264F46}" dt="2023-07-30T10:39:00.232" v="10129" actId="2890"/>
        <pc:sldMkLst>
          <pc:docMk/>
          <pc:sldMk cId="3990419547" sldId="336"/>
        </pc:sldMkLst>
      </pc:sldChg>
      <pc:sldChg chg="add del">
        <pc:chgData name="tuyết nguyễn thị ánh" userId="a6fbc05945fbe6a6" providerId="LiveId" clId="{7C6D2563-4814-4BEE-A945-549062264F46}" dt="2023-07-30T10:43:00.579" v="10297" actId="47"/>
        <pc:sldMkLst>
          <pc:docMk/>
          <pc:sldMk cId="2063046370" sldId="337"/>
        </pc:sldMkLst>
      </pc:sldChg>
      <pc:sldChg chg="addSp delSp modSp add mod modTransition delAnim modAnim">
        <pc:chgData name="tuyết nguyễn thị ánh" userId="a6fbc05945fbe6a6" providerId="LiveId" clId="{7C6D2563-4814-4BEE-A945-549062264F46}" dt="2023-08-01T13:17:13.025" v="11050"/>
        <pc:sldMkLst>
          <pc:docMk/>
          <pc:sldMk cId="2242493393" sldId="338"/>
        </pc:sldMkLst>
        <pc:spChg chg="del">
          <ac:chgData name="tuyết nguyễn thị ánh" userId="a6fbc05945fbe6a6" providerId="LiveId" clId="{7C6D2563-4814-4BEE-A945-549062264F46}" dt="2023-07-30T10:43:55.113" v="10309" actId="478"/>
          <ac:spMkLst>
            <pc:docMk/>
            <pc:sldMk cId="2242493393" sldId="338"/>
            <ac:spMk id="2" creationId="{61145E87-B7D5-9B9B-A2A4-030CBE34E60D}"/>
          </ac:spMkLst>
        </pc:spChg>
        <pc:spChg chg="del">
          <ac:chgData name="tuyết nguyễn thị ánh" userId="a6fbc05945fbe6a6" providerId="LiveId" clId="{7C6D2563-4814-4BEE-A945-549062264F46}" dt="2023-07-30T10:43:55.113" v="10309" actId="478"/>
          <ac:spMkLst>
            <pc:docMk/>
            <pc:sldMk cId="2242493393" sldId="338"/>
            <ac:spMk id="3" creationId="{90E95ECE-2145-4A24-E4C7-E151620156C8}"/>
          </ac:spMkLst>
        </pc:spChg>
        <pc:spChg chg="add mod">
          <ac:chgData name="tuyết nguyễn thị ánh" userId="a6fbc05945fbe6a6" providerId="LiveId" clId="{7C6D2563-4814-4BEE-A945-549062264F46}" dt="2023-07-30T10:45:58.256" v="10475" actId="1076"/>
          <ac:spMkLst>
            <pc:docMk/>
            <pc:sldMk cId="2242493393" sldId="338"/>
            <ac:spMk id="4" creationId="{56B4E0BB-E45E-C53E-49BD-060FC897C0B1}"/>
          </ac:spMkLst>
        </pc:spChg>
        <pc:spChg chg="del">
          <ac:chgData name="tuyết nguyễn thị ánh" userId="a6fbc05945fbe6a6" providerId="LiveId" clId="{7C6D2563-4814-4BEE-A945-549062264F46}" dt="2023-07-30T10:43:55.113" v="10309" actId="478"/>
          <ac:spMkLst>
            <pc:docMk/>
            <pc:sldMk cId="2242493393" sldId="338"/>
            <ac:spMk id="5" creationId="{D57E039B-C550-82BB-2F46-4722F663B3EF}"/>
          </ac:spMkLst>
        </pc:spChg>
        <pc:spChg chg="del">
          <ac:chgData name="tuyết nguyễn thị ánh" userId="a6fbc05945fbe6a6" providerId="LiveId" clId="{7C6D2563-4814-4BEE-A945-549062264F46}" dt="2023-07-30T10:43:55.113" v="10309" actId="478"/>
          <ac:spMkLst>
            <pc:docMk/>
            <pc:sldMk cId="2242493393" sldId="338"/>
            <ac:spMk id="6" creationId="{101495DC-047A-A7E4-857E-B35F7146851A}"/>
          </ac:spMkLst>
        </pc:spChg>
        <pc:spChg chg="del">
          <ac:chgData name="tuyết nguyễn thị ánh" userId="a6fbc05945fbe6a6" providerId="LiveId" clId="{7C6D2563-4814-4BEE-A945-549062264F46}" dt="2023-07-30T10:43:55.113" v="10309" actId="478"/>
          <ac:spMkLst>
            <pc:docMk/>
            <pc:sldMk cId="2242493393" sldId="338"/>
            <ac:spMk id="7" creationId="{5D3B4138-1074-6693-F0B5-AA81F16C8D09}"/>
          </ac:spMkLst>
        </pc:spChg>
        <pc:spChg chg="add mod">
          <ac:chgData name="tuyết nguyễn thị ánh" userId="a6fbc05945fbe6a6" providerId="LiveId" clId="{7C6D2563-4814-4BEE-A945-549062264F46}" dt="2023-07-30T10:44:18.968" v="10314" actId="20577"/>
          <ac:spMkLst>
            <pc:docMk/>
            <pc:sldMk cId="2242493393" sldId="338"/>
            <ac:spMk id="8" creationId="{ED474347-CD78-9D5A-40AD-FC0060C24D90}"/>
          </ac:spMkLst>
        </pc:spChg>
        <pc:spChg chg="add mod">
          <ac:chgData name="tuyết nguyễn thị ánh" userId="a6fbc05945fbe6a6" providerId="LiveId" clId="{7C6D2563-4814-4BEE-A945-549062264F46}" dt="2023-07-30T10:48:08.035" v="10629" actId="20577"/>
          <ac:spMkLst>
            <pc:docMk/>
            <pc:sldMk cId="2242493393" sldId="338"/>
            <ac:spMk id="9" creationId="{8DE94FD4-2D5C-0101-5843-3D56D1753D0F}"/>
          </ac:spMkLst>
        </pc:spChg>
        <pc:spChg chg="add mod">
          <ac:chgData name="tuyết nguyễn thị ánh" userId="a6fbc05945fbe6a6" providerId="LiveId" clId="{7C6D2563-4814-4BEE-A945-549062264F46}" dt="2023-07-30T10:45:55.348" v="10474" actId="1076"/>
          <ac:spMkLst>
            <pc:docMk/>
            <pc:sldMk cId="2242493393" sldId="338"/>
            <ac:spMk id="10" creationId="{24717645-7541-947C-D9CA-1FF2E5B6604B}"/>
          </ac:spMkLst>
        </pc:spChg>
        <pc:spChg chg="del">
          <ac:chgData name="tuyết nguyễn thị ánh" userId="a6fbc05945fbe6a6" providerId="LiveId" clId="{7C6D2563-4814-4BEE-A945-549062264F46}" dt="2023-07-30T10:43:55.113" v="10309" actId="478"/>
          <ac:spMkLst>
            <pc:docMk/>
            <pc:sldMk cId="2242493393" sldId="338"/>
            <ac:spMk id="16" creationId="{41B1A985-938D-3C57-3B69-86A79D7F9377}"/>
          </ac:spMkLst>
        </pc:spChg>
        <pc:spChg chg="del">
          <ac:chgData name="tuyết nguyễn thị ánh" userId="a6fbc05945fbe6a6" providerId="LiveId" clId="{7C6D2563-4814-4BEE-A945-549062264F46}" dt="2023-07-30T10:43:55.113" v="10309" actId="478"/>
          <ac:spMkLst>
            <pc:docMk/>
            <pc:sldMk cId="2242493393" sldId="338"/>
            <ac:spMk id="17" creationId="{5A06EA10-605B-4E99-4A17-8A6D2CF3B3C5}"/>
          </ac:spMkLst>
        </pc:spChg>
        <pc:spChg chg="del">
          <ac:chgData name="tuyết nguyễn thị ánh" userId="a6fbc05945fbe6a6" providerId="LiveId" clId="{7C6D2563-4814-4BEE-A945-549062264F46}" dt="2023-07-30T10:43:55.113" v="10309" actId="478"/>
          <ac:spMkLst>
            <pc:docMk/>
            <pc:sldMk cId="2242493393" sldId="338"/>
            <ac:spMk id="21" creationId="{129F3B48-DF40-1AB0-284E-5A020A3CD367}"/>
          </ac:spMkLst>
        </pc:spChg>
        <pc:spChg chg="del">
          <ac:chgData name="tuyết nguyễn thị ánh" userId="a6fbc05945fbe6a6" providerId="LiveId" clId="{7C6D2563-4814-4BEE-A945-549062264F46}" dt="2023-07-30T10:43:55.113" v="10309" actId="478"/>
          <ac:spMkLst>
            <pc:docMk/>
            <pc:sldMk cId="2242493393" sldId="338"/>
            <ac:spMk id="24" creationId="{9176E9B6-90F8-13B5-0226-6E309C5E9CD5}"/>
          </ac:spMkLst>
        </pc:spChg>
        <pc:spChg chg="del">
          <ac:chgData name="tuyết nguyễn thị ánh" userId="a6fbc05945fbe6a6" providerId="LiveId" clId="{7C6D2563-4814-4BEE-A945-549062264F46}" dt="2023-07-30T10:43:55.113" v="10309" actId="478"/>
          <ac:spMkLst>
            <pc:docMk/>
            <pc:sldMk cId="2242493393" sldId="338"/>
            <ac:spMk id="25" creationId="{9E412787-C5D1-1AD9-6E64-938D32E2404B}"/>
          </ac:spMkLst>
        </pc:spChg>
        <pc:spChg chg="del">
          <ac:chgData name="tuyết nguyễn thị ánh" userId="a6fbc05945fbe6a6" providerId="LiveId" clId="{7C6D2563-4814-4BEE-A945-549062264F46}" dt="2023-07-30T10:43:55.113" v="10309" actId="478"/>
          <ac:spMkLst>
            <pc:docMk/>
            <pc:sldMk cId="2242493393" sldId="338"/>
            <ac:spMk id="26" creationId="{4464EBA8-1CCB-598C-05A6-510D0C0B5712}"/>
          </ac:spMkLst>
        </pc:spChg>
      </pc:sldChg>
      <pc:sldChg chg="modSp add mod modTransition modAnim">
        <pc:chgData name="tuyết nguyễn thị ánh" userId="a6fbc05945fbe6a6" providerId="LiveId" clId="{7C6D2563-4814-4BEE-A945-549062264F46}" dt="2023-08-01T13:17:13.025" v="11050"/>
        <pc:sldMkLst>
          <pc:docMk/>
          <pc:sldMk cId="2917336393" sldId="339"/>
        </pc:sldMkLst>
        <pc:spChg chg="mod">
          <ac:chgData name="tuyết nguyễn thị ánh" userId="a6fbc05945fbe6a6" providerId="LiveId" clId="{7C6D2563-4814-4BEE-A945-549062264F46}" dt="2023-07-30T10:49:43.312" v="10637" actId="20577"/>
          <ac:spMkLst>
            <pc:docMk/>
            <pc:sldMk cId="2917336393" sldId="339"/>
            <ac:spMk id="3" creationId="{02517483-3108-99D9-4424-72E1E8A42BFA}"/>
          </ac:spMkLst>
        </pc:spChg>
        <pc:spChg chg="mod">
          <ac:chgData name="tuyết nguyễn thị ánh" userId="a6fbc05945fbe6a6" providerId="LiveId" clId="{7C6D2563-4814-4BEE-A945-549062264F46}" dt="2023-07-30T10:50:24.831" v="10740" actId="20577"/>
          <ac:spMkLst>
            <pc:docMk/>
            <pc:sldMk cId="2917336393" sldId="339"/>
            <ac:spMk id="4" creationId="{BCBA9373-849F-2485-E1F8-36B5F79EA451}"/>
          </ac:spMkLst>
        </pc:spChg>
        <pc:spChg chg="mod">
          <ac:chgData name="tuyết nguyễn thị ánh" userId="a6fbc05945fbe6a6" providerId="LiveId" clId="{7C6D2563-4814-4BEE-A945-549062264F46}" dt="2023-07-30T10:50:22.689" v="10738" actId="20577"/>
          <ac:spMkLst>
            <pc:docMk/>
            <pc:sldMk cId="2917336393" sldId="339"/>
            <ac:spMk id="14" creationId="{89C02FC4-B055-9FC1-6E52-AA2E483D6730}"/>
          </ac:spMkLst>
        </pc:spChg>
        <pc:spChg chg="mod">
          <ac:chgData name="tuyết nguyễn thị ánh" userId="a6fbc05945fbe6a6" providerId="LiveId" clId="{7C6D2563-4814-4BEE-A945-549062264F46}" dt="2023-07-30T10:51:27.028" v="10750" actId="1076"/>
          <ac:spMkLst>
            <pc:docMk/>
            <pc:sldMk cId="2917336393" sldId="339"/>
            <ac:spMk id="19" creationId="{53E229EF-D4FE-75FE-6B27-1C9AD5A4524F}"/>
          </ac:spMkLst>
        </pc:spChg>
        <pc:grpChg chg="mod">
          <ac:chgData name="tuyết nguyễn thị ánh" userId="a6fbc05945fbe6a6" providerId="LiveId" clId="{7C6D2563-4814-4BEE-A945-549062264F46}" dt="2023-07-30T10:50:31.539" v="10741" actId="1076"/>
          <ac:grpSpMkLst>
            <pc:docMk/>
            <pc:sldMk cId="2917336393" sldId="339"/>
            <ac:grpSpMk id="5" creationId="{847A56E1-C1D6-5BB6-FD8A-15C3EEE36357}"/>
          </ac:grpSpMkLst>
        </pc:grpChg>
        <pc:grpChg chg="mod">
          <ac:chgData name="tuyết nguyễn thị ánh" userId="a6fbc05945fbe6a6" providerId="LiveId" clId="{7C6D2563-4814-4BEE-A945-549062264F46}" dt="2023-07-30T10:50:22.689" v="10738" actId="20577"/>
          <ac:grpSpMkLst>
            <pc:docMk/>
            <pc:sldMk cId="2917336393" sldId="339"/>
            <ac:grpSpMk id="15" creationId="{1DE1E54C-EB91-55DD-B81F-FE386B534EF1}"/>
          </ac:grpSpMkLst>
        </pc:grpChg>
        <pc:picChg chg="mod">
          <ac:chgData name="tuyết nguyễn thị ánh" userId="a6fbc05945fbe6a6" providerId="LiveId" clId="{7C6D2563-4814-4BEE-A945-549062264F46}" dt="2023-07-30T10:51:28.887" v="10751" actId="1076"/>
          <ac:picMkLst>
            <pc:docMk/>
            <pc:sldMk cId="2917336393" sldId="339"/>
            <ac:picMk id="21" creationId="{4DCD4224-2DD5-2155-2A02-EDE04E4E8A3E}"/>
          </ac:picMkLst>
        </pc:picChg>
      </pc:sldChg>
      <pc:sldChg chg="add del">
        <pc:chgData name="tuyết nguyễn thị ánh" userId="a6fbc05945fbe6a6" providerId="LiveId" clId="{7C6D2563-4814-4BEE-A945-549062264F46}" dt="2023-07-30T10:51:44.309" v="10752" actId="47"/>
        <pc:sldMkLst>
          <pc:docMk/>
          <pc:sldMk cId="2683491662" sldId="340"/>
        </pc:sldMkLst>
      </pc:sldChg>
      <pc:sldChg chg="add modTransition">
        <pc:chgData name="tuyết nguyễn thị ánh" userId="a6fbc05945fbe6a6" providerId="LiveId" clId="{7C6D2563-4814-4BEE-A945-549062264F46}" dt="2023-08-01T13:17:13.025" v="11050"/>
        <pc:sldMkLst>
          <pc:docMk/>
          <pc:sldMk cId="1808662110" sldId="341"/>
        </pc:sldMkLst>
      </pc:sldChg>
      <pc:sldChg chg="modTransition modAnim">
        <pc:chgData name="tuyết nguyễn thị ánh" userId="a6fbc05945fbe6a6" providerId="LiveId" clId="{7C6D2563-4814-4BEE-A945-549062264F46}" dt="2023-08-01T13:17:13.025" v="11050"/>
        <pc:sldMkLst>
          <pc:docMk/>
          <pc:sldMk cId="4284774729" sldId="342"/>
        </pc:sldMkLst>
      </pc:sldChg>
      <pc:sldChg chg="modTransition modAnim">
        <pc:chgData name="tuyết nguyễn thị ánh" userId="a6fbc05945fbe6a6" providerId="LiveId" clId="{7C6D2563-4814-4BEE-A945-549062264F46}" dt="2023-08-01T13:17:13.025" v="11050"/>
        <pc:sldMkLst>
          <pc:docMk/>
          <pc:sldMk cId="3293663525" sldId="343"/>
        </pc:sldMkLst>
      </pc:sldChg>
      <pc:sldChg chg="modTransition modAnim">
        <pc:chgData name="tuyết nguyễn thị ánh" userId="a6fbc05945fbe6a6" providerId="LiveId" clId="{7C6D2563-4814-4BEE-A945-549062264F46}" dt="2023-08-01T13:17:13.025" v="11050"/>
        <pc:sldMkLst>
          <pc:docMk/>
          <pc:sldMk cId="3048381454" sldId="344"/>
        </pc:sldMkLst>
      </pc:sldChg>
      <pc:sldChg chg="modTransition modAnim">
        <pc:chgData name="tuyết nguyễn thị ánh" userId="a6fbc05945fbe6a6" providerId="LiveId" clId="{7C6D2563-4814-4BEE-A945-549062264F46}" dt="2023-08-01T13:17:13.025" v="11050"/>
        <pc:sldMkLst>
          <pc:docMk/>
          <pc:sldMk cId="2719224202" sldId="345"/>
        </pc:sldMkLst>
      </pc:sldChg>
      <pc:sldChg chg="modSp modTransition">
        <pc:chgData name="tuyết nguyễn thị ánh" userId="a6fbc05945fbe6a6" providerId="LiveId" clId="{7C6D2563-4814-4BEE-A945-549062264F46}" dt="2023-08-01T13:17:13.025" v="11050"/>
        <pc:sldMkLst>
          <pc:docMk/>
          <pc:sldMk cId="474125101" sldId="346"/>
        </pc:sldMkLst>
        <pc:spChg chg="mod">
          <ac:chgData name="tuyết nguyễn thị ánh" userId="a6fbc05945fbe6a6" providerId="LiveId" clId="{7C6D2563-4814-4BEE-A945-549062264F46}" dt="2023-07-31T02:00:54.926" v="10956" actId="255"/>
          <ac:spMkLst>
            <pc:docMk/>
            <pc:sldMk cId="474125101" sldId="346"/>
            <ac:spMk id="8" creationId="{0C2391C5-86C4-DE0E-9F77-ACE2254BACD4}"/>
          </ac:spMkLst>
        </pc:spChg>
      </pc:sldChg>
      <pc:sldChg chg="modTransition modAnim">
        <pc:chgData name="tuyết nguyễn thị ánh" userId="a6fbc05945fbe6a6" providerId="LiveId" clId="{7C6D2563-4814-4BEE-A945-549062264F46}" dt="2023-08-01T13:17:13.025" v="11050"/>
        <pc:sldMkLst>
          <pc:docMk/>
          <pc:sldMk cId="1157310325" sldId="347"/>
        </pc:sldMkLst>
      </pc:sldChg>
      <pc:sldChg chg="modTransition modAnim">
        <pc:chgData name="tuyết nguyễn thị ánh" userId="a6fbc05945fbe6a6" providerId="LiveId" clId="{7C6D2563-4814-4BEE-A945-549062264F46}" dt="2023-08-01T13:17:13.025" v="11050"/>
        <pc:sldMkLst>
          <pc:docMk/>
          <pc:sldMk cId="2377635862" sldId="348"/>
        </pc:sldMkLst>
      </pc:sldChg>
      <pc:sldChg chg="modTransition modAnim">
        <pc:chgData name="tuyết nguyễn thị ánh" userId="a6fbc05945fbe6a6" providerId="LiveId" clId="{7C6D2563-4814-4BEE-A945-549062264F46}" dt="2023-08-01T13:17:13.025" v="11050"/>
        <pc:sldMkLst>
          <pc:docMk/>
          <pc:sldMk cId="3656045248" sldId="349"/>
        </pc:sldMkLst>
      </pc:sldChg>
      <pc:sldChg chg="modTransition modAnim">
        <pc:chgData name="tuyết nguyễn thị ánh" userId="a6fbc05945fbe6a6" providerId="LiveId" clId="{7C6D2563-4814-4BEE-A945-549062264F46}" dt="2023-08-01T13:17:13.025" v="11050"/>
        <pc:sldMkLst>
          <pc:docMk/>
          <pc:sldMk cId="1751746250" sldId="350"/>
        </pc:sldMkLst>
      </pc:sldChg>
      <pc:sldChg chg="modTransition modAnim">
        <pc:chgData name="tuyết nguyễn thị ánh" userId="a6fbc05945fbe6a6" providerId="LiveId" clId="{7C6D2563-4814-4BEE-A945-549062264F46}" dt="2023-08-01T13:17:13.025" v="11050"/>
        <pc:sldMkLst>
          <pc:docMk/>
          <pc:sldMk cId="2112368007" sldId="351"/>
        </pc:sldMkLst>
      </pc:sldChg>
      <pc:sldChg chg="modTransition modAnim">
        <pc:chgData name="tuyết nguyễn thị ánh" userId="a6fbc05945fbe6a6" providerId="LiveId" clId="{7C6D2563-4814-4BEE-A945-549062264F46}" dt="2023-08-01T13:17:13.025" v="11050"/>
        <pc:sldMkLst>
          <pc:docMk/>
          <pc:sldMk cId="1389393815" sldId="352"/>
        </pc:sldMkLst>
      </pc:sldChg>
      <pc:sldChg chg="modTransition modAnim">
        <pc:chgData name="tuyết nguyễn thị ánh" userId="a6fbc05945fbe6a6" providerId="LiveId" clId="{7C6D2563-4814-4BEE-A945-549062264F46}" dt="2023-08-01T13:17:13.025" v="11050"/>
        <pc:sldMkLst>
          <pc:docMk/>
          <pc:sldMk cId="440052607" sldId="353"/>
        </pc:sldMkLst>
      </pc:sldChg>
      <pc:sldChg chg="modTransition modAnim">
        <pc:chgData name="tuyết nguyễn thị ánh" userId="a6fbc05945fbe6a6" providerId="LiveId" clId="{7C6D2563-4814-4BEE-A945-549062264F46}" dt="2023-08-01T13:17:13.025" v="11050"/>
        <pc:sldMkLst>
          <pc:docMk/>
          <pc:sldMk cId="444079311" sldId="354"/>
        </pc:sldMkLst>
      </pc:sldChg>
      <pc:sldChg chg="modSp modTransition modAnim">
        <pc:chgData name="tuyết nguyễn thị ánh" userId="a6fbc05945fbe6a6" providerId="LiveId" clId="{7C6D2563-4814-4BEE-A945-549062264F46}" dt="2023-08-01T13:17:13.025" v="11050"/>
        <pc:sldMkLst>
          <pc:docMk/>
          <pc:sldMk cId="3363018607" sldId="355"/>
        </pc:sldMkLst>
        <pc:spChg chg="mod">
          <ac:chgData name="tuyết nguyễn thị ánh" userId="a6fbc05945fbe6a6" providerId="LiveId" clId="{7C6D2563-4814-4BEE-A945-549062264F46}" dt="2023-07-31T02:07:05.196" v="11016" actId="113"/>
          <ac:spMkLst>
            <pc:docMk/>
            <pc:sldMk cId="3363018607" sldId="355"/>
            <ac:spMk id="3" creationId="{7F83DECB-8C69-1F82-FC94-52620218E30D}"/>
          </ac:spMkLst>
        </pc:spChg>
      </pc:sldChg>
      <pc:sldChg chg="del">
        <pc:chgData name="tuyết nguyễn thị ánh" userId="a6fbc05945fbe6a6" providerId="LiveId" clId="{7C6D2563-4814-4BEE-A945-549062264F46}" dt="2023-07-31T01:57:45.814" v="10929" actId="47"/>
        <pc:sldMkLst>
          <pc:docMk/>
          <pc:sldMk cId="3946422429" sldId="356"/>
        </pc:sldMkLst>
      </pc:sldChg>
      <pc:sldChg chg="del">
        <pc:chgData name="tuyết nguyễn thị ánh" userId="a6fbc05945fbe6a6" providerId="LiveId" clId="{7C6D2563-4814-4BEE-A945-549062264F46}" dt="2023-07-31T01:57:07.379" v="10924" actId="47"/>
        <pc:sldMkLst>
          <pc:docMk/>
          <pc:sldMk cId="2101262731" sldId="357"/>
        </pc:sldMkLst>
      </pc:sldChg>
      <pc:sldChg chg="del">
        <pc:chgData name="tuyết nguyễn thị ánh" userId="a6fbc05945fbe6a6" providerId="LiveId" clId="{7C6D2563-4814-4BEE-A945-549062264F46}" dt="2023-07-31T01:51:39.184" v="10875" actId="47"/>
        <pc:sldMkLst>
          <pc:docMk/>
          <pc:sldMk cId="1665261523" sldId="358"/>
        </pc:sldMkLst>
      </pc:sldChg>
      <pc:sldChg chg="del">
        <pc:chgData name="tuyết nguyễn thị ánh" userId="a6fbc05945fbe6a6" providerId="LiveId" clId="{7C6D2563-4814-4BEE-A945-549062264F46}" dt="2023-07-31T01:51:11.707" v="10870" actId="47"/>
        <pc:sldMkLst>
          <pc:docMk/>
          <pc:sldMk cId="4000463461" sldId="359"/>
        </pc:sldMkLst>
      </pc:sldChg>
      <pc:sldChg chg="del">
        <pc:chgData name="tuyết nguyễn thị ánh" userId="a6fbc05945fbe6a6" providerId="LiveId" clId="{7C6D2563-4814-4BEE-A945-549062264F46}" dt="2023-07-31T01:47:47.301" v="10856" actId="47"/>
        <pc:sldMkLst>
          <pc:docMk/>
          <pc:sldMk cId="259661190" sldId="360"/>
        </pc:sldMkLst>
      </pc:sldChg>
      <pc:sldChg chg="del">
        <pc:chgData name="tuyết nguyễn thị ánh" userId="a6fbc05945fbe6a6" providerId="LiveId" clId="{7C6D2563-4814-4BEE-A945-549062264F46}" dt="2023-07-31T01:47:45.595" v="10855" actId="47"/>
        <pc:sldMkLst>
          <pc:docMk/>
          <pc:sldMk cId="3275307926" sldId="361"/>
        </pc:sldMkLst>
      </pc:sldChg>
      <pc:sldChg chg="del">
        <pc:chgData name="tuyết nguyễn thị ánh" userId="a6fbc05945fbe6a6" providerId="LiveId" clId="{7C6D2563-4814-4BEE-A945-549062264F46}" dt="2023-07-31T01:47:42.421" v="10854" actId="47"/>
        <pc:sldMkLst>
          <pc:docMk/>
          <pc:sldMk cId="335565323" sldId="362"/>
        </pc:sldMkLst>
      </pc:sldChg>
      <pc:sldChg chg="del">
        <pc:chgData name="tuyết nguyễn thị ánh" userId="a6fbc05945fbe6a6" providerId="LiveId" clId="{7C6D2563-4814-4BEE-A945-549062264F46}" dt="2023-07-31T01:46:04.607" v="10839" actId="47"/>
        <pc:sldMkLst>
          <pc:docMk/>
          <pc:sldMk cId="3236914742" sldId="363"/>
        </pc:sldMkLst>
      </pc:sldChg>
      <pc:sldChg chg="del">
        <pc:chgData name="tuyết nguyễn thị ánh" userId="a6fbc05945fbe6a6" providerId="LiveId" clId="{7C6D2563-4814-4BEE-A945-549062264F46}" dt="2023-07-31T01:45:53.506" v="10837" actId="47"/>
        <pc:sldMkLst>
          <pc:docMk/>
          <pc:sldMk cId="184758411" sldId="364"/>
        </pc:sldMkLst>
      </pc:sldChg>
      <pc:sldMasterChg chg="delSldLayout">
        <pc:chgData name="tuyết nguyễn thị ánh" userId="a6fbc05945fbe6a6" providerId="LiveId" clId="{7C6D2563-4814-4BEE-A945-549062264F46}" dt="2023-07-29T14:51:54.715" v="2987" actId="47"/>
        <pc:sldMasterMkLst>
          <pc:docMk/>
          <pc:sldMasterMk cId="0" sldId="2147483678"/>
        </pc:sldMasterMkLst>
        <pc:sldLayoutChg chg="del">
          <pc:chgData name="tuyết nguyễn thị ánh" userId="a6fbc05945fbe6a6" providerId="LiveId" clId="{7C6D2563-4814-4BEE-A945-549062264F46}" dt="2023-07-28T10:07:30.757" v="1907" actId="47"/>
          <pc:sldLayoutMkLst>
            <pc:docMk/>
            <pc:sldMasterMk cId="0" sldId="2147483678"/>
            <pc:sldLayoutMk cId="0" sldId="2147483665"/>
          </pc:sldLayoutMkLst>
        </pc:sldLayoutChg>
        <pc:sldLayoutChg chg="del">
          <pc:chgData name="tuyết nguyễn thị ánh" userId="a6fbc05945fbe6a6" providerId="LiveId" clId="{7C6D2563-4814-4BEE-A945-549062264F46}" dt="2023-07-28T10:07:29.875" v="1906" actId="47"/>
          <pc:sldLayoutMkLst>
            <pc:docMk/>
            <pc:sldMasterMk cId="0" sldId="2147483678"/>
            <pc:sldLayoutMk cId="0" sldId="2147483666"/>
          </pc:sldLayoutMkLst>
        </pc:sldLayoutChg>
        <pc:sldLayoutChg chg="del">
          <pc:chgData name="tuyết nguyễn thị ánh" userId="a6fbc05945fbe6a6" providerId="LiveId" clId="{7C6D2563-4814-4BEE-A945-549062264F46}" dt="2023-07-29T14:51:54.715" v="2987" actId="47"/>
          <pc:sldLayoutMkLst>
            <pc:docMk/>
            <pc:sldMasterMk cId="0" sldId="2147483678"/>
            <pc:sldLayoutMk cId="0" sldId="214748366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g24ce6603a68_0_5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3" name="Google Shape;1353;g24ce6603a68_0_5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2458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24ce6603a68_0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24ce6603a68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24ce6603a68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2" name="Google Shape;812;g24ce6603a68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0860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g24ce6603a68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6" name="Google Shape;906;g24ce6603a68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26646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g24ce6603a68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6" name="Google Shape;906;g24ce6603a68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7217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24ce6603a68_0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24ce6603a68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24ce6603a68_0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24ce6603a68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03990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20f41e1924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20f41e192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1108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24ce6603a68_0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24ce6603a68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24ce6603a68_0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24ce6603a68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4932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g24ce6603a68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5" name="Google Shape;1045;g24ce6603a68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24ce9694dc7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24ce9694dc7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g24ce6603a68_0_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1" name="Google Shape;1051;g24ce6603a68_0_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g24ce6603a68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1" name="Google Shape;1221;g24ce6603a68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g24ce6603a68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1" name="Google Shape;1221;g24ce6603a68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2332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Google Shape;1083;g24ce6603a68_0_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4" name="Google Shape;1084;g24ce6603a68_0_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g24ce6603a68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6" name="Google Shape;1066;g24ce6603a68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g24ce6603a68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6" name="Google Shape;1066;g24ce6603a68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25590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g24ce6603a68_0_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4" name="Google Shape;1124;g24ce6603a68_0_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g24ce6603a68_0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0" name="Google Shape;1180;g24ce6603a68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Google Shape;1154;g24ce6603a68_0_4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5" name="Google Shape;1155;g24ce6603a68_0_4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g24ce6603a68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6" name="Google Shape;1066;g24ce6603a68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7420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24ce9694dc7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6" name="Google Shape;766;g24ce9694dc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g24ce6603a68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6" name="Google Shape;1066;g24ce6603a68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14486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g24ce6603a68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6" name="Google Shape;1066;g24ce6603a68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11618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20f41e1924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20f41e1924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21155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20f41e1924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20f41e1924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64813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20f41e1924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20f41e1924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1149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g24ce6603a68_0_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4" name="Google Shape;1124;g24ce6603a68_0_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32451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g24ce6603a68_0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0" name="Google Shape;1180;g24ce6603a68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26519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g24ce6603a68_0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0" name="Google Shape;1180;g24ce6603a68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4120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Google Shape;1154;g24ce6603a68_0_4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5" name="Google Shape;1155;g24ce6603a68_0_4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04368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Google Shape;1154;g24ce6603a68_0_4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5" name="Google Shape;1155;g24ce6603a68_0_4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0224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24ce49d838b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24ce49d838b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20f41e1924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20f41e192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43065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20f41e1924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20f41e1924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84326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Google Shape;1101;g24ce6603a68_0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2" name="Google Shape;1102;g24ce6603a68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24ce6603a68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24ce6603a68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95088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20f41e1924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20f41e1924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37211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Google Shape;1101;g24ce6603a68_0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2" name="Google Shape;1102;g24ce6603a68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68327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g24ce6603a68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1" name="Google Shape;1221;g24ce6603a68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83255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g24ce6603a68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1" name="Google Shape;1221;g24ce6603a68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21630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g24ce6603a68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1" name="Google Shape;1221;g24ce6603a68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6538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g24ce6603a68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1" name="Google Shape;1221;g24ce6603a68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903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20f41e1924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20f41e192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g24ce6603a68_0_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4" name="Google Shape;1124;g24ce6603a68_0_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13074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24ce6603a68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2" name="Google Shape;1012;g24ce6603a68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24ce6603a68_0_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24ce6603a68_0_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g24ce6603a68_0_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6" name="Google Shape;1256;g24ce6603a68_0_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g24ce6603a68_0_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6" name="Google Shape;1256;g24ce6603a68_0_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96123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g24ce6603a68_0_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6" name="Google Shape;1256;g24ce6603a68_0_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89553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g24ce6603a68_0_5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2" name="Google Shape;1322;g24ce6603a68_0_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g24ce6603a68_0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7" name="Google Shape;1347;g24ce6603a68_0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g24ce6603a68_0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7" name="Google Shape;1347;g24ce6603a68_0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05676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24ce6603a68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2" name="Google Shape;1012;g24ce6603a68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5964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20f41e1924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20f41e1924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24e932822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6" name="Google Shape;1386;g24e932822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24e932822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6" name="Google Shape;1386;g24e932822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26050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24e932822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6" name="Google Shape;1386;g24e932822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96625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24e932822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6" name="Google Shape;1386;g24e932822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211206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7"/>
        <p:cNvGrpSpPr/>
        <p:nvPr/>
      </p:nvGrpSpPr>
      <p:grpSpPr>
        <a:xfrm>
          <a:off x="0" y="0"/>
          <a:ext cx="0" cy="0"/>
          <a:chOff x="0" y="0"/>
          <a:chExt cx="0" cy="0"/>
        </a:xfrm>
      </p:grpSpPr>
      <p:sp>
        <p:nvSpPr>
          <p:cNvPr id="1768" name="Google Shape;1768;g24effd5c29f_0_8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9" name="Google Shape;1769;g24effd5c29f_0_8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7"/>
        <p:cNvGrpSpPr/>
        <p:nvPr/>
      </p:nvGrpSpPr>
      <p:grpSpPr>
        <a:xfrm>
          <a:off x="0" y="0"/>
          <a:ext cx="0" cy="0"/>
          <a:chOff x="0" y="0"/>
          <a:chExt cx="0" cy="0"/>
        </a:xfrm>
      </p:grpSpPr>
      <p:sp>
        <p:nvSpPr>
          <p:cNvPr id="1768" name="Google Shape;1768;g24effd5c29f_0_8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9" name="Google Shape;1769;g24effd5c29f_0_8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120639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7"/>
        <p:cNvGrpSpPr/>
        <p:nvPr/>
      </p:nvGrpSpPr>
      <p:grpSpPr>
        <a:xfrm>
          <a:off x="0" y="0"/>
          <a:ext cx="0" cy="0"/>
          <a:chOff x="0" y="0"/>
          <a:chExt cx="0" cy="0"/>
        </a:xfrm>
      </p:grpSpPr>
      <p:sp>
        <p:nvSpPr>
          <p:cNvPr id="1768" name="Google Shape;1768;g24effd5c29f_0_8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9" name="Google Shape;1769;g24effd5c29f_0_8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00084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8"/>
        <p:cNvGrpSpPr/>
        <p:nvPr/>
      </p:nvGrpSpPr>
      <p:grpSpPr>
        <a:xfrm>
          <a:off x="0" y="0"/>
          <a:ext cx="0" cy="0"/>
          <a:chOff x="0" y="0"/>
          <a:chExt cx="0" cy="0"/>
        </a:xfrm>
      </p:grpSpPr>
      <p:sp>
        <p:nvSpPr>
          <p:cNvPr id="1719" name="Google Shape;1719;g24effd5c29f_0_8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0" name="Google Shape;1720;g24effd5c29f_0_8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g24ce6603a68_0_5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3" name="Google Shape;1353;g24ce6603a68_0_5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24ce6603a68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2" name="Google Shape;812;g24ce6603a68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24ce6603a68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8" name="Google Shape;818;g24ce6603a68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24ce6603a68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24ce6603a68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403400" y="777625"/>
            <a:ext cx="6337200" cy="29844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191919"/>
              </a:buClr>
              <a:buSzPts val="5200"/>
              <a:buNone/>
              <a:defRPr sz="46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2463302" y="3762150"/>
            <a:ext cx="4217400" cy="4758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6869958" y="230493"/>
            <a:ext cx="535749" cy="547122"/>
            <a:chOff x="3477650" y="837700"/>
            <a:chExt cx="314425" cy="321100"/>
          </a:xfrm>
        </p:grpSpPr>
        <p:sp>
          <p:nvSpPr>
            <p:cNvPr id="12" name="Google Shape;12;p2"/>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1822833" y="4502268"/>
            <a:ext cx="535749" cy="547122"/>
            <a:chOff x="3477650" y="837700"/>
            <a:chExt cx="314425" cy="321100"/>
          </a:xfrm>
        </p:grpSpPr>
        <p:sp>
          <p:nvSpPr>
            <p:cNvPr id="15" name="Google Shape;15;p2"/>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2"/>
          <p:cNvSpPr/>
          <p:nvPr/>
        </p:nvSpPr>
        <p:spPr>
          <a:xfrm>
            <a:off x="8160147" y="719372"/>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43872" y="4422585"/>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19;p2"/>
          <p:cNvGrpSpPr/>
          <p:nvPr/>
        </p:nvGrpSpPr>
        <p:grpSpPr>
          <a:xfrm>
            <a:off x="80675" y="1929600"/>
            <a:ext cx="862425" cy="586800"/>
            <a:chOff x="200200" y="2278225"/>
            <a:chExt cx="862425" cy="586800"/>
          </a:xfrm>
        </p:grpSpPr>
        <p:sp>
          <p:nvSpPr>
            <p:cNvPr id="20" name="Google Shape;20;p2"/>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4;p2"/>
          <p:cNvGrpSpPr/>
          <p:nvPr/>
        </p:nvGrpSpPr>
        <p:grpSpPr>
          <a:xfrm>
            <a:off x="3530092" y="127121"/>
            <a:ext cx="738667" cy="502594"/>
            <a:chOff x="200200" y="2278225"/>
            <a:chExt cx="862425" cy="586800"/>
          </a:xfrm>
        </p:grpSpPr>
        <p:sp>
          <p:nvSpPr>
            <p:cNvPr id="25" name="Google Shape;25;p2"/>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29;p2"/>
          <p:cNvGrpSpPr/>
          <p:nvPr/>
        </p:nvGrpSpPr>
        <p:grpSpPr>
          <a:xfrm>
            <a:off x="7665274" y="3762020"/>
            <a:ext cx="1088187" cy="1088241"/>
            <a:chOff x="5486600" y="4383575"/>
            <a:chExt cx="497025" cy="497050"/>
          </a:xfrm>
        </p:grpSpPr>
        <p:sp>
          <p:nvSpPr>
            <p:cNvPr id="30" name="Google Shape;30;p2"/>
            <p:cNvSpPr/>
            <p:nvPr/>
          </p:nvSpPr>
          <p:spPr>
            <a:xfrm>
              <a:off x="5486600" y="4405675"/>
              <a:ext cx="497025" cy="452850"/>
            </a:xfrm>
            <a:custGeom>
              <a:avLst/>
              <a:gdLst/>
              <a:ahLst/>
              <a:cxnLst/>
              <a:rect l="l" t="t" r="r" b="b"/>
              <a:pathLst>
                <a:path w="19881" h="18114" extrusionOk="0">
                  <a:moveTo>
                    <a:pt x="9940" y="1"/>
                  </a:moveTo>
                  <a:cubicBezTo>
                    <a:pt x="7622" y="1"/>
                    <a:pt x="5304" y="885"/>
                    <a:pt x="3536" y="2653"/>
                  </a:cubicBezTo>
                  <a:cubicBezTo>
                    <a:pt x="0" y="6188"/>
                    <a:pt x="0" y="11926"/>
                    <a:pt x="3536" y="15462"/>
                  </a:cubicBezTo>
                  <a:cubicBezTo>
                    <a:pt x="5304" y="17230"/>
                    <a:pt x="7622" y="18114"/>
                    <a:pt x="9940" y="18114"/>
                  </a:cubicBezTo>
                  <a:cubicBezTo>
                    <a:pt x="12259" y="18114"/>
                    <a:pt x="14577" y="17230"/>
                    <a:pt x="16345" y="15462"/>
                  </a:cubicBezTo>
                  <a:cubicBezTo>
                    <a:pt x="19881" y="11926"/>
                    <a:pt x="19881" y="6188"/>
                    <a:pt x="16345" y="2653"/>
                  </a:cubicBezTo>
                  <a:cubicBezTo>
                    <a:pt x="14577" y="885"/>
                    <a:pt x="12259" y="1"/>
                    <a:pt x="9940" y="1"/>
                  </a:cubicBezTo>
                  <a:close/>
                </a:path>
              </a:pathLst>
            </a:custGeom>
            <a:solidFill>
              <a:srgbClr val="7AD3FF"/>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5486600" y="4383575"/>
              <a:ext cx="497025" cy="497050"/>
            </a:xfrm>
            <a:custGeom>
              <a:avLst/>
              <a:gdLst/>
              <a:ahLst/>
              <a:cxnLst/>
              <a:rect l="l" t="t" r="r" b="b"/>
              <a:pathLst>
                <a:path w="19881" h="19882" fill="none" extrusionOk="0">
                  <a:moveTo>
                    <a:pt x="16345" y="3537"/>
                  </a:moveTo>
                  <a:cubicBezTo>
                    <a:pt x="19881" y="7072"/>
                    <a:pt x="19881" y="12810"/>
                    <a:pt x="16345" y="16346"/>
                  </a:cubicBezTo>
                  <a:cubicBezTo>
                    <a:pt x="12809" y="19882"/>
                    <a:pt x="7072" y="19882"/>
                    <a:pt x="3536" y="16346"/>
                  </a:cubicBezTo>
                  <a:cubicBezTo>
                    <a:pt x="0" y="12810"/>
                    <a:pt x="0" y="7072"/>
                    <a:pt x="3536" y="3537"/>
                  </a:cubicBezTo>
                  <a:cubicBezTo>
                    <a:pt x="7072" y="1"/>
                    <a:pt x="12809" y="1"/>
                    <a:pt x="16345" y="3537"/>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572475" y="4405250"/>
              <a:ext cx="325275" cy="452850"/>
            </a:xfrm>
            <a:custGeom>
              <a:avLst/>
              <a:gdLst/>
              <a:ahLst/>
              <a:cxnLst/>
              <a:rect l="l" t="t" r="r" b="b"/>
              <a:pathLst>
                <a:path w="13011" h="18114" fill="none" extrusionOk="0">
                  <a:moveTo>
                    <a:pt x="13010" y="9074"/>
                  </a:moveTo>
                  <a:cubicBezTo>
                    <a:pt x="13010" y="14078"/>
                    <a:pt x="10108" y="18114"/>
                    <a:pt x="6505" y="18114"/>
                  </a:cubicBezTo>
                  <a:cubicBezTo>
                    <a:pt x="2903" y="18114"/>
                    <a:pt x="1" y="14078"/>
                    <a:pt x="1" y="9074"/>
                  </a:cubicBezTo>
                  <a:cubicBezTo>
                    <a:pt x="1" y="4071"/>
                    <a:pt x="2903" y="1"/>
                    <a:pt x="6505" y="1"/>
                  </a:cubicBezTo>
                  <a:cubicBezTo>
                    <a:pt x="10108" y="1"/>
                    <a:pt x="13010" y="4071"/>
                    <a:pt x="13010"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5646700" y="4405250"/>
              <a:ext cx="176825" cy="452850"/>
            </a:xfrm>
            <a:custGeom>
              <a:avLst/>
              <a:gdLst/>
              <a:ahLst/>
              <a:cxnLst/>
              <a:rect l="l" t="t" r="r" b="b"/>
              <a:pathLst>
                <a:path w="7073" h="18114" fill="none" extrusionOk="0">
                  <a:moveTo>
                    <a:pt x="7072" y="9074"/>
                  </a:moveTo>
                  <a:cubicBezTo>
                    <a:pt x="7072" y="14078"/>
                    <a:pt x="5505" y="18114"/>
                    <a:pt x="3536" y="18114"/>
                  </a:cubicBezTo>
                  <a:cubicBezTo>
                    <a:pt x="1568" y="18114"/>
                    <a:pt x="1" y="14078"/>
                    <a:pt x="1" y="9074"/>
                  </a:cubicBezTo>
                  <a:cubicBezTo>
                    <a:pt x="1" y="4071"/>
                    <a:pt x="1568" y="1"/>
                    <a:pt x="3536" y="1"/>
                  </a:cubicBezTo>
                  <a:cubicBezTo>
                    <a:pt x="5505" y="1"/>
                    <a:pt x="7072" y="4071"/>
                    <a:pt x="7072"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735100" y="4405250"/>
              <a:ext cx="25" cy="452850"/>
            </a:xfrm>
            <a:custGeom>
              <a:avLst/>
              <a:gdLst/>
              <a:ahLst/>
              <a:cxnLst/>
              <a:rect l="l" t="t" r="r" b="b"/>
              <a:pathLst>
                <a:path w="1" h="18114" fill="none" extrusionOk="0">
                  <a:moveTo>
                    <a:pt x="0" y="1"/>
                  </a:moveTo>
                  <a:lnTo>
                    <a:pt x="0" y="18114"/>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5509100" y="4632100"/>
              <a:ext cx="452025" cy="25"/>
            </a:xfrm>
            <a:custGeom>
              <a:avLst/>
              <a:gdLst/>
              <a:ahLst/>
              <a:cxnLst/>
              <a:rect l="l" t="t" r="r" b="b"/>
              <a:pathLst>
                <a:path w="18081" h="1" fill="none" extrusionOk="0">
                  <a:moveTo>
                    <a:pt x="18080" y="0"/>
                  </a:moveTo>
                  <a:lnTo>
                    <a:pt x="1" y="0"/>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36;p2"/>
          <p:cNvGrpSpPr/>
          <p:nvPr/>
        </p:nvGrpSpPr>
        <p:grpSpPr>
          <a:xfrm>
            <a:off x="292097" y="309743"/>
            <a:ext cx="1168455" cy="1168423"/>
            <a:chOff x="3581050" y="3046800"/>
            <a:chExt cx="899850" cy="899825"/>
          </a:xfrm>
        </p:grpSpPr>
        <p:sp>
          <p:nvSpPr>
            <p:cNvPr id="37" name="Google Shape;37;p2"/>
            <p:cNvSpPr/>
            <p:nvPr/>
          </p:nvSpPr>
          <p:spPr>
            <a:xfrm>
              <a:off x="3581050" y="3088000"/>
              <a:ext cx="899850" cy="817425"/>
            </a:xfrm>
            <a:custGeom>
              <a:avLst/>
              <a:gdLst/>
              <a:ahLst/>
              <a:cxnLst/>
              <a:rect l="l" t="t" r="r" b="b"/>
              <a:pathLst>
                <a:path w="35994" h="32697" extrusionOk="0">
                  <a:moveTo>
                    <a:pt x="17994" y="0"/>
                  </a:moveTo>
                  <a:cubicBezTo>
                    <a:pt x="10608" y="0"/>
                    <a:pt x="3897" y="5036"/>
                    <a:pt x="2102" y="12529"/>
                  </a:cubicBezTo>
                  <a:cubicBezTo>
                    <a:pt x="1" y="21302"/>
                    <a:pt x="5405" y="30108"/>
                    <a:pt x="14178" y="32243"/>
                  </a:cubicBezTo>
                  <a:cubicBezTo>
                    <a:pt x="15457" y="32550"/>
                    <a:pt x="16738" y="32696"/>
                    <a:pt x="18000" y="32696"/>
                  </a:cubicBezTo>
                  <a:cubicBezTo>
                    <a:pt x="25386" y="32696"/>
                    <a:pt x="32097" y="27661"/>
                    <a:pt x="33892" y="20168"/>
                  </a:cubicBezTo>
                  <a:cubicBezTo>
                    <a:pt x="35993" y="11395"/>
                    <a:pt x="30589" y="2555"/>
                    <a:pt x="21817" y="454"/>
                  </a:cubicBezTo>
                  <a:cubicBezTo>
                    <a:pt x="20537" y="147"/>
                    <a:pt x="19256" y="0"/>
                    <a:pt x="17994"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657775" y="3251925"/>
              <a:ext cx="781425" cy="653850"/>
            </a:xfrm>
            <a:custGeom>
              <a:avLst/>
              <a:gdLst/>
              <a:ahLst/>
              <a:cxnLst/>
              <a:rect l="l" t="t" r="r" b="b"/>
              <a:pathLst>
                <a:path w="31257" h="26154" extrusionOk="0">
                  <a:moveTo>
                    <a:pt x="27987" y="1"/>
                  </a:moveTo>
                  <a:lnTo>
                    <a:pt x="27987" y="1"/>
                  </a:lnTo>
                  <a:cubicBezTo>
                    <a:pt x="28888" y="2036"/>
                    <a:pt x="29422" y="4337"/>
                    <a:pt x="29422" y="6739"/>
                  </a:cubicBezTo>
                  <a:cubicBezTo>
                    <a:pt x="29422" y="15746"/>
                    <a:pt x="22083" y="23084"/>
                    <a:pt x="13077" y="23084"/>
                  </a:cubicBezTo>
                  <a:cubicBezTo>
                    <a:pt x="7740" y="23084"/>
                    <a:pt x="3003" y="20516"/>
                    <a:pt x="1" y="16546"/>
                  </a:cubicBezTo>
                  <a:lnTo>
                    <a:pt x="1" y="16546"/>
                  </a:lnTo>
                  <a:cubicBezTo>
                    <a:pt x="2569" y="22217"/>
                    <a:pt x="8240" y="26153"/>
                    <a:pt x="14878" y="26153"/>
                  </a:cubicBezTo>
                  <a:cubicBezTo>
                    <a:pt x="23885" y="26153"/>
                    <a:pt x="31223" y="18814"/>
                    <a:pt x="31223" y="9808"/>
                  </a:cubicBezTo>
                  <a:cubicBezTo>
                    <a:pt x="31256" y="6139"/>
                    <a:pt x="30056" y="2703"/>
                    <a:pt x="27987" y="1"/>
                  </a:cubicBezTo>
                  <a:close/>
                </a:path>
              </a:pathLst>
            </a:custGeom>
            <a:solidFill>
              <a:srgbClr val="FFFFFF">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581050" y="3046800"/>
              <a:ext cx="899850" cy="899825"/>
            </a:xfrm>
            <a:custGeom>
              <a:avLst/>
              <a:gdLst/>
              <a:ahLst/>
              <a:cxnLst/>
              <a:rect l="l" t="t" r="r" b="b"/>
              <a:pathLst>
                <a:path w="35994" h="35993" fill="none" extrusionOk="0">
                  <a:moveTo>
                    <a:pt x="21817" y="2102"/>
                  </a:moveTo>
                  <a:cubicBezTo>
                    <a:pt x="30589" y="4203"/>
                    <a:pt x="35993" y="13043"/>
                    <a:pt x="33892" y="21816"/>
                  </a:cubicBezTo>
                  <a:cubicBezTo>
                    <a:pt x="31790" y="30589"/>
                    <a:pt x="22951" y="35993"/>
                    <a:pt x="14178" y="33891"/>
                  </a:cubicBezTo>
                  <a:cubicBezTo>
                    <a:pt x="5405" y="31756"/>
                    <a:pt x="1" y="22950"/>
                    <a:pt x="2102" y="14177"/>
                  </a:cubicBezTo>
                  <a:cubicBezTo>
                    <a:pt x="4204" y="5404"/>
                    <a:pt x="13044" y="0"/>
                    <a:pt x="21817" y="2102"/>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804550" y="3313650"/>
              <a:ext cx="104275" cy="200175"/>
            </a:xfrm>
            <a:custGeom>
              <a:avLst/>
              <a:gdLst/>
              <a:ahLst/>
              <a:cxnLst/>
              <a:rect l="l" t="t" r="r" b="b"/>
              <a:pathLst>
                <a:path w="4171" h="8007" extrusionOk="0">
                  <a:moveTo>
                    <a:pt x="2202" y="0"/>
                  </a:moveTo>
                  <a:cubicBezTo>
                    <a:pt x="1001" y="0"/>
                    <a:pt x="1" y="1768"/>
                    <a:pt x="1" y="4003"/>
                  </a:cubicBezTo>
                  <a:cubicBezTo>
                    <a:pt x="1" y="6205"/>
                    <a:pt x="1001" y="8006"/>
                    <a:pt x="2202" y="8006"/>
                  </a:cubicBezTo>
                  <a:cubicBezTo>
                    <a:pt x="3036" y="8006"/>
                    <a:pt x="3770" y="7172"/>
                    <a:pt x="4170" y="5938"/>
                  </a:cubicBezTo>
                  <a:lnTo>
                    <a:pt x="2202" y="4003"/>
                  </a:lnTo>
                  <a:lnTo>
                    <a:pt x="4170" y="2035"/>
                  </a:lnTo>
                  <a:cubicBezTo>
                    <a:pt x="3803" y="834"/>
                    <a:pt x="3036" y="0"/>
                    <a:pt x="220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151475" y="3313650"/>
              <a:ext cx="104250" cy="200175"/>
            </a:xfrm>
            <a:custGeom>
              <a:avLst/>
              <a:gdLst/>
              <a:ahLst/>
              <a:cxnLst/>
              <a:rect l="l" t="t" r="r" b="b"/>
              <a:pathLst>
                <a:path w="4170" h="8007" extrusionOk="0">
                  <a:moveTo>
                    <a:pt x="2235" y="0"/>
                  </a:moveTo>
                  <a:cubicBezTo>
                    <a:pt x="1001" y="0"/>
                    <a:pt x="0" y="1768"/>
                    <a:pt x="0" y="4003"/>
                  </a:cubicBezTo>
                  <a:cubicBezTo>
                    <a:pt x="0" y="6205"/>
                    <a:pt x="1001" y="8006"/>
                    <a:pt x="2235" y="8006"/>
                  </a:cubicBezTo>
                  <a:cubicBezTo>
                    <a:pt x="3069" y="8006"/>
                    <a:pt x="3770" y="7172"/>
                    <a:pt x="4170" y="5938"/>
                  </a:cubicBezTo>
                  <a:lnTo>
                    <a:pt x="2235" y="4003"/>
                  </a:lnTo>
                  <a:lnTo>
                    <a:pt x="4170" y="2035"/>
                  </a:lnTo>
                  <a:cubicBezTo>
                    <a:pt x="3803" y="834"/>
                    <a:pt x="3069" y="0"/>
                    <a:pt x="223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782050" y="3555475"/>
              <a:ext cx="497875" cy="169325"/>
            </a:xfrm>
            <a:custGeom>
              <a:avLst/>
              <a:gdLst/>
              <a:ahLst/>
              <a:cxnLst/>
              <a:rect l="l" t="t" r="r" b="b"/>
              <a:pathLst>
                <a:path w="19915" h="6773" fill="none" extrusionOk="0">
                  <a:moveTo>
                    <a:pt x="0" y="1"/>
                  </a:moveTo>
                  <a:cubicBezTo>
                    <a:pt x="1568" y="3937"/>
                    <a:pt x="5404" y="6773"/>
                    <a:pt x="9940" y="6773"/>
                  </a:cubicBezTo>
                  <a:cubicBezTo>
                    <a:pt x="14477" y="6773"/>
                    <a:pt x="18346" y="3937"/>
                    <a:pt x="19914" y="1"/>
                  </a:cubicBezTo>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2"/>
          <p:cNvGrpSpPr/>
          <p:nvPr/>
        </p:nvGrpSpPr>
        <p:grpSpPr>
          <a:xfrm>
            <a:off x="8254492" y="2406821"/>
            <a:ext cx="738667" cy="502594"/>
            <a:chOff x="200200" y="2278225"/>
            <a:chExt cx="862425" cy="586800"/>
          </a:xfrm>
        </p:grpSpPr>
        <p:sp>
          <p:nvSpPr>
            <p:cNvPr id="44" name="Google Shape;44;p2"/>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16"/>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317"/>
        <p:cNvGrpSpPr/>
        <p:nvPr/>
      </p:nvGrpSpPr>
      <p:grpSpPr>
        <a:xfrm>
          <a:off x="0" y="0"/>
          <a:ext cx="0" cy="0"/>
          <a:chOff x="0" y="0"/>
          <a:chExt cx="0" cy="0"/>
        </a:xfrm>
      </p:grpSpPr>
      <p:sp>
        <p:nvSpPr>
          <p:cNvPr id="318" name="Google Shape;318;p13"/>
          <p:cNvSpPr txBox="1">
            <a:spLocks noGrp="1"/>
          </p:cNvSpPr>
          <p:nvPr>
            <p:ph type="subTitle" idx="1"/>
          </p:nvPr>
        </p:nvSpPr>
        <p:spPr>
          <a:xfrm>
            <a:off x="1566150" y="2320925"/>
            <a:ext cx="2919300" cy="604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9" name="Google Shape;319;p13"/>
          <p:cNvSpPr txBox="1">
            <a:spLocks noGrp="1"/>
          </p:cNvSpPr>
          <p:nvPr>
            <p:ph type="subTitle" idx="2"/>
          </p:nvPr>
        </p:nvSpPr>
        <p:spPr>
          <a:xfrm>
            <a:off x="4947924" y="2320925"/>
            <a:ext cx="2919300" cy="604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0" name="Google Shape;320;p13"/>
          <p:cNvSpPr txBox="1">
            <a:spLocks noGrp="1"/>
          </p:cNvSpPr>
          <p:nvPr>
            <p:ph type="subTitle" idx="3"/>
          </p:nvPr>
        </p:nvSpPr>
        <p:spPr>
          <a:xfrm>
            <a:off x="1566150" y="4017100"/>
            <a:ext cx="2919300" cy="604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1" name="Google Shape;321;p13"/>
          <p:cNvSpPr txBox="1">
            <a:spLocks noGrp="1"/>
          </p:cNvSpPr>
          <p:nvPr>
            <p:ph type="subTitle" idx="4"/>
          </p:nvPr>
        </p:nvSpPr>
        <p:spPr>
          <a:xfrm>
            <a:off x="4947924" y="4017100"/>
            <a:ext cx="2919300" cy="604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2" name="Google Shape;322;p13"/>
          <p:cNvSpPr txBox="1">
            <a:spLocks noGrp="1"/>
          </p:cNvSpPr>
          <p:nvPr>
            <p:ph type="subTitle" idx="5"/>
          </p:nvPr>
        </p:nvSpPr>
        <p:spPr>
          <a:xfrm>
            <a:off x="1566149" y="2137375"/>
            <a:ext cx="2919300" cy="3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23" name="Google Shape;323;p13"/>
          <p:cNvSpPr txBox="1">
            <a:spLocks noGrp="1"/>
          </p:cNvSpPr>
          <p:nvPr>
            <p:ph type="subTitle" idx="6"/>
          </p:nvPr>
        </p:nvSpPr>
        <p:spPr>
          <a:xfrm>
            <a:off x="4947926" y="2137375"/>
            <a:ext cx="2919300" cy="3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24" name="Google Shape;324;p13"/>
          <p:cNvSpPr txBox="1">
            <a:spLocks noGrp="1"/>
          </p:cNvSpPr>
          <p:nvPr>
            <p:ph type="subTitle" idx="7"/>
          </p:nvPr>
        </p:nvSpPr>
        <p:spPr>
          <a:xfrm>
            <a:off x="1566149" y="3833501"/>
            <a:ext cx="2919300" cy="3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25" name="Google Shape;325;p13"/>
          <p:cNvSpPr txBox="1">
            <a:spLocks noGrp="1"/>
          </p:cNvSpPr>
          <p:nvPr>
            <p:ph type="subTitle" idx="8"/>
          </p:nvPr>
        </p:nvSpPr>
        <p:spPr>
          <a:xfrm>
            <a:off x="4947926" y="3833501"/>
            <a:ext cx="2919300" cy="3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26" name="Google Shape;326;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327" name="Google Shape;327;p13"/>
          <p:cNvSpPr txBox="1">
            <a:spLocks noGrp="1"/>
          </p:cNvSpPr>
          <p:nvPr>
            <p:ph type="title" idx="9" hasCustomPrompt="1"/>
          </p:nvPr>
        </p:nvSpPr>
        <p:spPr>
          <a:xfrm>
            <a:off x="1566150" y="3077200"/>
            <a:ext cx="786600" cy="604200"/>
          </a:xfrm>
          <a:prstGeom prst="rect">
            <a:avLst/>
          </a:prstGeom>
          <a:solidFill>
            <a:srgbClr val="F999B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sz="3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28" name="Google Shape;328;p13"/>
          <p:cNvSpPr txBox="1">
            <a:spLocks noGrp="1"/>
          </p:cNvSpPr>
          <p:nvPr>
            <p:ph type="title" idx="13" hasCustomPrompt="1"/>
          </p:nvPr>
        </p:nvSpPr>
        <p:spPr>
          <a:xfrm>
            <a:off x="1566150" y="1367225"/>
            <a:ext cx="786600" cy="6042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sz="3500"/>
            </a:lvl1pPr>
            <a:lvl2pPr lvl="1" rtl="0">
              <a:spcBef>
                <a:spcPts val="0"/>
              </a:spcBef>
              <a:spcAft>
                <a:spcPts val="0"/>
              </a:spcAft>
              <a:buSzPts val="3500"/>
              <a:buFont typeface="Russo One"/>
              <a:buNone/>
              <a:defRPr sz="3500">
                <a:latin typeface="Russo One"/>
                <a:ea typeface="Russo One"/>
                <a:cs typeface="Russo One"/>
                <a:sym typeface="Russo One"/>
              </a:defRPr>
            </a:lvl2pPr>
            <a:lvl3pPr lvl="2" rtl="0">
              <a:spcBef>
                <a:spcPts val="0"/>
              </a:spcBef>
              <a:spcAft>
                <a:spcPts val="0"/>
              </a:spcAft>
              <a:buSzPts val="3500"/>
              <a:buFont typeface="Russo One"/>
              <a:buNone/>
              <a:defRPr sz="3500">
                <a:latin typeface="Russo One"/>
                <a:ea typeface="Russo One"/>
                <a:cs typeface="Russo One"/>
                <a:sym typeface="Russo One"/>
              </a:defRPr>
            </a:lvl3pPr>
            <a:lvl4pPr lvl="3" rtl="0">
              <a:spcBef>
                <a:spcPts val="0"/>
              </a:spcBef>
              <a:spcAft>
                <a:spcPts val="0"/>
              </a:spcAft>
              <a:buSzPts val="3500"/>
              <a:buFont typeface="Russo One"/>
              <a:buNone/>
              <a:defRPr sz="3500">
                <a:latin typeface="Russo One"/>
                <a:ea typeface="Russo One"/>
                <a:cs typeface="Russo One"/>
                <a:sym typeface="Russo One"/>
              </a:defRPr>
            </a:lvl4pPr>
            <a:lvl5pPr lvl="4" rtl="0">
              <a:spcBef>
                <a:spcPts val="0"/>
              </a:spcBef>
              <a:spcAft>
                <a:spcPts val="0"/>
              </a:spcAft>
              <a:buSzPts val="3500"/>
              <a:buFont typeface="Russo One"/>
              <a:buNone/>
              <a:defRPr sz="3500">
                <a:latin typeface="Russo One"/>
                <a:ea typeface="Russo One"/>
                <a:cs typeface="Russo One"/>
                <a:sym typeface="Russo One"/>
              </a:defRPr>
            </a:lvl5pPr>
            <a:lvl6pPr lvl="5" rtl="0">
              <a:spcBef>
                <a:spcPts val="0"/>
              </a:spcBef>
              <a:spcAft>
                <a:spcPts val="0"/>
              </a:spcAft>
              <a:buSzPts val="3500"/>
              <a:buFont typeface="Russo One"/>
              <a:buNone/>
              <a:defRPr sz="3500">
                <a:latin typeface="Russo One"/>
                <a:ea typeface="Russo One"/>
                <a:cs typeface="Russo One"/>
                <a:sym typeface="Russo One"/>
              </a:defRPr>
            </a:lvl6pPr>
            <a:lvl7pPr lvl="6" rtl="0">
              <a:spcBef>
                <a:spcPts val="0"/>
              </a:spcBef>
              <a:spcAft>
                <a:spcPts val="0"/>
              </a:spcAft>
              <a:buSzPts val="3500"/>
              <a:buFont typeface="Russo One"/>
              <a:buNone/>
              <a:defRPr sz="3500">
                <a:latin typeface="Russo One"/>
                <a:ea typeface="Russo One"/>
                <a:cs typeface="Russo One"/>
                <a:sym typeface="Russo One"/>
              </a:defRPr>
            </a:lvl7pPr>
            <a:lvl8pPr lvl="7" rtl="0">
              <a:spcBef>
                <a:spcPts val="0"/>
              </a:spcBef>
              <a:spcAft>
                <a:spcPts val="0"/>
              </a:spcAft>
              <a:buSzPts val="3500"/>
              <a:buFont typeface="Russo One"/>
              <a:buNone/>
              <a:defRPr sz="3500">
                <a:latin typeface="Russo One"/>
                <a:ea typeface="Russo One"/>
                <a:cs typeface="Russo One"/>
                <a:sym typeface="Russo One"/>
              </a:defRPr>
            </a:lvl8pPr>
            <a:lvl9pPr lvl="8" rtl="0">
              <a:spcBef>
                <a:spcPts val="0"/>
              </a:spcBef>
              <a:spcAft>
                <a:spcPts val="0"/>
              </a:spcAft>
              <a:buSzPts val="3500"/>
              <a:buFont typeface="Russo One"/>
              <a:buNone/>
              <a:defRPr sz="3500">
                <a:latin typeface="Russo One"/>
                <a:ea typeface="Russo One"/>
                <a:cs typeface="Russo One"/>
                <a:sym typeface="Russo One"/>
              </a:defRPr>
            </a:lvl9pPr>
          </a:lstStyle>
          <a:p>
            <a:r>
              <a:t>xx%</a:t>
            </a:r>
          </a:p>
        </p:txBody>
      </p:sp>
      <p:sp>
        <p:nvSpPr>
          <p:cNvPr id="329" name="Google Shape;329;p13"/>
          <p:cNvSpPr txBox="1">
            <a:spLocks noGrp="1"/>
          </p:cNvSpPr>
          <p:nvPr>
            <p:ph type="title" idx="14" hasCustomPrompt="1"/>
          </p:nvPr>
        </p:nvSpPr>
        <p:spPr>
          <a:xfrm>
            <a:off x="4947925" y="1420975"/>
            <a:ext cx="786600" cy="5727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sz="3500"/>
            </a:lvl1pPr>
            <a:lvl2pPr lvl="1" rtl="0">
              <a:spcBef>
                <a:spcPts val="0"/>
              </a:spcBef>
              <a:spcAft>
                <a:spcPts val="0"/>
              </a:spcAft>
              <a:buSzPts val="3500"/>
              <a:buFont typeface="Russo One"/>
              <a:buNone/>
              <a:defRPr sz="3500">
                <a:latin typeface="Russo One"/>
                <a:ea typeface="Russo One"/>
                <a:cs typeface="Russo One"/>
                <a:sym typeface="Russo One"/>
              </a:defRPr>
            </a:lvl2pPr>
            <a:lvl3pPr lvl="2" rtl="0">
              <a:spcBef>
                <a:spcPts val="0"/>
              </a:spcBef>
              <a:spcAft>
                <a:spcPts val="0"/>
              </a:spcAft>
              <a:buSzPts val="3500"/>
              <a:buFont typeface="Russo One"/>
              <a:buNone/>
              <a:defRPr sz="3500">
                <a:latin typeface="Russo One"/>
                <a:ea typeface="Russo One"/>
                <a:cs typeface="Russo One"/>
                <a:sym typeface="Russo One"/>
              </a:defRPr>
            </a:lvl3pPr>
            <a:lvl4pPr lvl="3" rtl="0">
              <a:spcBef>
                <a:spcPts val="0"/>
              </a:spcBef>
              <a:spcAft>
                <a:spcPts val="0"/>
              </a:spcAft>
              <a:buSzPts val="3500"/>
              <a:buFont typeface="Russo One"/>
              <a:buNone/>
              <a:defRPr sz="3500">
                <a:latin typeface="Russo One"/>
                <a:ea typeface="Russo One"/>
                <a:cs typeface="Russo One"/>
                <a:sym typeface="Russo One"/>
              </a:defRPr>
            </a:lvl4pPr>
            <a:lvl5pPr lvl="4" rtl="0">
              <a:spcBef>
                <a:spcPts val="0"/>
              </a:spcBef>
              <a:spcAft>
                <a:spcPts val="0"/>
              </a:spcAft>
              <a:buSzPts val="3500"/>
              <a:buFont typeface="Russo One"/>
              <a:buNone/>
              <a:defRPr sz="3500">
                <a:latin typeface="Russo One"/>
                <a:ea typeface="Russo One"/>
                <a:cs typeface="Russo One"/>
                <a:sym typeface="Russo One"/>
              </a:defRPr>
            </a:lvl5pPr>
            <a:lvl6pPr lvl="5" rtl="0">
              <a:spcBef>
                <a:spcPts val="0"/>
              </a:spcBef>
              <a:spcAft>
                <a:spcPts val="0"/>
              </a:spcAft>
              <a:buSzPts val="3500"/>
              <a:buFont typeface="Russo One"/>
              <a:buNone/>
              <a:defRPr sz="3500">
                <a:latin typeface="Russo One"/>
                <a:ea typeface="Russo One"/>
                <a:cs typeface="Russo One"/>
                <a:sym typeface="Russo One"/>
              </a:defRPr>
            </a:lvl6pPr>
            <a:lvl7pPr lvl="6" rtl="0">
              <a:spcBef>
                <a:spcPts val="0"/>
              </a:spcBef>
              <a:spcAft>
                <a:spcPts val="0"/>
              </a:spcAft>
              <a:buSzPts val="3500"/>
              <a:buFont typeface="Russo One"/>
              <a:buNone/>
              <a:defRPr sz="3500">
                <a:latin typeface="Russo One"/>
                <a:ea typeface="Russo One"/>
                <a:cs typeface="Russo One"/>
                <a:sym typeface="Russo One"/>
              </a:defRPr>
            </a:lvl7pPr>
            <a:lvl8pPr lvl="7" rtl="0">
              <a:spcBef>
                <a:spcPts val="0"/>
              </a:spcBef>
              <a:spcAft>
                <a:spcPts val="0"/>
              </a:spcAft>
              <a:buSzPts val="3500"/>
              <a:buFont typeface="Russo One"/>
              <a:buNone/>
              <a:defRPr sz="3500">
                <a:latin typeface="Russo One"/>
                <a:ea typeface="Russo One"/>
                <a:cs typeface="Russo One"/>
                <a:sym typeface="Russo One"/>
              </a:defRPr>
            </a:lvl8pPr>
            <a:lvl9pPr lvl="8" rtl="0">
              <a:spcBef>
                <a:spcPts val="0"/>
              </a:spcBef>
              <a:spcAft>
                <a:spcPts val="0"/>
              </a:spcAft>
              <a:buSzPts val="3500"/>
              <a:buFont typeface="Russo One"/>
              <a:buNone/>
              <a:defRPr sz="3500">
                <a:latin typeface="Russo One"/>
                <a:ea typeface="Russo One"/>
                <a:cs typeface="Russo One"/>
                <a:sym typeface="Russo One"/>
              </a:defRPr>
            </a:lvl9pPr>
          </a:lstStyle>
          <a:p>
            <a:r>
              <a:t>xx%</a:t>
            </a:r>
          </a:p>
        </p:txBody>
      </p:sp>
      <p:sp>
        <p:nvSpPr>
          <p:cNvPr id="330" name="Google Shape;330;p13"/>
          <p:cNvSpPr txBox="1">
            <a:spLocks noGrp="1"/>
          </p:cNvSpPr>
          <p:nvPr>
            <p:ph type="title" idx="15" hasCustomPrompt="1"/>
          </p:nvPr>
        </p:nvSpPr>
        <p:spPr>
          <a:xfrm>
            <a:off x="4947925" y="3077213"/>
            <a:ext cx="786600" cy="6042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sz="3500"/>
            </a:lvl1pPr>
            <a:lvl2pPr lvl="1" rtl="0">
              <a:spcBef>
                <a:spcPts val="0"/>
              </a:spcBef>
              <a:spcAft>
                <a:spcPts val="0"/>
              </a:spcAft>
              <a:buSzPts val="3500"/>
              <a:buFont typeface="Russo One"/>
              <a:buNone/>
              <a:defRPr sz="3500">
                <a:latin typeface="Russo One"/>
                <a:ea typeface="Russo One"/>
                <a:cs typeface="Russo One"/>
                <a:sym typeface="Russo One"/>
              </a:defRPr>
            </a:lvl2pPr>
            <a:lvl3pPr lvl="2" rtl="0">
              <a:spcBef>
                <a:spcPts val="0"/>
              </a:spcBef>
              <a:spcAft>
                <a:spcPts val="0"/>
              </a:spcAft>
              <a:buSzPts val="3500"/>
              <a:buFont typeface="Russo One"/>
              <a:buNone/>
              <a:defRPr sz="3500">
                <a:latin typeface="Russo One"/>
                <a:ea typeface="Russo One"/>
                <a:cs typeface="Russo One"/>
                <a:sym typeface="Russo One"/>
              </a:defRPr>
            </a:lvl3pPr>
            <a:lvl4pPr lvl="3" rtl="0">
              <a:spcBef>
                <a:spcPts val="0"/>
              </a:spcBef>
              <a:spcAft>
                <a:spcPts val="0"/>
              </a:spcAft>
              <a:buSzPts val="3500"/>
              <a:buFont typeface="Russo One"/>
              <a:buNone/>
              <a:defRPr sz="3500">
                <a:latin typeface="Russo One"/>
                <a:ea typeface="Russo One"/>
                <a:cs typeface="Russo One"/>
                <a:sym typeface="Russo One"/>
              </a:defRPr>
            </a:lvl4pPr>
            <a:lvl5pPr lvl="4" rtl="0">
              <a:spcBef>
                <a:spcPts val="0"/>
              </a:spcBef>
              <a:spcAft>
                <a:spcPts val="0"/>
              </a:spcAft>
              <a:buSzPts val="3500"/>
              <a:buFont typeface="Russo One"/>
              <a:buNone/>
              <a:defRPr sz="3500">
                <a:latin typeface="Russo One"/>
                <a:ea typeface="Russo One"/>
                <a:cs typeface="Russo One"/>
                <a:sym typeface="Russo One"/>
              </a:defRPr>
            </a:lvl5pPr>
            <a:lvl6pPr lvl="5" rtl="0">
              <a:spcBef>
                <a:spcPts val="0"/>
              </a:spcBef>
              <a:spcAft>
                <a:spcPts val="0"/>
              </a:spcAft>
              <a:buSzPts val="3500"/>
              <a:buFont typeface="Russo One"/>
              <a:buNone/>
              <a:defRPr sz="3500">
                <a:latin typeface="Russo One"/>
                <a:ea typeface="Russo One"/>
                <a:cs typeface="Russo One"/>
                <a:sym typeface="Russo One"/>
              </a:defRPr>
            </a:lvl6pPr>
            <a:lvl7pPr lvl="6" rtl="0">
              <a:spcBef>
                <a:spcPts val="0"/>
              </a:spcBef>
              <a:spcAft>
                <a:spcPts val="0"/>
              </a:spcAft>
              <a:buSzPts val="3500"/>
              <a:buFont typeface="Russo One"/>
              <a:buNone/>
              <a:defRPr sz="3500">
                <a:latin typeface="Russo One"/>
                <a:ea typeface="Russo One"/>
                <a:cs typeface="Russo One"/>
                <a:sym typeface="Russo One"/>
              </a:defRPr>
            </a:lvl7pPr>
            <a:lvl8pPr lvl="7" rtl="0">
              <a:spcBef>
                <a:spcPts val="0"/>
              </a:spcBef>
              <a:spcAft>
                <a:spcPts val="0"/>
              </a:spcAft>
              <a:buSzPts val="3500"/>
              <a:buFont typeface="Russo One"/>
              <a:buNone/>
              <a:defRPr sz="3500">
                <a:latin typeface="Russo One"/>
                <a:ea typeface="Russo One"/>
                <a:cs typeface="Russo One"/>
                <a:sym typeface="Russo One"/>
              </a:defRPr>
            </a:lvl8pPr>
            <a:lvl9pPr lvl="8" rtl="0">
              <a:spcBef>
                <a:spcPts val="0"/>
              </a:spcBef>
              <a:spcAft>
                <a:spcPts val="0"/>
              </a:spcAft>
              <a:buSzPts val="3500"/>
              <a:buFont typeface="Russo One"/>
              <a:buNone/>
              <a:defRPr sz="3500">
                <a:latin typeface="Russo One"/>
                <a:ea typeface="Russo One"/>
                <a:cs typeface="Russo One"/>
                <a:sym typeface="Russo One"/>
              </a:defRPr>
            </a:lvl9pPr>
          </a:lstStyle>
          <a:p>
            <a:r>
              <a:t>xx%</a:t>
            </a:r>
          </a:p>
        </p:txBody>
      </p:sp>
      <p:grpSp>
        <p:nvGrpSpPr>
          <p:cNvPr id="331" name="Google Shape;331;p13"/>
          <p:cNvGrpSpPr/>
          <p:nvPr/>
        </p:nvGrpSpPr>
        <p:grpSpPr>
          <a:xfrm>
            <a:off x="8093633" y="265930"/>
            <a:ext cx="535749" cy="547122"/>
            <a:chOff x="3477650" y="837700"/>
            <a:chExt cx="314425" cy="321100"/>
          </a:xfrm>
        </p:grpSpPr>
        <p:sp>
          <p:nvSpPr>
            <p:cNvPr id="332" name="Google Shape;332;p1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 name="Google Shape;334;p13"/>
          <p:cNvGrpSpPr/>
          <p:nvPr/>
        </p:nvGrpSpPr>
        <p:grpSpPr>
          <a:xfrm>
            <a:off x="116867" y="1360171"/>
            <a:ext cx="738667" cy="502594"/>
            <a:chOff x="200200" y="2278225"/>
            <a:chExt cx="862425" cy="586800"/>
          </a:xfrm>
        </p:grpSpPr>
        <p:sp>
          <p:nvSpPr>
            <p:cNvPr id="335" name="Google Shape;335;p13"/>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3"/>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3"/>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3"/>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39;p13"/>
          <p:cNvGrpSpPr/>
          <p:nvPr/>
        </p:nvGrpSpPr>
        <p:grpSpPr>
          <a:xfrm>
            <a:off x="116874" y="3894970"/>
            <a:ext cx="1088187" cy="1088241"/>
            <a:chOff x="5486600" y="4383575"/>
            <a:chExt cx="497025" cy="497050"/>
          </a:xfrm>
        </p:grpSpPr>
        <p:sp>
          <p:nvSpPr>
            <p:cNvPr id="340" name="Google Shape;340;p13"/>
            <p:cNvSpPr/>
            <p:nvPr/>
          </p:nvSpPr>
          <p:spPr>
            <a:xfrm>
              <a:off x="5486600" y="4405675"/>
              <a:ext cx="497025" cy="452850"/>
            </a:xfrm>
            <a:custGeom>
              <a:avLst/>
              <a:gdLst/>
              <a:ahLst/>
              <a:cxnLst/>
              <a:rect l="l" t="t" r="r" b="b"/>
              <a:pathLst>
                <a:path w="19881" h="18114" extrusionOk="0">
                  <a:moveTo>
                    <a:pt x="9940" y="1"/>
                  </a:moveTo>
                  <a:cubicBezTo>
                    <a:pt x="7622" y="1"/>
                    <a:pt x="5304" y="885"/>
                    <a:pt x="3536" y="2653"/>
                  </a:cubicBezTo>
                  <a:cubicBezTo>
                    <a:pt x="0" y="6188"/>
                    <a:pt x="0" y="11926"/>
                    <a:pt x="3536" y="15462"/>
                  </a:cubicBezTo>
                  <a:cubicBezTo>
                    <a:pt x="5304" y="17230"/>
                    <a:pt x="7622" y="18114"/>
                    <a:pt x="9940" y="18114"/>
                  </a:cubicBezTo>
                  <a:cubicBezTo>
                    <a:pt x="12259" y="18114"/>
                    <a:pt x="14577" y="17230"/>
                    <a:pt x="16345" y="15462"/>
                  </a:cubicBezTo>
                  <a:cubicBezTo>
                    <a:pt x="19881" y="11926"/>
                    <a:pt x="19881" y="6188"/>
                    <a:pt x="16345" y="2653"/>
                  </a:cubicBezTo>
                  <a:cubicBezTo>
                    <a:pt x="14577" y="885"/>
                    <a:pt x="12259" y="1"/>
                    <a:pt x="9940" y="1"/>
                  </a:cubicBezTo>
                  <a:close/>
                </a:path>
              </a:pathLst>
            </a:custGeom>
            <a:solidFill>
              <a:srgbClr val="7AD3FF"/>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3"/>
            <p:cNvSpPr/>
            <p:nvPr/>
          </p:nvSpPr>
          <p:spPr>
            <a:xfrm>
              <a:off x="5486600" y="4383575"/>
              <a:ext cx="497025" cy="497050"/>
            </a:xfrm>
            <a:custGeom>
              <a:avLst/>
              <a:gdLst/>
              <a:ahLst/>
              <a:cxnLst/>
              <a:rect l="l" t="t" r="r" b="b"/>
              <a:pathLst>
                <a:path w="19881" h="19882" fill="none" extrusionOk="0">
                  <a:moveTo>
                    <a:pt x="16345" y="3537"/>
                  </a:moveTo>
                  <a:cubicBezTo>
                    <a:pt x="19881" y="7072"/>
                    <a:pt x="19881" y="12810"/>
                    <a:pt x="16345" y="16346"/>
                  </a:cubicBezTo>
                  <a:cubicBezTo>
                    <a:pt x="12809" y="19882"/>
                    <a:pt x="7072" y="19882"/>
                    <a:pt x="3536" y="16346"/>
                  </a:cubicBezTo>
                  <a:cubicBezTo>
                    <a:pt x="0" y="12810"/>
                    <a:pt x="0" y="7072"/>
                    <a:pt x="3536" y="3537"/>
                  </a:cubicBezTo>
                  <a:cubicBezTo>
                    <a:pt x="7072" y="1"/>
                    <a:pt x="12809" y="1"/>
                    <a:pt x="16345" y="3537"/>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3"/>
            <p:cNvSpPr/>
            <p:nvPr/>
          </p:nvSpPr>
          <p:spPr>
            <a:xfrm>
              <a:off x="5572475" y="4405250"/>
              <a:ext cx="325275" cy="452850"/>
            </a:xfrm>
            <a:custGeom>
              <a:avLst/>
              <a:gdLst/>
              <a:ahLst/>
              <a:cxnLst/>
              <a:rect l="l" t="t" r="r" b="b"/>
              <a:pathLst>
                <a:path w="13011" h="18114" fill="none" extrusionOk="0">
                  <a:moveTo>
                    <a:pt x="13010" y="9074"/>
                  </a:moveTo>
                  <a:cubicBezTo>
                    <a:pt x="13010" y="14078"/>
                    <a:pt x="10108" y="18114"/>
                    <a:pt x="6505" y="18114"/>
                  </a:cubicBezTo>
                  <a:cubicBezTo>
                    <a:pt x="2903" y="18114"/>
                    <a:pt x="1" y="14078"/>
                    <a:pt x="1" y="9074"/>
                  </a:cubicBezTo>
                  <a:cubicBezTo>
                    <a:pt x="1" y="4071"/>
                    <a:pt x="2903" y="1"/>
                    <a:pt x="6505" y="1"/>
                  </a:cubicBezTo>
                  <a:cubicBezTo>
                    <a:pt x="10108" y="1"/>
                    <a:pt x="13010" y="4071"/>
                    <a:pt x="13010"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3"/>
            <p:cNvSpPr/>
            <p:nvPr/>
          </p:nvSpPr>
          <p:spPr>
            <a:xfrm>
              <a:off x="5646700" y="4405250"/>
              <a:ext cx="176825" cy="452850"/>
            </a:xfrm>
            <a:custGeom>
              <a:avLst/>
              <a:gdLst/>
              <a:ahLst/>
              <a:cxnLst/>
              <a:rect l="l" t="t" r="r" b="b"/>
              <a:pathLst>
                <a:path w="7073" h="18114" fill="none" extrusionOk="0">
                  <a:moveTo>
                    <a:pt x="7072" y="9074"/>
                  </a:moveTo>
                  <a:cubicBezTo>
                    <a:pt x="7072" y="14078"/>
                    <a:pt x="5505" y="18114"/>
                    <a:pt x="3536" y="18114"/>
                  </a:cubicBezTo>
                  <a:cubicBezTo>
                    <a:pt x="1568" y="18114"/>
                    <a:pt x="1" y="14078"/>
                    <a:pt x="1" y="9074"/>
                  </a:cubicBezTo>
                  <a:cubicBezTo>
                    <a:pt x="1" y="4071"/>
                    <a:pt x="1568" y="1"/>
                    <a:pt x="3536" y="1"/>
                  </a:cubicBezTo>
                  <a:cubicBezTo>
                    <a:pt x="5505" y="1"/>
                    <a:pt x="7072" y="4071"/>
                    <a:pt x="7072"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3"/>
            <p:cNvSpPr/>
            <p:nvPr/>
          </p:nvSpPr>
          <p:spPr>
            <a:xfrm>
              <a:off x="5735100" y="4405250"/>
              <a:ext cx="25" cy="452850"/>
            </a:xfrm>
            <a:custGeom>
              <a:avLst/>
              <a:gdLst/>
              <a:ahLst/>
              <a:cxnLst/>
              <a:rect l="l" t="t" r="r" b="b"/>
              <a:pathLst>
                <a:path w="1" h="18114" fill="none" extrusionOk="0">
                  <a:moveTo>
                    <a:pt x="0" y="1"/>
                  </a:moveTo>
                  <a:lnTo>
                    <a:pt x="0" y="18114"/>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3"/>
            <p:cNvSpPr/>
            <p:nvPr/>
          </p:nvSpPr>
          <p:spPr>
            <a:xfrm>
              <a:off x="5509100" y="4632100"/>
              <a:ext cx="452025" cy="25"/>
            </a:xfrm>
            <a:custGeom>
              <a:avLst/>
              <a:gdLst/>
              <a:ahLst/>
              <a:cxnLst/>
              <a:rect l="l" t="t" r="r" b="b"/>
              <a:pathLst>
                <a:path w="18081" h="1" fill="none" extrusionOk="0">
                  <a:moveTo>
                    <a:pt x="18080" y="0"/>
                  </a:moveTo>
                  <a:lnTo>
                    <a:pt x="1" y="0"/>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 name="Google Shape;346;p13"/>
          <p:cNvGrpSpPr/>
          <p:nvPr/>
        </p:nvGrpSpPr>
        <p:grpSpPr>
          <a:xfrm>
            <a:off x="339633" y="2045618"/>
            <a:ext cx="535749" cy="547122"/>
            <a:chOff x="3477650" y="837700"/>
            <a:chExt cx="314425" cy="321100"/>
          </a:xfrm>
        </p:grpSpPr>
        <p:sp>
          <p:nvSpPr>
            <p:cNvPr id="347" name="Google Shape;347;p1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9" name="Google Shape;349;p13"/>
          <p:cNvSpPr/>
          <p:nvPr/>
        </p:nvSpPr>
        <p:spPr>
          <a:xfrm>
            <a:off x="8061422" y="2990660"/>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0" name="Google Shape;350;p13"/>
          <p:cNvGrpSpPr/>
          <p:nvPr/>
        </p:nvGrpSpPr>
        <p:grpSpPr>
          <a:xfrm>
            <a:off x="8430783" y="813055"/>
            <a:ext cx="535749" cy="547122"/>
            <a:chOff x="3477650" y="837700"/>
            <a:chExt cx="314425" cy="321100"/>
          </a:xfrm>
        </p:grpSpPr>
        <p:sp>
          <p:nvSpPr>
            <p:cNvPr id="351" name="Google Shape;351;p1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53"/>
        <p:cNvGrpSpPr/>
        <p:nvPr/>
      </p:nvGrpSpPr>
      <p:grpSpPr>
        <a:xfrm>
          <a:off x="0" y="0"/>
          <a:ext cx="0" cy="0"/>
          <a:chOff x="0" y="0"/>
          <a:chExt cx="0" cy="0"/>
        </a:xfrm>
      </p:grpSpPr>
      <p:sp>
        <p:nvSpPr>
          <p:cNvPr id="354" name="Google Shape;354;p14"/>
          <p:cNvSpPr txBox="1">
            <a:spLocks noGrp="1"/>
          </p:cNvSpPr>
          <p:nvPr>
            <p:ph type="title"/>
          </p:nvPr>
        </p:nvSpPr>
        <p:spPr>
          <a:xfrm>
            <a:off x="1226400" y="3100300"/>
            <a:ext cx="6691200" cy="5319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355" name="Google Shape;355;p14"/>
          <p:cNvSpPr txBox="1">
            <a:spLocks noGrp="1"/>
          </p:cNvSpPr>
          <p:nvPr>
            <p:ph type="subTitle" idx="1"/>
          </p:nvPr>
        </p:nvSpPr>
        <p:spPr>
          <a:xfrm>
            <a:off x="1226400" y="1511313"/>
            <a:ext cx="6691200" cy="1478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356" name="Google Shape;356;p14"/>
          <p:cNvGrpSpPr/>
          <p:nvPr/>
        </p:nvGrpSpPr>
        <p:grpSpPr>
          <a:xfrm>
            <a:off x="713232" y="4034254"/>
            <a:ext cx="560817" cy="662461"/>
            <a:chOff x="4788600" y="633400"/>
            <a:chExt cx="363600" cy="429500"/>
          </a:xfrm>
        </p:grpSpPr>
        <p:sp>
          <p:nvSpPr>
            <p:cNvPr id="357" name="Google Shape;357;p14"/>
            <p:cNvSpPr/>
            <p:nvPr/>
          </p:nvSpPr>
          <p:spPr>
            <a:xfrm>
              <a:off x="4918675" y="633400"/>
              <a:ext cx="233525" cy="298575"/>
            </a:xfrm>
            <a:custGeom>
              <a:avLst/>
              <a:gdLst/>
              <a:ahLst/>
              <a:cxnLst/>
              <a:rect l="l" t="t" r="r" b="b"/>
              <a:pathLst>
                <a:path w="9341" h="11943" extrusionOk="0">
                  <a:moveTo>
                    <a:pt x="1" y="0"/>
                  </a:moveTo>
                  <a:lnTo>
                    <a:pt x="1" y="11942"/>
                  </a:lnTo>
                  <a:lnTo>
                    <a:pt x="9341" y="11942"/>
                  </a:lnTo>
                  <a:lnTo>
                    <a:pt x="9341" y="3069"/>
                  </a:lnTo>
                  <a:lnTo>
                    <a:pt x="6272"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4"/>
            <p:cNvSpPr/>
            <p:nvPr/>
          </p:nvSpPr>
          <p:spPr>
            <a:xfrm>
              <a:off x="4918675" y="633400"/>
              <a:ext cx="233525" cy="298575"/>
            </a:xfrm>
            <a:custGeom>
              <a:avLst/>
              <a:gdLst/>
              <a:ahLst/>
              <a:cxnLst/>
              <a:rect l="l" t="t" r="r" b="b"/>
              <a:pathLst>
                <a:path w="9341" h="11943" fill="none" extrusionOk="0">
                  <a:moveTo>
                    <a:pt x="6272" y="0"/>
                  </a:moveTo>
                  <a:lnTo>
                    <a:pt x="1" y="0"/>
                  </a:lnTo>
                  <a:lnTo>
                    <a:pt x="1" y="11942"/>
                  </a:lnTo>
                  <a:lnTo>
                    <a:pt x="9341" y="11942"/>
                  </a:lnTo>
                  <a:lnTo>
                    <a:pt x="9341" y="3069"/>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4"/>
            <p:cNvSpPr/>
            <p:nvPr/>
          </p:nvSpPr>
          <p:spPr>
            <a:xfrm>
              <a:off x="5075450" y="633400"/>
              <a:ext cx="76750" cy="76750"/>
            </a:xfrm>
            <a:custGeom>
              <a:avLst/>
              <a:gdLst/>
              <a:ahLst/>
              <a:cxnLst/>
              <a:rect l="l" t="t" r="r" b="b"/>
              <a:pathLst>
                <a:path w="3070" h="3070" fill="none" extrusionOk="0">
                  <a:moveTo>
                    <a:pt x="1" y="0"/>
                  </a:moveTo>
                  <a:lnTo>
                    <a:pt x="1" y="3069"/>
                  </a:lnTo>
                  <a:lnTo>
                    <a:pt x="3070" y="3069"/>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4"/>
            <p:cNvSpPr/>
            <p:nvPr/>
          </p:nvSpPr>
          <p:spPr>
            <a:xfrm>
              <a:off x="4876150" y="675925"/>
              <a:ext cx="232700" cy="300250"/>
            </a:xfrm>
            <a:custGeom>
              <a:avLst/>
              <a:gdLst/>
              <a:ahLst/>
              <a:cxnLst/>
              <a:rect l="l" t="t" r="r" b="b"/>
              <a:pathLst>
                <a:path w="9308" h="12010" extrusionOk="0">
                  <a:moveTo>
                    <a:pt x="1" y="1"/>
                  </a:moveTo>
                  <a:lnTo>
                    <a:pt x="1" y="12009"/>
                  </a:lnTo>
                  <a:lnTo>
                    <a:pt x="9307" y="12009"/>
                  </a:lnTo>
                  <a:lnTo>
                    <a:pt x="9307" y="3136"/>
                  </a:lnTo>
                  <a:lnTo>
                    <a:pt x="6205" y="1"/>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4"/>
            <p:cNvSpPr/>
            <p:nvPr/>
          </p:nvSpPr>
          <p:spPr>
            <a:xfrm>
              <a:off x="4876150" y="675925"/>
              <a:ext cx="232700" cy="300250"/>
            </a:xfrm>
            <a:custGeom>
              <a:avLst/>
              <a:gdLst/>
              <a:ahLst/>
              <a:cxnLst/>
              <a:rect l="l" t="t" r="r" b="b"/>
              <a:pathLst>
                <a:path w="9308" h="12010" fill="none" extrusionOk="0">
                  <a:moveTo>
                    <a:pt x="6205" y="1"/>
                  </a:moveTo>
                  <a:lnTo>
                    <a:pt x="1" y="1"/>
                  </a:lnTo>
                  <a:lnTo>
                    <a:pt x="1" y="12009"/>
                  </a:lnTo>
                  <a:lnTo>
                    <a:pt x="9307" y="12009"/>
                  </a:lnTo>
                  <a:lnTo>
                    <a:pt x="9307" y="3136"/>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4"/>
            <p:cNvSpPr/>
            <p:nvPr/>
          </p:nvSpPr>
          <p:spPr>
            <a:xfrm>
              <a:off x="5031275" y="675925"/>
              <a:ext cx="77575" cy="78425"/>
            </a:xfrm>
            <a:custGeom>
              <a:avLst/>
              <a:gdLst/>
              <a:ahLst/>
              <a:cxnLst/>
              <a:rect l="l" t="t" r="r" b="b"/>
              <a:pathLst>
                <a:path w="3103" h="3137" fill="none" extrusionOk="0">
                  <a:moveTo>
                    <a:pt x="0" y="1"/>
                  </a:moveTo>
                  <a:lnTo>
                    <a:pt x="0" y="3136"/>
                  </a:lnTo>
                  <a:lnTo>
                    <a:pt x="3102" y="3136"/>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4"/>
            <p:cNvSpPr/>
            <p:nvPr/>
          </p:nvSpPr>
          <p:spPr>
            <a:xfrm>
              <a:off x="4832800" y="720125"/>
              <a:ext cx="231850" cy="300250"/>
            </a:xfrm>
            <a:custGeom>
              <a:avLst/>
              <a:gdLst/>
              <a:ahLst/>
              <a:cxnLst/>
              <a:rect l="l" t="t" r="r" b="b"/>
              <a:pathLst>
                <a:path w="9274" h="12010" extrusionOk="0">
                  <a:moveTo>
                    <a:pt x="0" y="0"/>
                  </a:moveTo>
                  <a:lnTo>
                    <a:pt x="0" y="12009"/>
                  </a:lnTo>
                  <a:lnTo>
                    <a:pt x="9273" y="12009"/>
                  </a:lnTo>
                  <a:lnTo>
                    <a:pt x="9273" y="3069"/>
                  </a:lnTo>
                  <a:lnTo>
                    <a:pt x="6204"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4"/>
            <p:cNvSpPr/>
            <p:nvPr/>
          </p:nvSpPr>
          <p:spPr>
            <a:xfrm>
              <a:off x="4832800" y="720125"/>
              <a:ext cx="231850" cy="300250"/>
            </a:xfrm>
            <a:custGeom>
              <a:avLst/>
              <a:gdLst/>
              <a:ahLst/>
              <a:cxnLst/>
              <a:rect l="l" t="t" r="r" b="b"/>
              <a:pathLst>
                <a:path w="9274" h="12010" fill="none" extrusionOk="0">
                  <a:moveTo>
                    <a:pt x="6204" y="0"/>
                  </a:moveTo>
                  <a:lnTo>
                    <a:pt x="0" y="0"/>
                  </a:lnTo>
                  <a:lnTo>
                    <a:pt x="0" y="12009"/>
                  </a:lnTo>
                  <a:lnTo>
                    <a:pt x="9273" y="12009"/>
                  </a:lnTo>
                  <a:lnTo>
                    <a:pt x="9273" y="3069"/>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4"/>
            <p:cNvSpPr/>
            <p:nvPr/>
          </p:nvSpPr>
          <p:spPr>
            <a:xfrm>
              <a:off x="4987900" y="720125"/>
              <a:ext cx="76750" cy="76750"/>
            </a:xfrm>
            <a:custGeom>
              <a:avLst/>
              <a:gdLst/>
              <a:ahLst/>
              <a:cxnLst/>
              <a:rect l="l" t="t" r="r" b="b"/>
              <a:pathLst>
                <a:path w="3070" h="3070" fill="none" extrusionOk="0">
                  <a:moveTo>
                    <a:pt x="0" y="0"/>
                  </a:moveTo>
                  <a:lnTo>
                    <a:pt x="0" y="3069"/>
                  </a:lnTo>
                  <a:lnTo>
                    <a:pt x="3069" y="3069"/>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4"/>
            <p:cNvSpPr/>
            <p:nvPr/>
          </p:nvSpPr>
          <p:spPr>
            <a:xfrm>
              <a:off x="4788600" y="763500"/>
              <a:ext cx="233525" cy="299400"/>
            </a:xfrm>
            <a:custGeom>
              <a:avLst/>
              <a:gdLst/>
              <a:ahLst/>
              <a:cxnLst/>
              <a:rect l="l" t="t" r="r" b="b"/>
              <a:pathLst>
                <a:path w="9341" h="11976" extrusionOk="0">
                  <a:moveTo>
                    <a:pt x="0" y="0"/>
                  </a:moveTo>
                  <a:lnTo>
                    <a:pt x="0" y="11975"/>
                  </a:lnTo>
                  <a:lnTo>
                    <a:pt x="9340" y="11975"/>
                  </a:lnTo>
                  <a:lnTo>
                    <a:pt x="9340" y="3102"/>
                  </a:lnTo>
                  <a:lnTo>
                    <a:pt x="6205"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4"/>
            <p:cNvSpPr/>
            <p:nvPr/>
          </p:nvSpPr>
          <p:spPr>
            <a:xfrm>
              <a:off x="4788600" y="763500"/>
              <a:ext cx="233525" cy="299400"/>
            </a:xfrm>
            <a:custGeom>
              <a:avLst/>
              <a:gdLst/>
              <a:ahLst/>
              <a:cxnLst/>
              <a:rect l="l" t="t" r="r" b="b"/>
              <a:pathLst>
                <a:path w="9341" h="11976" fill="none" extrusionOk="0">
                  <a:moveTo>
                    <a:pt x="6205" y="0"/>
                  </a:moveTo>
                  <a:lnTo>
                    <a:pt x="0" y="0"/>
                  </a:lnTo>
                  <a:lnTo>
                    <a:pt x="0" y="11975"/>
                  </a:lnTo>
                  <a:lnTo>
                    <a:pt x="9340" y="11975"/>
                  </a:lnTo>
                  <a:lnTo>
                    <a:pt x="9340" y="3102"/>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4"/>
            <p:cNvSpPr/>
            <p:nvPr/>
          </p:nvSpPr>
          <p:spPr>
            <a:xfrm>
              <a:off x="4943700" y="763500"/>
              <a:ext cx="78425" cy="77575"/>
            </a:xfrm>
            <a:custGeom>
              <a:avLst/>
              <a:gdLst/>
              <a:ahLst/>
              <a:cxnLst/>
              <a:rect l="l" t="t" r="r" b="b"/>
              <a:pathLst>
                <a:path w="3137" h="3103" fill="none" extrusionOk="0">
                  <a:moveTo>
                    <a:pt x="1" y="0"/>
                  </a:moveTo>
                  <a:lnTo>
                    <a:pt x="1" y="3102"/>
                  </a:lnTo>
                  <a:lnTo>
                    <a:pt x="3136" y="3102"/>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9" name="Google Shape;369;p14"/>
          <p:cNvSpPr/>
          <p:nvPr/>
        </p:nvSpPr>
        <p:spPr>
          <a:xfrm flipH="1">
            <a:off x="7216050" y="4370875"/>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0" name="Google Shape;370;p14"/>
          <p:cNvGrpSpPr/>
          <p:nvPr/>
        </p:nvGrpSpPr>
        <p:grpSpPr>
          <a:xfrm>
            <a:off x="8489133" y="4470455"/>
            <a:ext cx="535749" cy="547122"/>
            <a:chOff x="3477650" y="837700"/>
            <a:chExt cx="314425" cy="321100"/>
          </a:xfrm>
        </p:grpSpPr>
        <p:sp>
          <p:nvSpPr>
            <p:cNvPr id="371" name="Google Shape;371;p1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14"/>
          <p:cNvGrpSpPr/>
          <p:nvPr/>
        </p:nvGrpSpPr>
        <p:grpSpPr>
          <a:xfrm>
            <a:off x="218955" y="172809"/>
            <a:ext cx="738667" cy="502594"/>
            <a:chOff x="200200" y="2278225"/>
            <a:chExt cx="862425" cy="586800"/>
          </a:xfrm>
        </p:grpSpPr>
        <p:sp>
          <p:nvSpPr>
            <p:cNvPr id="374" name="Google Shape;374;p1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8" name="Google Shape;378;p14"/>
          <p:cNvGrpSpPr/>
          <p:nvPr/>
        </p:nvGrpSpPr>
        <p:grpSpPr>
          <a:xfrm>
            <a:off x="8283558" y="3865130"/>
            <a:ext cx="535749" cy="547122"/>
            <a:chOff x="3477650" y="837700"/>
            <a:chExt cx="314425" cy="321100"/>
          </a:xfrm>
        </p:grpSpPr>
        <p:sp>
          <p:nvSpPr>
            <p:cNvPr id="379" name="Google Shape;379;p1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 name="Google Shape;381;p14"/>
          <p:cNvGrpSpPr/>
          <p:nvPr/>
        </p:nvGrpSpPr>
        <p:grpSpPr>
          <a:xfrm>
            <a:off x="487730" y="675396"/>
            <a:ext cx="738667" cy="502594"/>
            <a:chOff x="200200" y="2278225"/>
            <a:chExt cx="862425" cy="586800"/>
          </a:xfrm>
        </p:grpSpPr>
        <p:sp>
          <p:nvSpPr>
            <p:cNvPr id="382" name="Google Shape;382;p1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6" name="Google Shape;386;p14"/>
          <p:cNvGrpSpPr/>
          <p:nvPr/>
        </p:nvGrpSpPr>
        <p:grpSpPr>
          <a:xfrm>
            <a:off x="8271019" y="365479"/>
            <a:ext cx="560817" cy="662461"/>
            <a:chOff x="4788600" y="633400"/>
            <a:chExt cx="363600" cy="429500"/>
          </a:xfrm>
        </p:grpSpPr>
        <p:sp>
          <p:nvSpPr>
            <p:cNvPr id="387" name="Google Shape;387;p14"/>
            <p:cNvSpPr/>
            <p:nvPr/>
          </p:nvSpPr>
          <p:spPr>
            <a:xfrm>
              <a:off x="4918675" y="633400"/>
              <a:ext cx="233525" cy="298575"/>
            </a:xfrm>
            <a:custGeom>
              <a:avLst/>
              <a:gdLst/>
              <a:ahLst/>
              <a:cxnLst/>
              <a:rect l="l" t="t" r="r" b="b"/>
              <a:pathLst>
                <a:path w="9341" h="11943" extrusionOk="0">
                  <a:moveTo>
                    <a:pt x="1" y="0"/>
                  </a:moveTo>
                  <a:lnTo>
                    <a:pt x="1" y="11942"/>
                  </a:lnTo>
                  <a:lnTo>
                    <a:pt x="9341" y="11942"/>
                  </a:lnTo>
                  <a:lnTo>
                    <a:pt x="9341" y="3069"/>
                  </a:lnTo>
                  <a:lnTo>
                    <a:pt x="6272"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4"/>
            <p:cNvSpPr/>
            <p:nvPr/>
          </p:nvSpPr>
          <p:spPr>
            <a:xfrm>
              <a:off x="4918675" y="633400"/>
              <a:ext cx="233525" cy="298575"/>
            </a:xfrm>
            <a:custGeom>
              <a:avLst/>
              <a:gdLst/>
              <a:ahLst/>
              <a:cxnLst/>
              <a:rect l="l" t="t" r="r" b="b"/>
              <a:pathLst>
                <a:path w="9341" h="11943" fill="none" extrusionOk="0">
                  <a:moveTo>
                    <a:pt x="6272" y="0"/>
                  </a:moveTo>
                  <a:lnTo>
                    <a:pt x="1" y="0"/>
                  </a:lnTo>
                  <a:lnTo>
                    <a:pt x="1" y="11942"/>
                  </a:lnTo>
                  <a:lnTo>
                    <a:pt x="9341" y="11942"/>
                  </a:lnTo>
                  <a:lnTo>
                    <a:pt x="9341" y="3069"/>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4"/>
            <p:cNvSpPr/>
            <p:nvPr/>
          </p:nvSpPr>
          <p:spPr>
            <a:xfrm>
              <a:off x="5075450" y="633400"/>
              <a:ext cx="76750" cy="76750"/>
            </a:xfrm>
            <a:custGeom>
              <a:avLst/>
              <a:gdLst/>
              <a:ahLst/>
              <a:cxnLst/>
              <a:rect l="l" t="t" r="r" b="b"/>
              <a:pathLst>
                <a:path w="3070" h="3070" fill="none" extrusionOk="0">
                  <a:moveTo>
                    <a:pt x="1" y="0"/>
                  </a:moveTo>
                  <a:lnTo>
                    <a:pt x="1" y="3069"/>
                  </a:lnTo>
                  <a:lnTo>
                    <a:pt x="3070" y="3069"/>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4"/>
            <p:cNvSpPr/>
            <p:nvPr/>
          </p:nvSpPr>
          <p:spPr>
            <a:xfrm>
              <a:off x="4876150" y="675925"/>
              <a:ext cx="232700" cy="300250"/>
            </a:xfrm>
            <a:custGeom>
              <a:avLst/>
              <a:gdLst/>
              <a:ahLst/>
              <a:cxnLst/>
              <a:rect l="l" t="t" r="r" b="b"/>
              <a:pathLst>
                <a:path w="9308" h="12010" extrusionOk="0">
                  <a:moveTo>
                    <a:pt x="1" y="1"/>
                  </a:moveTo>
                  <a:lnTo>
                    <a:pt x="1" y="12009"/>
                  </a:lnTo>
                  <a:lnTo>
                    <a:pt x="9307" y="12009"/>
                  </a:lnTo>
                  <a:lnTo>
                    <a:pt x="9307" y="3136"/>
                  </a:lnTo>
                  <a:lnTo>
                    <a:pt x="6205" y="1"/>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4"/>
            <p:cNvSpPr/>
            <p:nvPr/>
          </p:nvSpPr>
          <p:spPr>
            <a:xfrm>
              <a:off x="4876150" y="675925"/>
              <a:ext cx="232700" cy="300250"/>
            </a:xfrm>
            <a:custGeom>
              <a:avLst/>
              <a:gdLst/>
              <a:ahLst/>
              <a:cxnLst/>
              <a:rect l="l" t="t" r="r" b="b"/>
              <a:pathLst>
                <a:path w="9308" h="12010" fill="none" extrusionOk="0">
                  <a:moveTo>
                    <a:pt x="6205" y="1"/>
                  </a:moveTo>
                  <a:lnTo>
                    <a:pt x="1" y="1"/>
                  </a:lnTo>
                  <a:lnTo>
                    <a:pt x="1" y="12009"/>
                  </a:lnTo>
                  <a:lnTo>
                    <a:pt x="9307" y="12009"/>
                  </a:lnTo>
                  <a:lnTo>
                    <a:pt x="9307" y="3136"/>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4"/>
            <p:cNvSpPr/>
            <p:nvPr/>
          </p:nvSpPr>
          <p:spPr>
            <a:xfrm>
              <a:off x="5031275" y="675925"/>
              <a:ext cx="77575" cy="78425"/>
            </a:xfrm>
            <a:custGeom>
              <a:avLst/>
              <a:gdLst/>
              <a:ahLst/>
              <a:cxnLst/>
              <a:rect l="l" t="t" r="r" b="b"/>
              <a:pathLst>
                <a:path w="3103" h="3137" fill="none" extrusionOk="0">
                  <a:moveTo>
                    <a:pt x="0" y="1"/>
                  </a:moveTo>
                  <a:lnTo>
                    <a:pt x="0" y="3136"/>
                  </a:lnTo>
                  <a:lnTo>
                    <a:pt x="3102" y="3136"/>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4"/>
            <p:cNvSpPr/>
            <p:nvPr/>
          </p:nvSpPr>
          <p:spPr>
            <a:xfrm>
              <a:off x="4832800" y="720125"/>
              <a:ext cx="231850" cy="300250"/>
            </a:xfrm>
            <a:custGeom>
              <a:avLst/>
              <a:gdLst/>
              <a:ahLst/>
              <a:cxnLst/>
              <a:rect l="l" t="t" r="r" b="b"/>
              <a:pathLst>
                <a:path w="9274" h="12010" extrusionOk="0">
                  <a:moveTo>
                    <a:pt x="0" y="0"/>
                  </a:moveTo>
                  <a:lnTo>
                    <a:pt x="0" y="12009"/>
                  </a:lnTo>
                  <a:lnTo>
                    <a:pt x="9273" y="12009"/>
                  </a:lnTo>
                  <a:lnTo>
                    <a:pt x="9273" y="3069"/>
                  </a:lnTo>
                  <a:lnTo>
                    <a:pt x="6204"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4"/>
            <p:cNvSpPr/>
            <p:nvPr/>
          </p:nvSpPr>
          <p:spPr>
            <a:xfrm>
              <a:off x="4832800" y="720125"/>
              <a:ext cx="231850" cy="300250"/>
            </a:xfrm>
            <a:custGeom>
              <a:avLst/>
              <a:gdLst/>
              <a:ahLst/>
              <a:cxnLst/>
              <a:rect l="l" t="t" r="r" b="b"/>
              <a:pathLst>
                <a:path w="9274" h="12010" fill="none" extrusionOk="0">
                  <a:moveTo>
                    <a:pt x="6204" y="0"/>
                  </a:moveTo>
                  <a:lnTo>
                    <a:pt x="0" y="0"/>
                  </a:lnTo>
                  <a:lnTo>
                    <a:pt x="0" y="12009"/>
                  </a:lnTo>
                  <a:lnTo>
                    <a:pt x="9273" y="12009"/>
                  </a:lnTo>
                  <a:lnTo>
                    <a:pt x="9273" y="3069"/>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4"/>
            <p:cNvSpPr/>
            <p:nvPr/>
          </p:nvSpPr>
          <p:spPr>
            <a:xfrm>
              <a:off x="4987900" y="720125"/>
              <a:ext cx="76750" cy="76750"/>
            </a:xfrm>
            <a:custGeom>
              <a:avLst/>
              <a:gdLst/>
              <a:ahLst/>
              <a:cxnLst/>
              <a:rect l="l" t="t" r="r" b="b"/>
              <a:pathLst>
                <a:path w="3070" h="3070" fill="none" extrusionOk="0">
                  <a:moveTo>
                    <a:pt x="0" y="0"/>
                  </a:moveTo>
                  <a:lnTo>
                    <a:pt x="0" y="3069"/>
                  </a:lnTo>
                  <a:lnTo>
                    <a:pt x="3069" y="3069"/>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4"/>
            <p:cNvSpPr/>
            <p:nvPr/>
          </p:nvSpPr>
          <p:spPr>
            <a:xfrm>
              <a:off x="4788600" y="763500"/>
              <a:ext cx="233525" cy="299400"/>
            </a:xfrm>
            <a:custGeom>
              <a:avLst/>
              <a:gdLst/>
              <a:ahLst/>
              <a:cxnLst/>
              <a:rect l="l" t="t" r="r" b="b"/>
              <a:pathLst>
                <a:path w="9341" h="11976" extrusionOk="0">
                  <a:moveTo>
                    <a:pt x="0" y="0"/>
                  </a:moveTo>
                  <a:lnTo>
                    <a:pt x="0" y="11975"/>
                  </a:lnTo>
                  <a:lnTo>
                    <a:pt x="9340" y="11975"/>
                  </a:lnTo>
                  <a:lnTo>
                    <a:pt x="9340" y="3102"/>
                  </a:lnTo>
                  <a:lnTo>
                    <a:pt x="6205"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4"/>
            <p:cNvSpPr/>
            <p:nvPr/>
          </p:nvSpPr>
          <p:spPr>
            <a:xfrm>
              <a:off x="4788600" y="763500"/>
              <a:ext cx="233525" cy="299400"/>
            </a:xfrm>
            <a:custGeom>
              <a:avLst/>
              <a:gdLst/>
              <a:ahLst/>
              <a:cxnLst/>
              <a:rect l="l" t="t" r="r" b="b"/>
              <a:pathLst>
                <a:path w="9341" h="11976" fill="none" extrusionOk="0">
                  <a:moveTo>
                    <a:pt x="6205" y="0"/>
                  </a:moveTo>
                  <a:lnTo>
                    <a:pt x="0" y="0"/>
                  </a:lnTo>
                  <a:lnTo>
                    <a:pt x="0" y="11975"/>
                  </a:lnTo>
                  <a:lnTo>
                    <a:pt x="9340" y="11975"/>
                  </a:lnTo>
                  <a:lnTo>
                    <a:pt x="9340" y="3102"/>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4"/>
            <p:cNvSpPr/>
            <p:nvPr/>
          </p:nvSpPr>
          <p:spPr>
            <a:xfrm>
              <a:off x="4943700" y="763500"/>
              <a:ext cx="78425" cy="77575"/>
            </a:xfrm>
            <a:custGeom>
              <a:avLst/>
              <a:gdLst/>
              <a:ahLst/>
              <a:cxnLst/>
              <a:rect l="l" t="t" r="r" b="b"/>
              <a:pathLst>
                <a:path w="3137" h="3103" fill="none" extrusionOk="0">
                  <a:moveTo>
                    <a:pt x="1" y="0"/>
                  </a:moveTo>
                  <a:lnTo>
                    <a:pt x="1" y="3102"/>
                  </a:lnTo>
                  <a:lnTo>
                    <a:pt x="3136" y="3102"/>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ONE_COLUMN_TEXT_1">
    <p:spTree>
      <p:nvGrpSpPr>
        <p:cNvPr id="1" name="Shape 399"/>
        <p:cNvGrpSpPr/>
        <p:nvPr/>
      </p:nvGrpSpPr>
      <p:grpSpPr>
        <a:xfrm>
          <a:off x="0" y="0"/>
          <a:ext cx="0" cy="0"/>
          <a:chOff x="0" y="0"/>
          <a:chExt cx="0" cy="0"/>
        </a:xfrm>
      </p:grpSpPr>
      <p:sp>
        <p:nvSpPr>
          <p:cNvPr id="400" name="Google Shape;400;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401" name="Google Shape;401;p15"/>
          <p:cNvSpPr txBox="1">
            <a:spLocks noGrp="1"/>
          </p:cNvSpPr>
          <p:nvPr>
            <p:ph type="subTitle" idx="1"/>
          </p:nvPr>
        </p:nvSpPr>
        <p:spPr>
          <a:xfrm>
            <a:off x="4745200" y="2333375"/>
            <a:ext cx="3433800" cy="1783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2" name="Google Shape;402;p15"/>
          <p:cNvSpPr txBox="1">
            <a:spLocks noGrp="1"/>
          </p:cNvSpPr>
          <p:nvPr>
            <p:ph type="subTitle" idx="2"/>
          </p:nvPr>
        </p:nvSpPr>
        <p:spPr>
          <a:xfrm>
            <a:off x="788350" y="2333375"/>
            <a:ext cx="3433800" cy="1783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3" name="Google Shape;403;p15"/>
          <p:cNvSpPr/>
          <p:nvPr/>
        </p:nvSpPr>
        <p:spPr>
          <a:xfrm>
            <a:off x="116275" y="460856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4" name="Google Shape;404;p15"/>
          <p:cNvGrpSpPr/>
          <p:nvPr/>
        </p:nvGrpSpPr>
        <p:grpSpPr>
          <a:xfrm rot="5400000">
            <a:off x="8403217" y="697284"/>
            <a:ext cx="738667" cy="502594"/>
            <a:chOff x="200200" y="2278225"/>
            <a:chExt cx="862425" cy="586800"/>
          </a:xfrm>
        </p:grpSpPr>
        <p:sp>
          <p:nvSpPr>
            <p:cNvPr id="405" name="Google Shape;405;p15"/>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5"/>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5"/>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5"/>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9" name="Google Shape;409;p15"/>
          <p:cNvGrpSpPr/>
          <p:nvPr/>
        </p:nvGrpSpPr>
        <p:grpSpPr>
          <a:xfrm>
            <a:off x="8504683" y="4335018"/>
            <a:ext cx="535749" cy="547122"/>
            <a:chOff x="3477650" y="837700"/>
            <a:chExt cx="314425" cy="321100"/>
          </a:xfrm>
        </p:grpSpPr>
        <p:sp>
          <p:nvSpPr>
            <p:cNvPr id="410" name="Google Shape;410;p15"/>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5"/>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15"/>
          <p:cNvGrpSpPr/>
          <p:nvPr/>
        </p:nvGrpSpPr>
        <p:grpSpPr>
          <a:xfrm>
            <a:off x="7957567" y="153359"/>
            <a:ext cx="738667" cy="502594"/>
            <a:chOff x="200200" y="2278225"/>
            <a:chExt cx="862425" cy="586800"/>
          </a:xfrm>
        </p:grpSpPr>
        <p:sp>
          <p:nvSpPr>
            <p:cNvPr id="413" name="Google Shape;413;p15"/>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5"/>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5"/>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5"/>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 name="Google Shape;417;p15"/>
          <p:cNvGrpSpPr/>
          <p:nvPr/>
        </p:nvGrpSpPr>
        <p:grpSpPr>
          <a:xfrm>
            <a:off x="184258" y="265943"/>
            <a:ext cx="535749" cy="547122"/>
            <a:chOff x="3477650" y="837700"/>
            <a:chExt cx="314425" cy="321100"/>
          </a:xfrm>
        </p:grpSpPr>
        <p:sp>
          <p:nvSpPr>
            <p:cNvPr id="418" name="Google Shape;418;p15"/>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5"/>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420"/>
        <p:cNvGrpSpPr/>
        <p:nvPr/>
      </p:nvGrpSpPr>
      <p:grpSpPr>
        <a:xfrm>
          <a:off x="0" y="0"/>
          <a:ext cx="0" cy="0"/>
          <a:chOff x="0" y="0"/>
          <a:chExt cx="0" cy="0"/>
        </a:xfrm>
      </p:grpSpPr>
      <p:sp>
        <p:nvSpPr>
          <p:cNvPr id="421" name="Google Shape;421;p16"/>
          <p:cNvSpPr txBox="1">
            <a:spLocks noGrp="1"/>
          </p:cNvSpPr>
          <p:nvPr>
            <p:ph type="title"/>
          </p:nvPr>
        </p:nvSpPr>
        <p:spPr>
          <a:xfrm>
            <a:off x="720000" y="1529150"/>
            <a:ext cx="3597900" cy="1063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22" name="Google Shape;422;p16"/>
          <p:cNvSpPr txBox="1">
            <a:spLocks noGrp="1"/>
          </p:cNvSpPr>
          <p:nvPr>
            <p:ph type="subTitle" idx="1"/>
          </p:nvPr>
        </p:nvSpPr>
        <p:spPr>
          <a:xfrm>
            <a:off x="720000" y="2592350"/>
            <a:ext cx="3597900" cy="805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 name="Google Shape;423;p16"/>
          <p:cNvSpPr/>
          <p:nvPr/>
        </p:nvSpPr>
        <p:spPr>
          <a:xfrm>
            <a:off x="163375" y="355421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4" name="Google Shape;424;p16"/>
          <p:cNvGrpSpPr/>
          <p:nvPr/>
        </p:nvGrpSpPr>
        <p:grpSpPr>
          <a:xfrm>
            <a:off x="3990955" y="318396"/>
            <a:ext cx="738667" cy="502594"/>
            <a:chOff x="200200" y="2278225"/>
            <a:chExt cx="862425" cy="586800"/>
          </a:xfrm>
        </p:grpSpPr>
        <p:sp>
          <p:nvSpPr>
            <p:cNvPr id="425" name="Google Shape;425;p16"/>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6"/>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6"/>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6"/>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9" name="Google Shape;429;p16"/>
          <p:cNvGrpSpPr/>
          <p:nvPr/>
        </p:nvGrpSpPr>
        <p:grpSpPr>
          <a:xfrm>
            <a:off x="8368833" y="426268"/>
            <a:ext cx="535749" cy="547122"/>
            <a:chOff x="3477650" y="837700"/>
            <a:chExt cx="314425" cy="321100"/>
          </a:xfrm>
        </p:grpSpPr>
        <p:sp>
          <p:nvSpPr>
            <p:cNvPr id="430" name="Google Shape;430;p16"/>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6"/>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2" name="Google Shape;432;p16"/>
          <p:cNvGrpSpPr/>
          <p:nvPr/>
        </p:nvGrpSpPr>
        <p:grpSpPr>
          <a:xfrm>
            <a:off x="5594358" y="4487718"/>
            <a:ext cx="535749" cy="547122"/>
            <a:chOff x="3477650" y="837700"/>
            <a:chExt cx="314425" cy="321100"/>
          </a:xfrm>
        </p:grpSpPr>
        <p:sp>
          <p:nvSpPr>
            <p:cNvPr id="433" name="Google Shape;433;p16"/>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6"/>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435"/>
        <p:cNvGrpSpPr/>
        <p:nvPr/>
      </p:nvGrpSpPr>
      <p:grpSpPr>
        <a:xfrm>
          <a:off x="0" y="0"/>
          <a:ext cx="0" cy="0"/>
          <a:chOff x="0" y="0"/>
          <a:chExt cx="0" cy="0"/>
        </a:xfrm>
      </p:grpSpPr>
      <p:sp>
        <p:nvSpPr>
          <p:cNvPr id="436" name="Google Shape;436;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37" name="Google Shape;437;p17"/>
          <p:cNvSpPr txBox="1">
            <a:spLocks noGrp="1"/>
          </p:cNvSpPr>
          <p:nvPr>
            <p:ph type="subTitle" idx="1"/>
          </p:nvPr>
        </p:nvSpPr>
        <p:spPr>
          <a:xfrm>
            <a:off x="1947450" y="2095675"/>
            <a:ext cx="5249100" cy="606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38" name="Google Shape;438;p17"/>
          <p:cNvSpPr txBox="1">
            <a:spLocks noGrp="1"/>
          </p:cNvSpPr>
          <p:nvPr>
            <p:ph type="subTitle" idx="2"/>
          </p:nvPr>
        </p:nvSpPr>
        <p:spPr>
          <a:xfrm>
            <a:off x="1947450" y="3960800"/>
            <a:ext cx="5249100" cy="642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39" name="Google Shape;439;p17"/>
          <p:cNvSpPr txBox="1">
            <a:spLocks noGrp="1"/>
          </p:cNvSpPr>
          <p:nvPr>
            <p:ph type="subTitle" idx="3"/>
          </p:nvPr>
        </p:nvSpPr>
        <p:spPr>
          <a:xfrm>
            <a:off x="1947450" y="1875175"/>
            <a:ext cx="5249100" cy="369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40" name="Google Shape;440;p17"/>
          <p:cNvSpPr txBox="1">
            <a:spLocks noGrp="1"/>
          </p:cNvSpPr>
          <p:nvPr>
            <p:ph type="subTitle" idx="4"/>
          </p:nvPr>
        </p:nvSpPr>
        <p:spPr>
          <a:xfrm>
            <a:off x="1947450" y="3776325"/>
            <a:ext cx="5249100" cy="369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441" name="Google Shape;441;p17"/>
          <p:cNvGrpSpPr/>
          <p:nvPr/>
        </p:nvGrpSpPr>
        <p:grpSpPr>
          <a:xfrm rot="5400000">
            <a:off x="8411467" y="3644621"/>
            <a:ext cx="738667" cy="502594"/>
            <a:chOff x="200200" y="2278225"/>
            <a:chExt cx="862425" cy="586800"/>
          </a:xfrm>
        </p:grpSpPr>
        <p:sp>
          <p:nvSpPr>
            <p:cNvPr id="442" name="Google Shape;442;p17"/>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7"/>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7"/>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7"/>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6" name="Google Shape;446;p17"/>
          <p:cNvGrpSpPr/>
          <p:nvPr/>
        </p:nvGrpSpPr>
        <p:grpSpPr>
          <a:xfrm>
            <a:off x="8424008" y="197505"/>
            <a:ext cx="535749" cy="547122"/>
            <a:chOff x="3477650" y="837700"/>
            <a:chExt cx="314425" cy="321100"/>
          </a:xfrm>
        </p:grpSpPr>
        <p:sp>
          <p:nvSpPr>
            <p:cNvPr id="447" name="Google Shape;447;p1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9" name="Google Shape;449;p17"/>
          <p:cNvGrpSpPr/>
          <p:nvPr/>
        </p:nvGrpSpPr>
        <p:grpSpPr>
          <a:xfrm>
            <a:off x="8162908" y="894405"/>
            <a:ext cx="535749" cy="547122"/>
            <a:chOff x="3477650" y="837700"/>
            <a:chExt cx="314425" cy="321100"/>
          </a:xfrm>
        </p:grpSpPr>
        <p:sp>
          <p:nvSpPr>
            <p:cNvPr id="450" name="Google Shape;450;p1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 name="Google Shape;452;p17"/>
          <p:cNvGrpSpPr/>
          <p:nvPr/>
        </p:nvGrpSpPr>
        <p:grpSpPr>
          <a:xfrm rot="5400000">
            <a:off x="123167" y="288209"/>
            <a:ext cx="738667" cy="502594"/>
            <a:chOff x="200200" y="2278225"/>
            <a:chExt cx="862425" cy="586800"/>
          </a:xfrm>
        </p:grpSpPr>
        <p:sp>
          <p:nvSpPr>
            <p:cNvPr id="453" name="Google Shape;453;p17"/>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7"/>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7"/>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7"/>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7" name="Google Shape;457;p17"/>
          <p:cNvGrpSpPr/>
          <p:nvPr/>
        </p:nvGrpSpPr>
        <p:grpSpPr>
          <a:xfrm rot="5400000">
            <a:off x="392480" y="955934"/>
            <a:ext cx="738667" cy="502594"/>
            <a:chOff x="200200" y="2278225"/>
            <a:chExt cx="862425" cy="586800"/>
          </a:xfrm>
        </p:grpSpPr>
        <p:sp>
          <p:nvSpPr>
            <p:cNvPr id="458" name="Google Shape;458;p17"/>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7"/>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7"/>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7"/>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2" name="Google Shape;462;p17"/>
          <p:cNvSpPr/>
          <p:nvPr/>
        </p:nvSpPr>
        <p:spPr>
          <a:xfrm>
            <a:off x="241200" y="445846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463"/>
        <p:cNvGrpSpPr/>
        <p:nvPr/>
      </p:nvGrpSpPr>
      <p:grpSpPr>
        <a:xfrm>
          <a:off x="0" y="0"/>
          <a:ext cx="0" cy="0"/>
          <a:chOff x="0" y="0"/>
          <a:chExt cx="0" cy="0"/>
        </a:xfrm>
      </p:grpSpPr>
      <p:sp>
        <p:nvSpPr>
          <p:cNvPr id="464" name="Google Shape;464;p18"/>
          <p:cNvSpPr txBox="1">
            <a:spLocks noGrp="1"/>
          </p:cNvSpPr>
          <p:nvPr>
            <p:ph type="subTitle" idx="1"/>
          </p:nvPr>
        </p:nvSpPr>
        <p:spPr>
          <a:xfrm>
            <a:off x="937700" y="2878273"/>
            <a:ext cx="2175300" cy="86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5" name="Google Shape;465;p18"/>
          <p:cNvSpPr txBox="1">
            <a:spLocks noGrp="1"/>
          </p:cNvSpPr>
          <p:nvPr>
            <p:ph type="subTitle" idx="2"/>
          </p:nvPr>
        </p:nvSpPr>
        <p:spPr>
          <a:xfrm>
            <a:off x="3484422" y="2878273"/>
            <a:ext cx="2175300" cy="86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6" name="Google Shape;466;p18"/>
          <p:cNvSpPr txBox="1">
            <a:spLocks noGrp="1"/>
          </p:cNvSpPr>
          <p:nvPr>
            <p:ph type="subTitle" idx="3"/>
          </p:nvPr>
        </p:nvSpPr>
        <p:spPr>
          <a:xfrm>
            <a:off x="6031150" y="2878273"/>
            <a:ext cx="2175300" cy="86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7" name="Google Shape;467;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8" name="Google Shape;468;p18"/>
          <p:cNvSpPr txBox="1">
            <a:spLocks noGrp="1"/>
          </p:cNvSpPr>
          <p:nvPr>
            <p:ph type="subTitle" idx="4"/>
          </p:nvPr>
        </p:nvSpPr>
        <p:spPr>
          <a:xfrm>
            <a:off x="937700" y="2567725"/>
            <a:ext cx="2175300" cy="39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69" name="Google Shape;469;p18"/>
          <p:cNvSpPr txBox="1">
            <a:spLocks noGrp="1"/>
          </p:cNvSpPr>
          <p:nvPr>
            <p:ph type="subTitle" idx="5"/>
          </p:nvPr>
        </p:nvSpPr>
        <p:spPr>
          <a:xfrm>
            <a:off x="3484422" y="2567725"/>
            <a:ext cx="2175300" cy="39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70" name="Google Shape;470;p18"/>
          <p:cNvSpPr txBox="1">
            <a:spLocks noGrp="1"/>
          </p:cNvSpPr>
          <p:nvPr>
            <p:ph type="subTitle" idx="6"/>
          </p:nvPr>
        </p:nvSpPr>
        <p:spPr>
          <a:xfrm>
            <a:off x="6031150" y="2567725"/>
            <a:ext cx="2175300" cy="39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71" name="Google Shape;471;p18"/>
          <p:cNvSpPr/>
          <p:nvPr/>
        </p:nvSpPr>
        <p:spPr>
          <a:xfrm>
            <a:off x="7886950" y="4608575"/>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2" name="Google Shape;472;p18"/>
          <p:cNvGrpSpPr/>
          <p:nvPr/>
        </p:nvGrpSpPr>
        <p:grpSpPr>
          <a:xfrm>
            <a:off x="199030" y="4551246"/>
            <a:ext cx="738667" cy="502594"/>
            <a:chOff x="200200" y="2278225"/>
            <a:chExt cx="862425" cy="586800"/>
          </a:xfrm>
        </p:grpSpPr>
        <p:sp>
          <p:nvSpPr>
            <p:cNvPr id="473" name="Google Shape;473;p1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7" name="Google Shape;477;p18"/>
          <p:cNvGrpSpPr/>
          <p:nvPr/>
        </p:nvGrpSpPr>
        <p:grpSpPr>
          <a:xfrm>
            <a:off x="8518058" y="899718"/>
            <a:ext cx="535749" cy="547122"/>
            <a:chOff x="3477650" y="837700"/>
            <a:chExt cx="314425" cy="321100"/>
          </a:xfrm>
        </p:grpSpPr>
        <p:sp>
          <p:nvSpPr>
            <p:cNvPr id="478" name="Google Shape;478;p18"/>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8"/>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0" name="Google Shape;480;p18"/>
          <p:cNvGrpSpPr/>
          <p:nvPr/>
        </p:nvGrpSpPr>
        <p:grpSpPr>
          <a:xfrm rot="-5400000">
            <a:off x="1405" y="3838296"/>
            <a:ext cx="738667" cy="502594"/>
            <a:chOff x="200200" y="2278225"/>
            <a:chExt cx="862425" cy="586800"/>
          </a:xfrm>
        </p:grpSpPr>
        <p:sp>
          <p:nvSpPr>
            <p:cNvPr id="481" name="Google Shape;481;p1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5" name="Google Shape;485;p18"/>
          <p:cNvGrpSpPr/>
          <p:nvPr/>
        </p:nvGrpSpPr>
        <p:grpSpPr>
          <a:xfrm>
            <a:off x="8424008" y="192993"/>
            <a:ext cx="535749" cy="547122"/>
            <a:chOff x="3477650" y="837700"/>
            <a:chExt cx="314425" cy="321100"/>
          </a:xfrm>
        </p:grpSpPr>
        <p:sp>
          <p:nvSpPr>
            <p:cNvPr id="486" name="Google Shape;486;p18"/>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8"/>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543"/>
        <p:cNvGrpSpPr/>
        <p:nvPr/>
      </p:nvGrpSpPr>
      <p:grpSpPr>
        <a:xfrm>
          <a:off x="0" y="0"/>
          <a:ext cx="0" cy="0"/>
          <a:chOff x="0" y="0"/>
          <a:chExt cx="0" cy="0"/>
        </a:xfrm>
      </p:grpSpPr>
      <p:sp>
        <p:nvSpPr>
          <p:cNvPr id="544" name="Google Shape;544;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45" name="Google Shape;545;p21"/>
          <p:cNvSpPr txBox="1">
            <a:spLocks noGrp="1"/>
          </p:cNvSpPr>
          <p:nvPr>
            <p:ph type="subTitle" idx="1"/>
          </p:nvPr>
        </p:nvSpPr>
        <p:spPr>
          <a:xfrm>
            <a:off x="1101175" y="2126625"/>
            <a:ext cx="19860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6" name="Google Shape;546;p21"/>
          <p:cNvSpPr txBox="1">
            <a:spLocks noGrp="1"/>
          </p:cNvSpPr>
          <p:nvPr>
            <p:ph type="subTitle" idx="2"/>
          </p:nvPr>
        </p:nvSpPr>
        <p:spPr>
          <a:xfrm>
            <a:off x="3578947" y="2126625"/>
            <a:ext cx="19860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7" name="Google Shape;547;p21"/>
          <p:cNvSpPr txBox="1">
            <a:spLocks noGrp="1"/>
          </p:cNvSpPr>
          <p:nvPr>
            <p:ph type="subTitle" idx="3"/>
          </p:nvPr>
        </p:nvSpPr>
        <p:spPr>
          <a:xfrm>
            <a:off x="1101175" y="3778975"/>
            <a:ext cx="19860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8" name="Google Shape;548;p21"/>
          <p:cNvSpPr txBox="1">
            <a:spLocks noGrp="1"/>
          </p:cNvSpPr>
          <p:nvPr>
            <p:ph type="subTitle" idx="4"/>
          </p:nvPr>
        </p:nvSpPr>
        <p:spPr>
          <a:xfrm>
            <a:off x="3578947" y="3778975"/>
            <a:ext cx="19860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9" name="Google Shape;549;p21"/>
          <p:cNvSpPr txBox="1">
            <a:spLocks noGrp="1"/>
          </p:cNvSpPr>
          <p:nvPr>
            <p:ph type="subTitle" idx="5"/>
          </p:nvPr>
        </p:nvSpPr>
        <p:spPr>
          <a:xfrm>
            <a:off x="6056725" y="2126625"/>
            <a:ext cx="19860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0" name="Google Shape;550;p21"/>
          <p:cNvSpPr txBox="1">
            <a:spLocks noGrp="1"/>
          </p:cNvSpPr>
          <p:nvPr>
            <p:ph type="subTitle" idx="6"/>
          </p:nvPr>
        </p:nvSpPr>
        <p:spPr>
          <a:xfrm>
            <a:off x="6056725" y="3778975"/>
            <a:ext cx="19860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1" name="Google Shape;551;p21"/>
          <p:cNvSpPr txBox="1">
            <a:spLocks noGrp="1"/>
          </p:cNvSpPr>
          <p:nvPr>
            <p:ph type="subTitle" idx="7"/>
          </p:nvPr>
        </p:nvSpPr>
        <p:spPr>
          <a:xfrm>
            <a:off x="1101175" y="1917897"/>
            <a:ext cx="1986000" cy="359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52" name="Google Shape;552;p21"/>
          <p:cNvSpPr txBox="1">
            <a:spLocks noGrp="1"/>
          </p:cNvSpPr>
          <p:nvPr>
            <p:ph type="subTitle" idx="8"/>
          </p:nvPr>
        </p:nvSpPr>
        <p:spPr>
          <a:xfrm>
            <a:off x="3578947" y="1917897"/>
            <a:ext cx="1986000" cy="359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53" name="Google Shape;553;p21"/>
          <p:cNvSpPr txBox="1">
            <a:spLocks noGrp="1"/>
          </p:cNvSpPr>
          <p:nvPr>
            <p:ph type="subTitle" idx="9"/>
          </p:nvPr>
        </p:nvSpPr>
        <p:spPr>
          <a:xfrm>
            <a:off x="1101175" y="3570272"/>
            <a:ext cx="1986000" cy="359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54" name="Google Shape;554;p21"/>
          <p:cNvSpPr txBox="1">
            <a:spLocks noGrp="1"/>
          </p:cNvSpPr>
          <p:nvPr>
            <p:ph type="subTitle" idx="13"/>
          </p:nvPr>
        </p:nvSpPr>
        <p:spPr>
          <a:xfrm>
            <a:off x="3578947" y="3570272"/>
            <a:ext cx="1986000" cy="359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55" name="Google Shape;555;p21"/>
          <p:cNvSpPr txBox="1">
            <a:spLocks noGrp="1"/>
          </p:cNvSpPr>
          <p:nvPr>
            <p:ph type="subTitle" idx="14"/>
          </p:nvPr>
        </p:nvSpPr>
        <p:spPr>
          <a:xfrm>
            <a:off x="6056725" y="1917897"/>
            <a:ext cx="1986000" cy="359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56" name="Google Shape;556;p21"/>
          <p:cNvSpPr txBox="1">
            <a:spLocks noGrp="1"/>
          </p:cNvSpPr>
          <p:nvPr>
            <p:ph type="subTitle" idx="15"/>
          </p:nvPr>
        </p:nvSpPr>
        <p:spPr>
          <a:xfrm>
            <a:off x="6056725" y="3570272"/>
            <a:ext cx="1986000" cy="359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57" name="Google Shape;557;p21"/>
          <p:cNvSpPr/>
          <p:nvPr/>
        </p:nvSpPr>
        <p:spPr>
          <a:xfrm flipH="1">
            <a:off x="570438" y="447571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8" name="Google Shape;558;p21"/>
          <p:cNvGrpSpPr/>
          <p:nvPr/>
        </p:nvGrpSpPr>
        <p:grpSpPr>
          <a:xfrm>
            <a:off x="5717058" y="4439843"/>
            <a:ext cx="535749" cy="547122"/>
            <a:chOff x="3477650" y="837700"/>
            <a:chExt cx="314425" cy="321100"/>
          </a:xfrm>
        </p:grpSpPr>
        <p:sp>
          <p:nvSpPr>
            <p:cNvPr id="559" name="Google Shape;559;p21"/>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1"/>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1" name="Google Shape;561;p21"/>
          <p:cNvGrpSpPr/>
          <p:nvPr/>
        </p:nvGrpSpPr>
        <p:grpSpPr>
          <a:xfrm>
            <a:off x="7781792" y="109171"/>
            <a:ext cx="738667" cy="502594"/>
            <a:chOff x="200200" y="2278225"/>
            <a:chExt cx="862425" cy="586800"/>
          </a:xfrm>
        </p:grpSpPr>
        <p:sp>
          <p:nvSpPr>
            <p:cNvPr id="562" name="Google Shape;562;p21"/>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1"/>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1"/>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1"/>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6" name="Google Shape;566;p21"/>
          <p:cNvGrpSpPr/>
          <p:nvPr/>
        </p:nvGrpSpPr>
        <p:grpSpPr>
          <a:xfrm>
            <a:off x="774583" y="86905"/>
            <a:ext cx="535749" cy="547122"/>
            <a:chOff x="3477650" y="837700"/>
            <a:chExt cx="314425" cy="321100"/>
          </a:xfrm>
        </p:grpSpPr>
        <p:sp>
          <p:nvSpPr>
            <p:cNvPr id="567" name="Google Shape;567;p21"/>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1"/>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9" name="Google Shape;569;p21"/>
          <p:cNvGrpSpPr/>
          <p:nvPr/>
        </p:nvGrpSpPr>
        <p:grpSpPr>
          <a:xfrm>
            <a:off x="71333" y="1017718"/>
            <a:ext cx="535749" cy="547122"/>
            <a:chOff x="3477650" y="837700"/>
            <a:chExt cx="314425" cy="321100"/>
          </a:xfrm>
        </p:grpSpPr>
        <p:sp>
          <p:nvSpPr>
            <p:cNvPr id="570" name="Google Shape;570;p21"/>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1"/>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2" name="Google Shape;572;p21"/>
          <p:cNvGrpSpPr/>
          <p:nvPr/>
        </p:nvGrpSpPr>
        <p:grpSpPr>
          <a:xfrm>
            <a:off x="8203042" y="611771"/>
            <a:ext cx="738667" cy="502594"/>
            <a:chOff x="200200" y="2278225"/>
            <a:chExt cx="862425" cy="586800"/>
          </a:xfrm>
        </p:grpSpPr>
        <p:sp>
          <p:nvSpPr>
            <p:cNvPr id="573" name="Google Shape;573;p21"/>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1"/>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1"/>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1"/>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631"/>
        <p:cNvGrpSpPr/>
        <p:nvPr/>
      </p:nvGrpSpPr>
      <p:grpSpPr>
        <a:xfrm>
          <a:off x="0" y="0"/>
          <a:ext cx="0" cy="0"/>
          <a:chOff x="0" y="0"/>
          <a:chExt cx="0" cy="0"/>
        </a:xfrm>
      </p:grpSpPr>
      <p:sp>
        <p:nvSpPr>
          <p:cNvPr id="632" name="Google Shape;632;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633" name="Google Shape;633;p23"/>
          <p:cNvSpPr/>
          <p:nvPr/>
        </p:nvSpPr>
        <p:spPr>
          <a:xfrm>
            <a:off x="2270950" y="4643300"/>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4" name="Google Shape;634;p23"/>
          <p:cNvGrpSpPr/>
          <p:nvPr/>
        </p:nvGrpSpPr>
        <p:grpSpPr>
          <a:xfrm>
            <a:off x="8588505" y="3237246"/>
            <a:ext cx="738667" cy="502594"/>
            <a:chOff x="200200" y="2278225"/>
            <a:chExt cx="862425" cy="586800"/>
          </a:xfrm>
        </p:grpSpPr>
        <p:sp>
          <p:nvSpPr>
            <p:cNvPr id="635" name="Google Shape;635;p23"/>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3"/>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3"/>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3"/>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9" name="Google Shape;639;p23"/>
          <p:cNvGrpSpPr/>
          <p:nvPr/>
        </p:nvGrpSpPr>
        <p:grpSpPr>
          <a:xfrm>
            <a:off x="128033" y="172480"/>
            <a:ext cx="535749" cy="547122"/>
            <a:chOff x="3477650" y="837700"/>
            <a:chExt cx="314425" cy="321100"/>
          </a:xfrm>
        </p:grpSpPr>
        <p:sp>
          <p:nvSpPr>
            <p:cNvPr id="640" name="Google Shape;640;p2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2" name="Google Shape;642;p23"/>
          <p:cNvGrpSpPr/>
          <p:nvPr/>
        </p:nvGrpSpPr>
        <p:grpSpPr>
          <a:xfrm rot="5400000">
            <a:off x="8363155" y="2616621"/>
            <a:ext cx="738667" cy="502594"/>
            <a:chOff x="200200" y="2278225"/>
            <a:chExt cx="862425" cy="586800"/>
          </a:xfrm>
        </p:grpSpPr>
        <p:sp>
          <p:nvSpPr>
            <p:cNvPr id="643" name="Google Shape;643;p23"/>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3"/>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3"/>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3"/>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7" name="Google Shape;647;p23"/>
          <p:cNvGrpSpPr/>
          <p:nvPr/>
        </p:nvGrpSpPr>
        <p:grpSpPr>
          <a:xfrm>
            <a:off x="-98092" y="802905"/>
            <a:ext cx="535749" cy="547122"/>
            <a:chOff x="3477650" y="837700"/>
            <a:chExt cx="314425" cy="321100"/>
          </a:xfrm>
        </p:grpSpPr>
        <p:sp>
          <p:nvSpPr>
            <p:cNvPr id="648" name="Google Shape;648;p2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2">
  <p:cSld name="CUSTOM_10_1">
    <p:spTree>
      <p:nvGrpSpPr>
        <p:cNvPr id="1" name="Shape 650"/>
        <p:cNvGrpSpPr/>
        <p:nvPr/>
      </p:nvGrpSpPr>
      <p:grpSpPr>
        <a:xfrm>
          <a:off x="0" y="0"/>
          <a:ext cx="0" cy="0"/>
          <a:chOff x="0" y="0"/>
          <a:chExt cx="0" cy="0"/>
        </a:xfrm>
      </p:grpSpPr>
      <p:sp>
        <p:nvSpPr>
          <p:cNvPr id="651" name="Google Shape;651;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652" name="Google Shape;652;p24"/>
          <p:cNvSpPr/>
          <p:nvPr/>
        </p:nvSpPr>
        <p:spPr>
          <a:xfrm>
            <a:off x="8485825" y="371925"/>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3" name="Google Shape;653;p24"/>
          <p:cNvGrpSpPr/>
          <p:nvPr/>
        </p:nvGrpSpPr>
        <p:grpSpPr>
          <a:xfrm>
            <a:off x="6423105" y="4608584"/>
            <a:ext cx="738667" cy="502594"/>
            <a:chOff x="200200" y="2278225"/>
            <a:chExt cx="862425" cy="586800"/>
          </a:xfrm>
        </p:grpSpPr>
        <p:sp>
          <p:nvSpPr>
            <p:cNvPr id="654" name="Google Shape;654;p2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8" name="Google Shape;658;p24"/>
          <p:cNvGrpSpPr/>
          <p:nvPr/>
        </p:nvGrpSpPr>
        <p:grpSpPr>
          <a:xfrm>
            <a:off x="584358" y="4700405"/>
            <a:ext cx="535749" cy="547122"/>
            <a:chOff x="3477650" y="837700"/>
            <a:chExt cx="314425" cy="321100"/>
          </a:xfrm>
        </p:grpSpPr>
        <p:sp>
          <p:nvSpPr>
            <p:cNvPr id="659" name="Google Shape;659;p2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1" name="Google Shape;661;p24"/>
          <p:cNvGrpSpPr/>
          <p:nvPr/>
        </p:nvGrpSpPr>
        <p:grpSpPr>
          <a:xfrm rot="5400000">
            <a:off x="-118033" y="226671"/>
            <a:ext cx="738667" cy="502594"/>
            <a:chOff x="200200" y="2278225"/>
            <a:chExt cx="862425" cy="586800"/>
          </a:xfrm>
        </p:grpSpPr>
        <p:sp>
          <p:nvSpPr>
            <p:cNvPr id="662" name="Google Shape;662;p2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6" name="Google Shape;666;p24"/>
          <p:cNvGrpSpPr/>
          <p:nvPr/>
        </p:nvGrpSpPr>
        <p:grpSpPr>
          <a:xfrm>
            <a:off x="98158" y="4271580"/>
            <a:ext cx="535749" cy="547122"/>
            <a:chOff x="3477650" y="837700"/>
            <a:chExt cx="314425" cy="321100"/>
          </a:xfrm>
        </p:grpSpPr>
        <p:sp>
          <p:nvSpPr>
            <p:cNvPr id="667" name="Google Shape;667;p2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9" name="Google Shape;669;p24"/>
          <p:cNvGrpSpPr/>
          <p:nvPr/>
        </p:nvGrpSpPr>
        <p:grpSpPr>
          <a:xfrm rot="5400000">
            <a:off x="99367" y="914221"/>
            <a:ext cx="738667" cy="502594"/>
            <a:chOff x="200200" y="2278225"/>
            <a:chExt cx="862425" cy="586800"/>
          </a:xfrm>
        </p:grpSpPr>
        <p:sp>
          <p:nvSpPr>
            <p:cNvPr id="670" name="Google Shape;670;p2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8"/>
        <p:cNvGrpSpPr/>
        <p:nvPr/>
      </p:nvGrpSpPr>
      <p:grpSpPr>
        <a:xfrm>
          <a:off x="0" y="0"/>
          <a:ext cx="0" cy="0"/>
          <a:chOff x="0" y="0"/>
          <a:chExt cx="0" cy="0"/>
        </a:xfrm>
      </p:grpSpPr>
      <p:sp>
        <p:nvSpPr>
          <p:cNvPr id="49" name="Google Shape;49;p3"/>
          <p:cNvSpPr txBox="1">
            <a:spLocks noGrp="1"/>
          </p:cNvSpPr>
          <p:nvPr>
            <p:ph type="title"/>
          </p:nvPr>
        </p:nvSpPr>
        <p:spPr>
          <a:xfrm>
            <a:off x="2038200" y="2431650"/>
            <a:ext cx="5067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000" b="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0" name="Google Shape;50;p3"/>
          <p:cNvSpPr txBox="1">
            <a:spLocks noGrp="1"/>
          </p:cNvSpPr>
          <p:nvPr>
            <p:ph type="title" idx="2" hasCustomPrompt="1"/>
          </p:nvPr>
        </p:nvSpPr>
        <p:spPr>
          <a:xfrm>
            <a:off x="3720750" y="1353175"/>
            <a:ext cx="1702500" cy="8418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6000" b="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1" name="Google Shape;51;p3"/>
          <p:cNvSpPr txBox="1">
            <a:spLocks noGrp="1"/>
          </p:cNvSpPr>
          <p:nvPr>
            <p:ph type="subTitle" idx="1"/>
          </p:nvPr>
        </p:nvSpPr>
        <p:spPr>
          <a:xfrm>
            <a:off x="2038200" y="3332525"/>
            <a:ext cx="5067600" cy="45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2" name="Google Shape;52;p3"/>
          <p:cNvGrpSpPr/>
          <p:nvPr/>
        </p:nvGrpSpPr>
        <p:grpSpPr>
          <a:xfrm>
            <a:off x="7689522" y="633393"/>
            <a:ext cx="1168455" cy="1168423"/>
            <a:chOff x="3581050" y="3046800"/>
            <a:chExt cx="899850" cy="899825"/>
          </a:xfrm>
        </p:grpSpPr>
        <p:sp>
          <p:nvSpPr>
            <p:cNvPr id="53" name="Google Shape;53;p3"/>
            <p:cNvSpPr/>
            <p:nvPr/>
          </p:nvSpPr>
          <p:spPr>
            <a:xfrm>
              <a:off x="3581050" y="3088000"/>
              <a:ext cx="899850" cy="817425"/>
            </a:xfrm>
            <a:custGeom>
              <a:avLst/>
              <a:gdLst/>
              <a:ahLst/>
              <a:cxnLst/>
              <a:rect l="l" t="t" r="r" b="b"/>
              <a:pathLst>
                <a:path w="35994" h="32697" extrusionOk="0">
                  <a:moveTo>
                    <a:pt x="17994" y="0"/>
                  </a:moveTo>
                  <a:cubicBezTo>
                    <a:pt x="10608" y="0"/>
                    <a:pt x="3897" y="5036"/>
                    <a:pt x="2102" y="12529"/>
                  </a:cubicBezTo>
                  <a:cubicBezTo>
                    <a:pt x="1" y="21302"/>
                    <a:pt x="5405" y="30108"/>
                    <a:pt x="14178" y="32243"/>
                  </a:cubicBezTo>
                  <a:cubicBezTo>
                    <a:pt x="15457" y="32550"/>
                    <a:pt x="16738" y="32696"/>
                    <a:pt x="18000" y="32696"/>
                  </a:cubicBezTo>
                  <a:cubicBezTo>
                    <a:pt x="25386" y="32696"/>
                    <a:pt x="32097" y="27661"/>
                    <a:pt x="33892" y="20168"/>
                  </a:cubicBezTo>
                  <a:cubicBezTo>
                    <a:pt x="35993" y="11395"/>
                    <a:pt x="30589" y="2555"/>
                    <a:pt x="21817" y="454"/>
                  </a:cubicBezTo>
                  <a:cubicBezTo>
                    <a:pt x="20537" y="147"/>
                    <a:pt x="19256" y="0"/>
                    <a:pt x="17994"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3657775" y="3251925"/>
              <a:ext cx="781425" cy="653850"/>
            </a:xfrm>
            <a:custGeom>
              <a:avLst/>
              <a:gdLst/>
              <a:ahLst/>
              <a:cxnLst/>
              <a:rect l="l" t="t" r="r" b="b"/>
              <a:pathLst>
                <a:path w="31257" h="26154" extrusionOk="0">
                  <a:moveTo>
                    <a:pt x="27987" y="1"/>
                  </a:moveTo>
                  <a:lnTo>
                    <a:pt x="27987" y="1"/>
                  </a:lnTo>
                  <a:cubicBezTo>
                    <a:pt x="28888" y="2036"/>
                    <a:pt x="29422" y="4337"/>
                    <a:pt x="29422" y="6739"/>
                  </a:cubicBezTo>
                  <a:cubicBezTo>
                    <a:pt x="29422" y="15746"/>
                    <a:pt x="22083" y="23084"/>
                    <a:pt x="13077" y="23084"/>
                  </a:cubicBezTo>
                  <a:cubicBezTo>
                    <a:pt x="7740" y="23084"/>
                    <a:pt x="3003" y="20516"/>
                    <a:pt x="1" y="16546"/>
                  </a:cubicBezTo>
                  <a:lnTo>
                    <a:pt x="1" y="16546"/>
                  </a:lnTo>
                  <a:cubicBezTo>
                    <a:pt x="2569" y="22217"/>
                    <a:pt x="8240" y="26153"/>
                    <a:pt x="14878" y="26153"/>
                  </a:cubicBezTo>
                  <a:cubicBezTo>
                    <a:pt x="23885" y="26153"/>
                    <a:pt x="31223" y="18814"/>
                    <a:pt x="31223" y="9808"/>
                  </a:cubicBezTo>
                  <a:cubicBezTo>
                    <a:pt x="31256" y="6139"/>
                    <a:pt x="30056" y="2703"/>
                    <a:pt x="27987" y="1"/>
                  </a:cubicBezTo>
                  <a:close/>
                </a:path>
              </a:pathLst>
            </a:custGeom>
            <a:solidFill>
              <a:srgbClr val="FFFFFF">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3581050" y="3046800"/>
              <a:ext cx="899850" cy="899825"/>
            </a:xfrm>
            <a:custGeom>
              <a:avLst/>
              <a:gdLst/>
              <a:ahLst/>
              <a:cxnLst/>
              <a:rect l="l" t="t" r="r" b="b"/>
              <a:pathLst>
                <a:path w="35994" h="35993" fill="none" extrusionOk="0">
                  <a:moveTo>
                    <a:pt x="21817" y="2102"/>
                  </a:moveTo>
                  <a:cubicBezTo>
                    <a:pt x="30589" y="4203"/>
                    <a:pt x="35993" y="13043"/>
                    <a:pt x="33892" y="21816"/>
                  </a:cubicBezTo>
                  <a:cubicBezTo>
                    <a:pt x="31790" y="30589"/>
                    <a:pt x="22951" y="35993"/>
                    <a:pt x="14178" y="33891"/>
                  </a:cubicBezTo>
                  <a:cubicBezTo>
                    <a:pt x="5405" y="31756"/>
                    <a:pt x="1" y="22950"/>
                    <a:pt x="2102" y="14177"/>
                  </a:cubicBezTo>
                  <a:cubicBezTo>
                    <a:pt x="4204" y="5404"/>
                    <a:pt x="13044" y="0"/>
                    <a:pt x="21817" y="2102"/>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3804550" y="3313650"/>
              <a:ext cx="104275" cy="200175"/>
            </a:xfrm>
            <a:custGeom>
              <a:avLst/>
              <a:gdLst/>
              <a:ahLst/>
              <a:cxnLst/>
              <a:rect l="l" t="t" r="r" b="b"/>
              <a:pathLst>
                <a:path w="4171" h="8007" extrusionOk="0">
                  <a:moveTo>
                    <a:pt x="2202" y="0"/>
                  </a:moveTo>
                  <a:cubicBezTo>
                    <a:pt x="1001" y="0"/>
                    <a:pt x="1" y="1768"/>
                    <a:pt x="1" y="4003"/>
                  </a:cubicBezTo>
                  <a:cubicBezTo>
                    <a:pt x="1" y="6205"/>
                    <a:pt x="1001" y="8006"/>
                    <a:pt x="2202" y="8006"/>
                  </a:cubicBezTo>
                  <a:cubicBezTo>
                    <a:pt x="3036" y="8006"/>
                    <a:pt x="3770" y="7172"/>
                    <a:pt x="4170" y="5938"/>
                  </a:cubicBezTo>
                  <a:lnTo>
                    <a:pt x="2202" y="4003"/>
                  </a:lnTo>
                  <a:lnTo>
                    <a:pt x="4170" y="2035"/>
                  </a:lnTo>
                  <a:cubicBezTo>
                    <a:pt x="3803" y="834"/>
                    <a:pt x="3036" y="0"/>
                    <a:pt x="220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4151475" y="3313650"/>
              <a:ext cx="104250" cy="200175"/>
            </a:xfrm>
            <a:custGeom>
              <a:avLst/>
              <a:gdLst/>
              <a:ahLst/>
              <a:cxnLst/>
              <a:rect l="l" t="t" r="r" b="b"/>
              <a:pathLst>
                <a:path w="4170" h="8007" extrusionOk="0">
                  <a:moveTo>
                    <a:pt x="2235" y="0"/>
                  </a:moveTo>
                  <a:cubicBezTo>
                    <a:pt x="1001" y="0"/>
                    <a:pt x="0" y="1768"/>
                    <a:pt x="0" y="4003"/>
                  </a:cubicBezTo>
                  <a:cubicBezTo>
                    <a:pt x="0" y="6205"/>
                    <a:pt x="1001" y="8006"/>
                    <a:pt x="2235" y="8006"/>
                  </a:cubicBezTo>
                  <a:cubicBezTo>
                    <a:pt x="3069" y="8006"/>
                    <a:pt x="3770" y="7172"/>
                    <a:pt x="4170" y="5938"/>
                  </a:cubicBezTo>
                  <a:lnTo>
                    <a:pt x="2235" y="4003"/>
                  </a:lnTo>
                  <a:lnTo>
                    <a:pt x="4170" y="2035"/>
                  </a:lnTo>
                  <a:cubicBezTo>
                    <a:pt x="3803" y="834"/>
                    <a:pt x="3069" y="0"/>
                    <a:pt x="223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3782050" y="3555475"/>
              <a:ext cx="497875" cy="169325"/>
            </a:xfrm>
            <a:custGeom>
              <a:avLst/>
              <a:gdLst/>
              <a:ahLst/>
              <a:cxnLst/>
              <a:rect l="l" t="t" r="r" b="b"/>
              <a:pathLst>
                <a:path w="19915" h="6773" fill="none" extrusionOk="0">
                  <a:moveTo>
                    <a:pt x="0" y="1"/>
                  </a:moveTo>
                  <a:cubicBezTo>
                    <a:pt x="1568" y="3937"/>
                    <a:pt x="5404" y="6773"/>
                    <a:pt x="9940" y="6773"/>
                  </a:cubicBezTo>
                  <a:cubicBezTo>
                    <a:pt x="14477" y="6773"/>
                    <a:pt x="18346" y="3937"/>
                    <a:pt x="19914" y="1"/>
                  </a:cubicBezTo>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3"/>
          <p:cNvGrpSpPr/>
          <p:nvPr/>
        </p:nvGrpSpPr>
        <p:grpSpPr>
          <a:xfrm>
            <a:off x="445358" y="806043"/>
            <a:ext cx="535749" cy="547122"/>
            <a:chOff x="3477650" y="837700"/>
            <a:chExt cx="314425" cy="321100"/>
          </a:xfrm>
        </p:grpSpPr>
        <p:sp>
          <p:nvSpPr>
            <p:cNvPr id="60" name="Google Shape;60;p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62;p3"/>
          <p:cNvSpPr/>
          <p:nvPr/>
        </p:nvSpPr>
        <p:spPr>
          <a:xfrm>
            <a:off x="981097" y="4687897"/>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63;p3"/>
          <p:cNvGrpSpPr/>
          <p:nvPr/>
        </p:nvGrpSpPr>
        <p:grpSpPr>
          <a:xfrm>
            <a:off x="6623617" y="226496"/>
            <a:ext cx="738667" cy="502594"/>
            <a:chOff x="200200" y="2278225"/>
            <a:chExt cx="862425" cy="586800"/>
          </a:xfrm>
        </p:grpSpPr>
        <p:sp>
          <p:nvSpPr>
            <p:cNvPr id="64" name="Google Shape;64;p3"/>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68;p3"/>
          <p:cNvGrpSpPr/>
          <p:nvPr/>
        </p:nvGrpSpPr>
        <p:grpSpPr>
          <a:xfrm rot="5400000">
            <a:off x="92592" y="3846221"/>
            <a:ext cx="738667" cy="502594"/>
            <a:chOff x="200200" y="2278225"/>
            <a:chExt cx="862425" cy="586800"/>
          </a:xfrm>
        </p:grpSpPr>
        <p:sp>
          <p:nvSpPr>
            <p:cNvPr id="69" name="Google Shape;69;p3"/>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73;p3"/>
          <p:cNvGrpSpPr/>
          <p:nvPr/>
        </p:nvGrpSpPr>
        <p:grpSpPr>
          <a:xfrm>
            <a:off x="918733" y="1353168"/>
            <a:ext cx="535749" cy="547122"/>
            <a:chOff x="3477650" y="837700"/>
            <a:chExt cx="314425" cy="321100"/>
          </a:xfrm>
        </p:grpSpPr>
        <p:sp>
          <p:nvSpPr>
            <p:cNvPr id="74" name="Google Shape;74;p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 name="Google Shape;76;p3"/>
          <p:cNvSpPr/>
          <p:nvPr/>
        </p:nvSpPr>
        <p:spPr>
          <a:xfrm flipH="1">
            <a:off x="8119272" y="3375435"/>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 name="Google Shape;77;p3"/>
          <p:cNvGrpSpPr/>
          <p:nvPr/>
        </p:nvGrpSpPr>
        <p:grpSpPr>
          <a:xfrm>
            <a:off x="2295025" y="318075"/>
            <a:ext cx="631300" cy="442850"/>
            <a:chOff x="4269050" y="4395250"/>
            <a:chExt cx="631300" cy="442850"/>
          </a:xfrm>
        </p:grpSpPr>
        <p:sp>
          <p:nvSpPr>
            <p:cNvPr id="78" name="Google Shape;78;p3"/>
            <p:cNvSpPr/>
            <p:nvPr/>
          </p:nvSpPr>
          <p:spPr>
            <a:xfrm>
              <a:off x="4269050" y="4432775"/>
              <a:ext cx="206000" cy="66750"/>
            </a:xfrm>
            <a:custGeom>
              <a:avLst/>
              <a:gdLst/>
              <a:ahLst/>
              <a:cxnLst/>
              <a:rect l="l" t="t" r="r" b="b"/>
              <a:pathLst>
                <a:path w="8240" h="2670" extrusionOk="0">
                  <a:moveTo>
                    <a:pt x="1" y="1"/>
                  </a:moveTo>
                  <a:lnTo>
                    <a:pt x="1" y="2669"/>
                  </a:lnTo>
                  <a:lnTo>
                    <a:pt x="8240" y="2669"/>
                  </a:lnTo>
                  <a:lnTo>
                    <a:pt x="6138" y="1"/>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4269050" y="4432775"/>
              <a:ext cx="206000" cy="66750"/>
            </a:xfrm>
            <a:custGeom>
              <a:avLst/>
              <a:gdLst/>
              <a:ahLst/>
              <a:cxnLst/>
              <a:rect l="l" t="t" r="r" b="b"/>
              <a:pathLst>
                <a:path w="8240" h="2670" fill="none" extrusionOk="0">
                  <a:moveTo>
                    <a:pt x="6138" y="1"/>
                  </a:moveTo>
                  <a:lnTo>
                    <a:pt x="1" y="1"/>
                  </a:lnTo>
                  <a:lnTo>
                    <a:pt x="1" y="2669"/>
                  </a:lnTo>
                  <a:lnTo>
                    <a:pt x="8240" y="2669"/>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4269050" y="4499500"/>
              <a:ext cx="500375" cy="338600"/>
            </a:xfrm>
            <a:custGeom>
              <a:avLst/>
              <a:gdLst/>
              <a:ahLst/>
              <a:cxnLst/>
              <a:rect l="l" t="t" r="r" b="b"/>
              <a:pathLst>
                <a:path w="20015" h="13544" extrusionOk="0">
                  <a:moveTo>
                    <a:pt x="1" y="0"/>
                  </a:moveTo>
                  <a:lnTo>
                    <a:pt x="1" y="13543"/>
                  </a:lnTo>
                  <a:lnTo>
                    <a:pt x="20015" y="13543"/>
                  </a:lnTo>
                  <a:lnTo>
                    <a:pt x="20015"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4269050" y="4499500"/>
              <a:ext cx="500375" cy="338600"/>
            </a:xfrm>
            <a:custGeom>
              <a:avLst/>
              <a:gdLst/>
              <a:ahLst/>
              <a:cxnLst/>
              <a:rect l="l" t="t" r="r" b="b"/>
              <a:pathLst>
                <a:path w="20015" h="13544" fill="none" extrusionOk="0">
                  <a:moveTo>
                    <a:pt x="1" y="0"/>
                  </a:moveTo>
                  <a:lnTo>
                    <a:pt x="20015" y="0"/>
                  </a:lnTo>
                  <a:lnTo>
                    <a:pt x="20015" y="13543"/>
                  </a:lnTo>
                  <a:lnTo>
                    <a:pt x="1" y="13543"/>
                  </a:ln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4373300" y="4395250"/>
              <a:ext cx="396125" cy="442850"/>
            </a:xfrm>
            <a:custGeom>
              <a:avLst/>
              <a:gdLst/>
              <a:ahLst/>
              <a:cxnLst/>
              <a:rect l="l" t="t" r="r" b="b"/>
              <a:pathLst>
                <a:path w="15845" h="17714" extrusionOk="0">
                  <a:moveTo>
                    <a:pt x="0" y="1"/>
                  </a:moveTo>
                  <a:lnTo>
                    <a:pt x="0" y="17713"/>
                  </a:lnTo>
                  <a:lnTo>
                    <a:pt x="15845" y="17713"/>
                  </a:lnTo>
                  <a:lnTo>
                    <a:pt x="15845" y="1"/>
                  </a:lnTo>
                  <a:close/>
                </a:path>
              </a:pathLst>
            </a:cu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4373300" y="4395250"/>
              <a:ext cx="396125" cy="442850"/>
            </a:xfrm>
            <a:custGeom>
              <a:avLst/>
              <a:gdLst/>
              <a:ahLst/>
              <a:cxnLst/>
              <a:rect l="l" t="t" r="r" b="b"/>
              <a:pathLst>
                <a:path w="15845" h="17714" fill="none" extrusionOk="0">
                  <a:moveTo>
                    <a:pt x="0" y="1"/>
                  </a:moveTo>
                  <a:lnTo>
                    <a:pt x="15845" y="1"/>
                  </a:lnTo>
                  <a:lnTo>
                    <a:pt x="15845" y="17713"/>
                  </a:lnTo>
                  <a:lnTo>
                    <a:pt x="0" y="17713"/>
                  </a:ln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4363275" y="4562050"/>
              <a:ext cx="537075" cy="275225"/>
            </a:xfrm>
            <a:custGeom>
              <a:avLst/>
              <a:gdLst/>
              <a:ahLst/>
              <a:cxnLst/>
              <a:rect l="l" t="t" r="r" b="b"/>
              <a:pathLst>
                <a:path w="21483" h="11009" extrusionOk="0">
                  <a:moveTo>
                    <a:pt x="5205" y="0"/>
                  </a:moveTo>
                  <a:lnTo>
                    <a:pt x="1" y="11008"/>
                  </a:lnTo>
                  <a:lnTo>
                    <a:pt x="16213" y="11008"/>
                  </a:lnTo>
                  <a:lnTo>
                    <a:pt x="21483"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4363275" y="4562050"/>
              <a:ext cx="537075" cy="275225"/>
            </a:xfrm>
            <a:custGeom>
              <a:avLst/>
              <a:gdLst/>
              <a:ahLst/>
              <a:cxnLst/>
              <a:rect l="l" t="t" r="r" b="b"/>
              <a:pathLst>
                <a:path w="21483" h="11009" fill="none" extrusionOk="0">
                  <a:moveTo>
                    <a:pt x="16213" y="11008"/>
                  </a:moveTo>
                  <a:lnTo>
                    <a:pt x="1" y="11008"/>
                  </a:lnTo>
                  <a:lnTo>
                    <a:pt x="5205" y="0"/>
                  </a:lnTo>
                  <a:lnTo>
                    <a:pt x="21483" y="0"/>
                  </a:ln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 name="Google Shape;86;p3"/>
          <p:cNvGrpSpPr/>
          <p:nvPr/>
        </p:nvGrpSpPr>
        <p:grpSpPr>
          <a:xfrm>
            <a:off x="6257595" y="4350684"/>
            <a:ext cx="598366" cy="515787"/>
            <a:chOff x="2431900" y="691775"/>
            <a:chExt cx="362800" cy="312750"/>
          </a:xfrm>
        </p:grpSpPr>
        <p:sp>
          <p:nvSpPr>
            <p:cNvPr id="87" name="Google Shape;87;p3"/>
            <p:cNvSpPr/>
            <p:nvPr/>
          </p:nvSpPr>
          <p:spPr>
            <a:xfrm>
              <a:off x="2431900" y="691775"/>
              <a:ext cx="362800" cy="312750"/>
            </a:xfrm>
            <a:custGeom>
              <a:avLst/>
              <a:gdLst/>
              <a:ahLst/>
              <a:cxnLst/>
              <a:rect l="l" t="t" r="r" b="b"/>
              <a:pathLst>
                <a:path w="14512" h="12510" extrusionOk="0">
                  <a:moveTo>
                    <a:pt x="1" y="0"/>
                  </a:moveTo>
                  <a:lnTo>
                    <a:pt x="1" y="1868"/>
                  </a:lnTo>
                  <a:lnTo>
                    <a:pt x="1" y="12509"/>
                  </a:lnTo>
                  <a:lnTo>
                    <a:pt x="14511" y="12509"/>
                  </a:lnTo>
                  <a:lnTo>
                    <a:pt x="14511" y="1868"/>
                  </a:lnTo>
                  <a:lnTo>
                    <a:pt x="6405" y="1868"/>
                  </a:lnTo>
                  <a:lnTo>
                    <a:pt x="5205"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2431900" y="691775"/>
              <a:ext cx="362800" cy="312750"/>
            </a:xfrm>
            <a:custGeom>
              <a:avLst/>
              <a:gdLst/>
              <a:ahLst/>
              <a:cxnLst/>
              <a:rect l="l" t="t" r="r" b="b"/>
              <a:pathLst>
                <a:path w="14512" h="12510" fill="none" extrusionOk="0">
                  <a:moveTo>
                    <a:pt x="6405" y="1868"/>
                  </a:moveTo>
                  <a:lnTo>
                    <a:pt x="5205" y="0"/>
                  </a:lnTo>
                  <a:lnTo>
                    <a:pt x="1" y="0"/>
                  </a:lnTo>
                  <a:lnTo>
                    <a:pt x="1" y="1868"/>
                  </a:lnTo>
                  <a:lnTo>
                    <a:pt x="1" y="12509"/>
                  </a:lnTo>
                  <a:lnTo>
                    <a:pt x="14511" y="12509"/>
                  </a:lnTo>
                  <a:lnTo>
                    <a:pt x="14511" y="1868"/>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2431900" y="797675"/>
              <a:ext cx="362800" cy="206850"/>
            </a:xfrm>
            <a:custGeom>
              <a:avLst/>
              <a:gdLst/>
              <a:ahLst/>
              <a:cxnLst/>
              <a:rect l="l" t="t" r="r" b="b"/>
              <a:pathLst>
                <a:path w="14512" h="8274" extrusionOk="0">
                  <a:moveTo>
                    <a:pt x="1" y="1"/>
                  </a:moveTo>
                  <a:lnTo>
                    <a:pt x="1" y="8273"/>
                  </a:lnTo>
                  <a:lnTo>
                    <a:pt x="14511" y="8273"/>
                  </a:lnTo>
                  <a:lnTo>
                    <a:pt x="14511" y="1"/>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2431900" y="797675"/>
              <a:ext cx="362800" cy="206850"/>
            </a:xfrm>
            <a:custGeom>
              <a:avLst/>
              <a:gdLst/>
              <a:ahLst/>
              <a:cxnLst/>
              <a:rect l="l" t="t" r="r" b="b"/>
              <a:pathLst>
                <a:path w="14512" h="8274" fill="none" extrusionOk="0">
                  <a:moveTo>
                    <a:pt x="1" y="1"/>
                  </a:moveTo>
                  <a:lnTo>
                    <a:pt x="14511" y="1"/>
                  </a:lnTo>
                  <a:lnTo>
                    <a:pt x="14511" y="8273"/>
                  </a:lnTo>
                  <a:lnTo>
                    <a:pt x="1" y="8273"/>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2470275" y="755975"/>
              <a:ext cx="280225" cy="40900"/>
            </a:xfrm>
            <a:custGeom>
              <a:avLst/>
              <a:gdLst/>
              <a:ahLst/>
              <a:cxnLst/>
              <a:rect l="l" t="t" r="r" b="b"/>
              <a:pathLst>
                <a:path w="11209" h="1636" extrusionOk="0">
                  <a:moveTo>
                    <a:pt x="0" y="1"/>
                  </a:moveTo>
                  <a:lnTo>
                    <a:pt x="0" y="1635"/>
                  </a:lnTo>
                  <a:lnTo>
                    <a:pt x="11208" y="1635"/>
                  </a:lnTo>
                  <a:lnTo>
                    <a:pt x="11208" y="1"/>
                  </a:lnTo>
                  <a:close/>
                </a:path>
              </a:pathLst>
            </a:cu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2470275" y="755975"/>
              <a:ext cx="280225" cy="40900"/>
            </a:xfrm>
            <a:custGeom>
              <a:avLst/>
              <a:gdLst/>
              <a:ahLst/>
              <a:cxnLst/>
              <a:rect l="l" t="t" r="r" b="b"/>
              <a:pathLst>
                <a:path w="11209" h="1636" fill="none" extrusionOk="0">
                  <a:moveTo>
                    <a:pt x="0" y="1"/>
                  </a:moveTo>
                  <a:lnTo>
                    <a:pt x="11208" y="1"/>
                  </a:lnTo>
                  <a:lnTo>
                    <a:pt x="11208" y="1635"/>
                  </a:lnTo>
                  <a:lnTo>
                    <a:pt x="0" y="1635"/>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2">
  <p:cSld name="CUSTOM_11">
    <p:spTree>
      <p:nvGrpSpPr>
        <p:cNvPr id="1" name="Shape 674"/>
        <p:cNvGrpSpPr/>
        <p:nvPr/>
      </p:nvGrpSpPr>
      <p:grpSpPr>
        <a:xfrm>
          <a:off x="0" y="0"/>
          <a:ext cx="0" cy="0"/>
          <a:chOff x="0" y="0"/>
          <a:chExt cx="0" cy="0"/>
        </a:xfrm>
      </p:grpSpPr>
      <p:sp>
        <p:nvSpPr>
          <p:cNvPr id="675" name="Google Shape;675;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676" name="Google Shape;676;p25"/>
          <p:cNvSpPr txBox="1">
            <a:spLocks noGrp="1"/>
          </p:cNvSpPr>
          <p:nvPr>
            <p:ph type="body" idx="1"/>
          </p:nvPr>
        </p:nvSpPr>
        <p:spPr>
          <a:xfrm>
            <a:off x="720000" y="1215750"/>
            <a:ext cx="7704000" cy="9930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2"/>
              </a:buClr>
              <a:buSzPts val="1200"/>
              <a:buChar char="●"/>
              <a:defRPr>
                <a:solidFill>
                  <a:srgbClr val="191919"/>
                </a:solidFill>
              </a:defRPr>
            </a:lvl1pPr>
            <a:lvl2pPr marL="914400" lvl="1" indent="-304800" rtl="0">
              <a:lnSpc>
                <a:spcPct val="115000"/>
              </a:lnSpc>
              <a:spcBef>
                <a:spcPts val="0"/>
              </a:spcBef>
              <a:spcAft>
                <a:spcPts val="0"/>
              </a:spcAft>
              <a:buClr>
                <a:srgbClr val="434343"/>
              </a:buClr>
              <a:buSzPts val="1200"/>
              <a:buFont typeface="Roboto Condensed Light"/>
              <a:buChar char="○"/>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Char char="■"/>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Char char="●"/>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Char char="○"/>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Char char="■"/>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Char char="●"/>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Char char="○"/>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Char char="■"/>
              <a:defRPr>
                <a:solidFill>
                  <a:srgbClr val="434343"/>
                </a:solidFill>
              </a:defRPr>
            </a:lvl9pPr>
          </a:lstStyle>
          <a:p>
            <a:endParaRPr/>
          </a:p>
        </p:txBody>
      </p:sp>
      <p:sp>
        <p:nvSpPr>
          <p:cNvPr id="677" name="Google Shape;677;p25"/>
          <p:cNvSpPr/>
          <p:nvPr/>
        </p:nvSpPr>
        <p:spPr>
          <a:xfrm>
            <a:off x="241200" y="235938"/>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8" name="Google Shape;678;p25"/>
          <p:cNvGrpSpPr/>
          <p:nvPr/>
        </p:nvGrpSpPr>
        <p:grpSpPr>
          <a:xfrm>
            <a:off x="8511008" y="3905830"/>
            <a:ext cx="535749" cy="547122"/>
            <a:chOff x="3477650" y="837700"/>
            <a:chExt cx="314425" cy="321100"/>
          </a:xfrm>
        </p:grpSpPr>
        <p:sp>
          <p:nvSpPr>
            <p:cNvPr id="679" name="Google Shape;679;p25"/>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5"/>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1" name="Google Shape;681;p25"/>
          <p:cNvGrpSpPr/>
          <p:nvPr/>
        </p:nvGrpSpPr>
        <p:grpSpPr>
          <a:xfrm>
            <a:off x="8133305" y="4608571"/>
            <a:ext cx="738667" cy="502594"/>
            <a:chOff x="200200" y="2278225"/>
            <a:chExt cx="862425" cy="586800"/>
          </a:xfrm>
        </p:grpSpPr>
        <p:sp>
          <p:nvSpPr>
            <p:cNvPr id="682" name="Google Shape;682;p25"/>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5"/>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5"/>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5"/>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3">
  <p:cSld name="CUSTOM_11_1">
    <p:spTree>
      <p:nvGrpSpPr>
        <p:cNvPr id="1" name="Shape 686"/>
        <p:cNvGrpSpPr/>
        <p:nvPr/>
      </p:nvGrpSpPr>
      <p:grpSpPr>
        <a:xfrm>
          <a:off x="0" y="0"/>
          <a:ext cx="0" cy="0"/>
          <a:chOff x="0" y="0"/>
          <a:chExt cx="0" cy="0"/>
        </a:xfrm>
      </p:grpSpPr>
      <p:sp>
        <p:nvSpPr>
          <p:cNvPr id="687" name="Google Shape;687;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688" name="Google Shape;688;p26"/>
          <p:cNvSpPr txBox="1">
            <a:spLocks noGrp="1"/>
          </p:cNvSpPr>
          <p:nvPr>
            <p:ph type="body" idx="1"/>
          </p:nvPr>
        </p:nvSpPr>
        <p:spPr>
          <a:xfrm>
            <a:off x="720000" y="1215753"/>
            <a:ext cx="7704000" cy="33927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2"/>
              </a:buClr>
              <a:buSzPts val="1200"/>
              <a:buChar char="●"/>
              <a:defRPr>
                <a:solidFill>
                  <a:srgbClr val="191919"/>
                </a:solidFill>
              </a:defRPr>
            </a:lvl1pPr>
            <a:lvl2pPr marL="914400" lvl="1" indent="-304800" rtl="0">
              <a:lnSpc>
                <a:spcPct val="115000"/>
              </a:lnSpc>
              <a:spcBef>
                <a:spcPts val="0"/>
              </a:spcBef>
              <a:spcAft>
                <a:spcPts val="0"/>
              </a:spcAft>
              <a:buClr>
                <a:srgbClr val="434343"/>
              </a:buClr>
              <a:buSzPts val="1200"/>
              <a:buFont typeface="Roboto Condensed Light"/>
              <a:buChar char="○"/>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Char char="■"/>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Char char="●"/>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Char char="○"/>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Char char="■"/>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Char char="●"/>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Char char="○"/>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Char char="■"/>
              <a:defRPr>
                <a:solidFill>
                  <a:srgbClr val="434343"/>
                </a:solidFill>
              </a:defRPr>
            </a:lvl9pPr>
          </a:lstStyle>
          <a:p>
            <a:endParaRPr/>
          </a:p>
        </p:txBody>
      </p:sp>
      <p:grpSp>
        <p:nvGrpSpPr>
          <p:cNvPr id="689" name="Google Shape;689;p26"/>
          <p:cNvGrpSpPr/>
          <p:nvPr/>
        </p:nvGrpSpPr>
        <p:grpSpPr>
          <a:xfrm>
            <a:off x="88383" y="176743"/>
            <a:ext cx="535749" cy="547122"/>
            <a:chOff x="3477650" y="837700"/>
            <a:chExt cx="314425" cy="321100"/>
          </a:xfrm>
        </p:grpSpPr>
        <p:sp>
          <p:nvSpPr>
            <p:cNvPr id="690" name="Google Shape;690;p26"/>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6"/>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2" name="Google Shape;692;p26"/>
          <p:cNvGrpSpPr/>
          <p:nvPr/>
        </p:nvGrpSpPr>
        <p:grpSpPr>
          <a:xfrm>
            <a:off x="8166205" y="614196"/>
            <a:ext cx="738667" cy="502594"/>
            <a:chOff x="200200" y="2278225"/>
            <a:chExt cx="862425" cy="586800"/>
          </a:xfrm>
        </p:grpSpPr>
        <p:sp>
          <p:nvSpPr>
            <p:cNvPr id="693" name="Google Shape;693;p26"/>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6"/>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6"/>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6"/>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7" name="Google Shape;697;p26"/>
          <p:cNvGrpSpPr/>
          <p:nvPr/>
        </p:nvGrpSpPr>
        <p:grpSpPr>
          <a:xfrm>
            <a:off x="7639105" y="221271"/>
            <a:ext cx="738667" cy="502594"/>
            <a:chOff x="200200" y="2278225"/>
            <a:chExt cx="862425" cy="586800"/>
          </a:xfrm>
        </p:grpSpPr>
        <p:sp>
          <p:nvSpPr>
            <p:cNvPr id="698" name="Google Shape;698;p26"/>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6"/>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6"/>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6"/>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2" name="Google Shape;702;p26"/>
          <p:cNvSpPr/>
          <p:nvPr/>
        </p:nvSpPr>
        <p:spPr>
          <a:xfrm>
            <a:off x="6253163" y="4436675"/>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hanks">
  <p:cSld name="CUSTOM_3">
    <p:spTree>
      <p:nvGrpSpPr>
        <p:cNvPr id="1" name="Shape 703"/>
        <p:cNvGrpSpPr/>
        <p:nvPr/>
      </p:nvGrpSpPr>
      <p:grpSpPr>
        <a:xfrm>
          <a:off x="0" y="0"/>
          <a:ext cx="0" cy="0"/>
          <a:chOff x="0" y="0"/>
          <a:chExt cx="0" cy="0"/>
        </a:xfrm>
      </p:grpSpPr>
      <p:sp>
        <p:nvSpPr>
          <p:cNvPr id="704" name="Google Shape;704;p27"/>
          <p:cNvSpPr txBox="1">
            <a:spLocks noGrp="1"/>
          </p:cNvSpPr>
          <p:nvPr>
            <p:ph type="title"/>
          </p:nvPr>
        </p:nvSpPr>
        <p:spPr>
          <a:xfrm>
            <a:off x="2347938" y="540000"/>
            <a:ext cx="4448100" cy="105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7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05" name="Google Shape;705;p27"/>
          <p:cNvSpPr txBox="1">
            <a:spLocks noGrp="1"/>
          </p:cNvSpPr>
          <p:nvPr>
            <p:ph type="subTitle" idx="1"/>
          </p:nvPr>
        </p:nvSpPr>
        <p:spPr>
          <a:xfrm>
            <a:off x="2347900" y="1798930"/>
            <a:ext cx="4448100" cy="110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6" name="Google Shape;706;p27"/>
          <p:cNvSpPr txBox="1"/>
          <p:nvPr/>
        </p:nvSpPr>
        <p:spPr>
          <a:xfrm>
            <a:off x="2099100" y="3611950"/>
            <a:ext cx="4945800" cy="556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300"/>
              </a:spcBef>
              <a:spcAft>
                <a:spcPts val="0"/>
              </a:spcAft>
              <a:buNone/>
            </a:pPr>
            <a:r>
              <a:rPr lang="en" sz="1200">
                <a:solidFill>
                  <a:schemeClr val="dk1"/>
                </a:solidFill>
                <a:latin typeface="Didact Gothic"/>
                <a:ea typeface="Didact Gothic"/>
                <a:cs typeface="Didact Gothic"/>
                <a:sym typeface="Didact Gothic"/>
              </a:rPr>
              <a:t>CREDITS: This presentation template was created by </a:t>
            </a:r>
            <a:r>
              <a:rPr lang="en" sz="1200" b="1" u="sng">
                <a:solidFill>
                  <a:schemeClr val="dk1"/>
                </a:solidFill>
                <a:latin typeface="Didact Gothic"/>
                <a:ea typeface="Didact Gothic"/>
                <a:cs typeface="Didact Gothic"/>
                <a:sym typeface="Didact Gothic"/>
                <a:hlinkClick r:id="rId2">
                  <a:extLst>
                    <a:ext uri="{A12FA001-AC4F-418D-AE19-62706E023703}">
                      <ahyp:hlinkClr xmlns:ahyp="http://schemas.microsoft.com/office/drawing/2018/hyperlinkcolor" val="tx"/>
                    </a:ext>
                  </a:extLst>
                </a:hlinkClick>
              </a:rPr>
              <a:t>Slidesgo</a:t>
            </a:r>
            <a:r>
              <a:rPr lang="en" sz="1200" b="1">
                <a:solidFill>
                  <a:schemeClr val="dk1"/>
                </a:solidFill>
                <a:latin typeface="Didact Gothic"/>
                <a:ea typeface="Didact Gothic"/>
                <a:cs typeface="Didact Gothic"/>
                <a:sym typeface="Didact Gothic"/>
              </a:rPr>
              <a:t>,</a:t>
            </a:r>
            <a:r>
              <a:rPr lang="en" sz="1200">
                <a:solidFill>
                  <a:schemeClr val="dk1"/>
                </a:solidFill>
                <a:latin typeface="Didact Gothic"/>
                <a:ea typeface="Didact Gothic"/>
                <a:cs typeface="Didact Gothic"/>
                <a:sym typeface="Didact Gothic"/>
              </a:rPr>
              <a:t> and includes icons by </a:t>
            </a:r>
            <a:r>
              <a:rPr lang="en" sz="1200" b="1" u="sng">
                <a:solidFill>
                  <a:schemeClr val="dk1"/>
                </a:solidFill>
                <a:latin typeface="Didact Gothic"/>
                <a:ea typeface="Didact Gothic"/>
                <a:cs typeface="Didact Gothic"/>
                <a:sym typeface="Didact Gothic"/>
                <a:hlinkClick r:id="rId3">
                  <a:extLst>
                    <a:ext uri="{A12FA001-AC4F-418D-AE19-62706E023703}">
                      <ahyp:hlinkClr xmlns:ahyp="http://schemas.microsoft.com/office/drawing/2018/hyperlinkcolor" val="tx"/>
                    </a:ext>
                  </a:extLst>
                </a:hlinkClick>
              </a:rPr>
              <a:t>Flaticon</a:t>
            </a:r>
            <a:r>
              <a:rPr lang="en" sz="1200">
                <a:solidFill>
                  <a:schemeClr val="dk1"/>
                </a:solidFill>
                <a:latin typeface="Didact Gothic"/>
                <a:ea typeface="Didact Gothic"/>
                <a:cs typeface="Didact Gothic"/>
                <a:sym typeface="Didact Gothic"/>
              </a:rPr>
              <a:t>, and infographics &amp; images by </a:t>
            </a:r>
            <a:r>
              <a:rPr lang="en" sz="1200" b="1" u="sng">
                <a:solidFill>
                  <a:schemeClr val="dk1"/>
                </a:solidFill>
                <a:latin typeface="Didact Gothic"/>
                <a:ea typeface="Didact Gothic"/>
                <a:cs typeface="Didact Gothic"/>
                <a:sym typeface="Didact Gothic"/>
                <a:hlinkClick r:id="rId4">
                  <a:extLst>
                    <a:ext uri="{A12FA001-AC4F-418D-AE19-62706E023703}">
                      <ahyp:hlinkClr xmlns:ahyp="http://schemas.microsoft.com/office/drawing/2018/hyperlinkcolor" val="tx"/>
                    </a:ext>
                  </a:extLst>
                </a:hlinkClick>
              </a:rPr>
              <a:t>Freepik</a:t>
            </a:r>
            <a:r>
              <a:rPr lang="en" sz="1200" b="1" u="sng">
                <a:solidFill>
                  <a:schemeClr val="dk1"/>
                </a:solidFill>
                <a:latin typeface="Didact Gothic"/>
                <a:ea typeface="Didact Gothic"/>
                <a:cs typeface="Didact Gothic"/>
                <a:sym typeface="Didact Gothic"/>
              </a:rPr>
              <a:t> </a:t>
            </a:r>
            <a:endParaRPr sz="1200" b="1" u="sng">
              <a:solidFill>
                <a:schemeClr val="dk1"/>
              </a:solidFill>
              <a:latin typeface="Didact Gothic"/>
              <a:ea typeface="Didact Gothic"/>
              <a:cs typeface="Didact Gothic"/>
              <a:sym typeface="Didact Gothic"/>
            </a:endParaRPr>
          </a:p>
        </p:txBody>
      </p:sp>
      <p:sp>
        <p:nvSpPr>
          <p:cNvPr id="707" name="Google Shape;707;p27"/>
          <p:cNvSpPr txBox="1">
            <a:spLocks noGrp="1"/>
          </p:cNvSpPr>
          <p:nvPr>
            <p:ph type="subTitle" idx="2"/>
          </p:nvPr>
        </p:nvSpPr>
        <p:spPr>
          <a:xfrm>
            <a:off x="2603100" y="1786138"/>
            <a:ext cx="3937800" cy="385800"/>
          </a:xfrm>
          <a:prstGeom prst="rect">
            <a:avLst/>
          </a:prstGeom>
        </p:spPr>
        <p:txBody>
          <a:bodyPr spcFirstLastPara="1" wrap="square" lIns="91425" tIns="91425" rIns="91425" bIns="91425" anchor="t" anchorCtr="0">
            <a:noAutofit/>
          </a:bodyPr>
          <a:lstStyle>
            <a:lvl1pPr lvl="0" algn="ctr">
              <a:spcBef>
                <a:spcPts val="0"/>
              </a:spcBef>
              <a:spcAft>
                <a:spcPts val="0"/>
              </a:spcAft>
              <a:buSzPts val="2500"/>
              <a:buFont typeface="Bebas Neue"/>
              <a:buNone/>
              <a:defRPr sz="2000">
                <a:latin typeface="Russo One"/>
                <a:ea typeface="Russo One"/>
                <a:cs typeface="Russo One"/>
                <a:sym typeface="Russo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8" name="Google Shape;708;p27"/>
          <p:cNvSpPr/>
          <p:nvPr/>
        </p:nvSpPr>
        <p:spPr>
          <a:xfrm>
            <a:off x="7854313" y="34561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9" name="Google Shape;709;p27"/>
          <p:cNvGrpSpPr/>
          <p:nvPr/>
        </p:nvGrpSpPr>
        <p:grpSpPr>
          <a:xfrm>
            <a:off x="8483758" y="3270005"/>
            <a:ext cx="535749" cy="547122"/>
            <a:chOff x="3477650" y="837700"/>
            <a:chExt cx="314425" cy="321100"/>
          </a:xfrm>
        </p:grpSpPr>
        <p:sp>
          <p:nvSpPr>
            <p:cNvPr id="710" name="Google Shape;710;p2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 name="Google Shape;712;p27"/>
          <p:cNvGrpSpPr/>
          <p:nvPr/>
        </p:nvGrpSpPr>
        <p:grpSpPr>
          <a:xfrm>
            <a:off x="266047" y="3824230"/>
            <a:ext cx="1168455" cy="1168423"/>
            <a:chOff x="3581050" y="3046800"/>
            <a:chExt cx="899850" cy="899825"/>
          </a:xfrm>
        </p:grpSpPr>
        <p:sp>
          <p:nvSpPr>
            <p:cNvPr id="713" name="Google Shape;713;p27"/>
            <p:cNvSpPr/>
            <p:nvPr/>
          </p:nvSpPr>
          <p:spPr>
            <a:xfrm>
              <a:off x="3581050" y="3088000"/>
              <a:ext cx="899850" cy="817425"/>
            </a:xfrm>
            <a:custGeom>
              <a:avLst/>
              <a:gdLst/>
              <a:ahLst/>
              <a:cxnLst/>
              <a:rect l="l" t="t" r="r" b="b"/>
              <a:pathLst>
                <a:path w="35994" h="32697" extrusionOk="0">
                  <a:moveTo>
                    <a:pt x="17994" y="0"/>
                  </a:moveTo>
                  <a:cubicBezTo>
                    <a:pt x="10608" y="0"/>
                    <a:pt x="3897" y="5036"/>
                    <a:pt x="2102" y="12529"/>
                  </a:cubicBezTo>
                  <a:cubicBezTo>
                    <a:pt x="1" y="21302"/>
                    <a:pt x="5405" y="30108"/>
                    <a:pt x="14178" y="32243"/>
                  </a:cubicBezTo>
                  <a:cubicBezTo>
                    <a:pt x="15457" y="32550"/>
                    <a:pt x="16738" y="32696"/>
                    <a:pt x="18000" y="32696"/>
                  </a:cubicBezTo>
                  <a:cubicBezTo>
                    <a:pt x="25386" y="32696"/>
                    <a:pt x="32097" y="27661"/>
                    <a:pt x="33892" y="20168"/>
                  </a:cubicBezTo>
                  <a:cubicBezTo>
                    <a:pt x="35993" y="11395"/>
                    <a:pt x="30589" y="2555"/>
                    <a:pt x="21817" y="454"/>
                  </a:cubicBezTo>
                  <a:cubicBezTo>
                    <a:pt x="20537" y="147"/>
                    <a:pt x="19256" y="0"/>
                    <a:pt x="17994"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7"/>
            <p:cNvSpPr/>
            <p:nvPr/>
          </p:nvSpPr>
          <p:spPr>
            <a:xfrm>
              <a:off x="3657775" y="3251925"/>
              <a:ext cx="781425" cy="653850"/>
            </a:xfrm>
            <a:custGeom>
              <a:avLst/>
              <a:gdLst/>
              <a:ahLst/>
              <a:cxnLst/>
              <a:rect l="l" t="t" r="r" b="b"/>
              <a:pathLst>
                <a:path w="31257" h="26154" extrusionOk="0">
                  <a:moveTo>
                    <a:pt x="27987" y="1"/>
                  </a:moveTo>
                  <a:lnTo>
                    <a:pt x="27987" y="1"/>
                  </a:lnTo>
                  <a:cubicBezTo>
                    <a:pt x="28888" y="2036"/>
                    <a:pt x="29422" y="4337"/>
                    <a:pt x="29422" y="6739"/>
                  </a:cubicBezTo>
                  <a:cubicBezTo>
                    <a:pt x="29422" y="15746"/>
                    <a:pt x="22083" y="23084"/>
                    <a:pt x="13077" y="23084"/>
                  </a:cubicBezTo>
                  <a:cubicBezTo>
                    <a:pt x="7740" y="23084"/>
                    <a:pt x="3003" y="20516"/>
                    <a:pt x="1" y="16546"/>
                  </a:cubicBezTo>
                  <a:lnTo>
                    <a:pt x="1" y="16546"/>
                  </a:lnTo>
                  <a:cubicBezTo>
                    <a:pt x="2569" y="22217"/>
                    <a:pt x="8240" y="26153"/>
                    <a:pt x="14878" y="26153"/>
                  </a:cubicBezTo>
                  <a:cubicBezTo>
                    <a:pt x="23885" y="26153"/>
                    <a:pt x="31223" y="18814"/>
                    <a:pt x="31223" y="9808"/>
                  </a:cubicBezTo>
                  <a:cubicBezTo>
                    <a:pt x="31256" y="6139"/>
                    <a:pt x="30056" y="2703"/>
                    <a:pt x="27987" y="1"/>
                  </a:cubicBezTo>
                  <a:close/>
                </a:path>
              </a:pathLst>
            </a:custGeom>
            <a:solidFill>
              <a:srgbClr val="FFFFFF">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7"/>
            <p:cNvSpPr/>
            <p:nvPr/>
          </p:nvSpPr>
          <p:spPr>
            <a:xfrm>
              <a:off x="3581050" y="3046800"/>
              <a:ext cx="899850" cy="899825"/>
            </a:xfrm>
            <a:custGeom>
              <a:avLst/>
              <a:gdLst/>
              <a:ahLst/>
              <a:cxnLst/>
              <a:rect l="l" t="t" r="r" b="b"/>
              <a:pathLst>
                <a:path w="35994" h="35993" fill="none" extrusionOk="0">
                  <a:moveTo>
                    <a:pt x="21817" y="2102"/>
                  </a:moveTo>
                  <a:cubicBezTo>
                    <a:pt x="30589" y="4203"/>
                    <a:pt x="35993" y="13043"/>
                    <a:pt x="33892" y="21816"/>
                  </a:cubicBezTo>
                  <a:cubicBezTo>
                    <a:pt x="31790" y="30589"/>
                    <a:pt x="22951" y="35993"/>
                    <a:pt x="14178" y="33891"/>
                  </a:cubicBezTo>
                  <a:cubicBezTo>
                    <a:pt x="5405" y="31756"/>
                    <a:pt x="1" y="22950"/>
                    <a:pt x="2102" y="14177"/>
                  </a:cubicBezTo>
                  <a:cubicBezTo>
                    <a:pt x="4204" y="5404"/>
                    <a:pt x="13044" y="0"/>
                    <a:pt x="21817" y="2102"/>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7"/>
            <p:cNvSpPr/>
            <p:nvPr/>
          </p:nvSpPr>
          <p:spPr>
            <a:xfrm>
              <a:off x="3804550" y="3313650"/>
              <a:ext cx="104275" cy="200175"/>
            </a:xfrm>
            <a:custGeom>
              <a:avLst/>
              <a:gdLst/>
              <a:ahLst/>
              <a:cxnLst/>
              <a:rect l="l" t="t" r="r" b="b"/>
              <a:pathLst>
                <a:path w="4171" h="8007" extrusionOk="0">
                  <a:moveTo>
                    <a:pt x="2202" y="0"/>
                  </a:moveTo>
                  <a:cubicBezTo>
                    <a:pt x="1001" y="0"/>
                    <a:pt x="1" y="1768"/>
                    <a:pt x="1" y="4003"/>
                  </a:cubicBezTo>
                  <a:cubicBezTo>
                    <a:pt x="1" y="6205"/>
                    <a:pt x="1001" y="8006"/>
                    <a:pt x="2202" y="8006"/>
                  </a:cubicBezTo>
                  <a:cubicBezTo>
                    <a:pt x="3036" y="8006"/>
                    <a:pt x="3770" y="7172"/>
                    <a:pt x="4170" y="5938"/>
                  </a:cubicBezTo>
                  <a:lnTo>
                    <a:pt x="2202" y="4003"/>
                  </a:lnTo>
                  <a:lnTo>
                    <a:pt x="4170" y="2035"/>
                  </a:lnTo>
                  <a:cubicBezTo>
                    <a:pt x="3803" y="834"/>
                    <a:pt x="3036" y="0"/>
                    <a:pt x="220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7"/>
            <p:cNvSpPr/>
            <p:nvPr/>
          </p:nvSpPr>
          <p:spPr>
            <a:xfrm>
              <a:off x="4151475" y="3313650"/>
              <a:ext cx="104250" cy="200175"/>
            </a:xfrm>
            <a:custGeom>
              <a:avLst/>
              <a:gdLst/>
              <a:ahLst/>
              <a:cxnLst/>
              <a:rect l="l" t="t" r="r" b="b"/>
              <a:pathLst>
                <a:path w="4170" h="8007" extrusionOk="0">
                  <a:moveTo>
                    <a:pt x="2235" y="0"/>
                  </a:moveTo>
                  <a:cubicBezTo>
                    <a:pt x="1001" y="0"/>
                    <a:pt x="0" y="1768"/>
                    <a:pt x="0" y="4003"/>
                  </a:cubicBezTo>
                  <a:cubicBezTo>
                    <a:pt x="0" y="6205"/>
                    <a:pt x="1001" y="8006"/>
                    <a:pt x="2235" y="8006"/>
                  </a:cubicBezTo>
                  <a:cubicBezTo>
                    <a:pt x="3069" y="8006"/>
                    <a:pt x="3770" y="7172"/>
                    <a:pt x="4170" y="5938"/>
                  </a:cubicBezTo>
                  <a:lnTo>
                    <a:pt x="2235" y="4003"/>
                  </a:lnTo>
                  <a:lnTo>
                    <a:pt x="4170" y="2035"/>
                  </a:lnTo>
                  <a:cubicBezTo>
                    <a:pt x="3803" y="834"/>
                    <a:pt x="3069" y="0"/>
                    <a:pt x="223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7"/>
            <p:cNvSpPr/>
            <p:nvPr/>
          </p:nvSpPr>
          <p:spPr>
            <a:xfrm>
              <a:off x="3782050" y="3555475"/>
              <a:ext cx="497875" cy="169325"/>
            </a:xfrm>
            <a:custGeom>
              <a:avLst/>
              <a:gdLst/>
              <a:ahLst/>
              <a:cxnLst/>
              <a:rect l="l" t="t" r="r" b="b"/>
              <a:pathLst>
                <a:path w="19915" h="6773" fill="none" extrusionOk="0">
                  <a:moveTo>
                    <a:pt x="0" y="1"/>
                  </a:moveTo>
                  <a:cubicBezTo>
                    <a:pt x="1568" y="3937"/>
                    <a:pt x="5404" y="6773"/>
                    <a:pt x="9940" y="6773"/>
                  </a:cubicBezTo>
                  <a:cubicBezTo>
                    <a:pt x="14477" y="6773"/>
                    <a:pt x="18346" y="3937"/>
                    <a:pt x="19914" y="1"/>
                  </a:cubicBezTo>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9" name="Google Shape;719;p27"/>
          <p:cNvGrpSpPr/>
          <p:nvPr/>
        </p:nvGrpSpPr>
        <p:grpSpPr>
          <a:xfrm>
            <a:off x="8256958" y="3891305"/>
            <a:ext cx="535749" cy="547122"/>
            <a:chOff x="3477650" y="837700"/>
            <a:chExt cx="314425" cy="321100"/>
          </a:xfrm>
        </p:grpSpPr>
        <p:sp>
          <p:nvSpPr>
            <p:cNvPr id="720" name="Google Shape;720;p2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 name="Google Shape;722;p27"/>
          <p:cNvGrpSpPr/>
          <p:nvPr/>
        </p:nvGrpSpPr>
        <p:grpSpPr>
          <a:xfrm>
            <a:off x="337021" y="309755"/>
            <a:ext cx="535749" cy="547122"/>
            <a:chOff x="3477650" y="837700"/>
            <a:chExt cx="314425" cy="321100"/>
          </a:xfrm>
        </p:grpSpPr>
        <p:sp>
          <p:nvSpPr>
            <p:cNvPr id="723" name="Google Shape;723;p2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725"/>
        <p:cNvGrpSpPr/>
        <p:nvPr/>
      </p:nvGrpSpPr>
      <p:grpSpPr>
        <a:xfrm>
          <a:off x="0" y="0"/>
          <a:ext cx="0" cy="0"/>
          <a:chOff x="0" y="0"/>
          <a:chExt cx="0" cy="0"/>
        </a:xfrm>
      </p:grpSpPr>
      <p:sp>
        <p:nvSpPr>
          <p:cNvPr id="726" name="Google Shape;726;p28"/>
          <p:cNvSpPr/>
          <p:nvPr/>
        </p:nvSpPr>
        <p:spPr>
          <a:xfrm>
            <a:off x="6422638" y="64125"/>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7" name="Google Shape;727;p28"/>
          <p:cNvGrpSpPr/>
          <p:nvPr/>
        </p:nvGrpSpPr>
        <p:grpSpPr>
          <a:xfrm rot="5400000">
            <a:off x="-24395" y="967771"/>
            <a:ext cx="738667" cy="502594"/>
            <a:chOff x="200200" y="2278225"/>
            <a:chExt cx="862425" cy="586800"/>
          </a:xfrm>
        </p:grpSpPr>
        <p:sp>
          <p:nvSpPr>
            <p:cNvPr id="728" name="Google Shape;728;p2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2" name="Google Shape;732;p28"/>
          <p:cNvGrpSpPr/>
          <p:nvPr/>
        </p:nvGrpSpPr>
        <p:grpSpPr>
          <a:xfrm>
            <a:off x="60483" y="4390480"/>
            <a:ext cx="535749" cy="547122"/>
            <a:chOff x="3477650" y="837700"/>
            <a:chExt cx="314425" cy="321100"/>
          </a:xfrm>
        </p:grpSpPr>
        <p:sp>
          <p:nvSpPr>
            <p:cNvPr id="733" name="Google Shape;733;p28"/>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8"/>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5" name="Google Shape;735;p28"/>
          <p:cNvGrpSpPr/>
          <p:nvPr/>
        </p:nvGrpSpPr>
        <p:grpSpPr>
          <a:xfrm rot="5400000">
            <a:off x="8412592" y="3306121"/>
            <a:ext cx="738667" cy="502594"/>
            <a:chOff x="200200" y="2278225"/>
            <a:chExt cx="862425" cy="586800"/>
          </a:xfrm>
        </p:grpSpPr>
        <p:sp>
          <p:nvSpPr>
            <p:cNvPr id="736" name="Google Shape;736;p2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740"/>
        <p:cNvGrpSpPr/>
        <p:nvPr/>
      </p:nvGrpSpPr>
      <p:grpSpPr>
        <a:xfrm>
          <a:off x="0" y="0"/>
          <a:ext cx="0" cy="0"/>
          <a:chOff x="0" y="0"/>
          <a:chExt cx="0" cy="0"/>
        </a:xfrm>
      </p:grpSpPr>
      <p:grpSp>
        <p:nvGrpSpPr>
          <p:cNvPr id="741" name="Google Shape;741;p29"/>
          <p:cNvGrpSpPr/>
          <p:nvPr/>
        </p:nvGrpSpPr>
        <p:grpSpPr>
          <a:xfrm>
            <a:off x="85355" y="4608571"/>
            <a:ext cx="738667" cy="502594"/>
            <a:chOff x="200200" y="2278225"/>
            <a:chExt cx="862425" cy="586800"/>
          </a:xfrm>
        </p:grpSpPr>
        <p:sp>
          <p:nvSpPr>
            <p:cNvPr id="742" name="Google Shape;742;p29"/>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9"/>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9"/>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9"/>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6" name="Google Shape;746;p29"/>
          <p:cNvSpPr/>
          <p:nvPr/>
        </p:nvSpPr>
        <p:spPr>
          <a:xfrm>
            <a:off x="6293788" y="4622188"/>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7" name="Google Shape;747;p29"/>
          <p:cNvGrpSpPr/>
          <p:nvPr/>
        </p:nvGrpSpPr>
        <p:grpSpPr>
          <a:xfrm>
            <a:off x="8430783" y="113043"/>
            <a:ext cx="535749" cy="547122"/>
            <a:chOff x="3477650" y="837700"/>
            <a:chExt cx="314425" cy="321100"/>
          </a:xfrm>
        </p:grpSpPr>
        <p:sp>
          <p:nvSpPr>
            <p:cNvPr id="748" name="Google Shape;748;p29"/>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9"/>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0" name="Google Shape;750;p29"/>
          <p:cNvGrpSpPr/>
          <p:nvPr/>
        </p:nvGrpSpPr>
        <p:grpSpPr>
          <a:xfrm>
            <a:off x="8692208" y="711418"/>
            <a:ext cx="535749" cy="547122"/>
            <a:chOff x="3477650" y="837700"/>
            <a:chExt cx="314425" cy="321100"/>
          </a:xfrm>
        </p:grpSpPr>
        <p:sp>
          <p:nvSpPr>
            <p:cNvPr id="751" name="Google Shape;751;p29"/>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9"/>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3" name="Google Shape;753;p29"/>
          <p:cNvGrpSpPr/>
          <p:nvPr/>
        </p:nvGrpSpPr>
        <p:grpSpPr>
          <a:xfrm rot="5400000">
            <a:off x="-32695" y="3911746"/>
            <a:ext cx="738667" cy="502594"/>
            <a:chOff x="200200" y="2278225"/>
            <a:chExt cx="862425" cy="586800"/>
          </a:xfrm>
        </p:grpSpPr>
        <p:sp>
          <p:nvSpPr>
            <p:cNvPr id="754" name="Google Shape;754;p29"/>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9"/>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9"/>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9"/>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F81F9-2BFD-7B6A-542C-B6FF8C563928}"/>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E51B331-1E3A-A37B-4B57-BDA24A34C10A}"/>
              </a:ext>
            </a:extLst>
          </p:cNvPr>
          <p:cNvSpPr>
            <a:spLocks noGrp="1"/>
          </p:cNvSpPr>
          <p:nvPr>
            <p:ph type="subTitle" idx="1"/>
          </p:nvPr>
        </p:nvSpPr>
        <p:spPr>
          <a:xfrm>
            <a:off x="1143000" y="2701529"/>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9C46131-528B-5A20-C0C6-12AC6CCDC32D}"/>
              </a:ext>
            </a:extLst>
          </p:cNvPr>
          <p:cNvSpPr>
            <a:spLocks noGrp="1"/>
          </p:cNvSpPr>
          <p:nvPr>
            <p:ph type="dt" sz="half" idx="10"/>
          </p:nvPr>
        </p:nvSpPr>
        <p:spPr/>
        <p:txBody>
          <a:bodyPr/>
          <a:lstStyle/>
          <a:p>
            <a:fld id="{48127CE9-62B2-4D3B-8929-47B8EDDB5F14}" type="datetimeFigureOut">
              <a:rPr lang="en-US" smtClean="0"/>
              <a:t>10/23/2024</a:t>
            </a:fld>
            <a:endParaRPr lang="en-US"/>
          </a:p>
        </p:txBody>
      </p:sp>
      <p:sp>
        <p:nvSpPr>
          <p:cNvPr id="5" name="Footer Placeholder 4">
            <a:extLst>
              <a:ext uri="{FF2B5EF4-FFF2-40B4-BE49-F238E27FC236}">
                <a16:creationId xmlns:a16="http://schemas.microsoft.com/office/drawing/2014/main" id="{DCDF7D7D-96AD-B17C-0B6C-510BFFFBD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AA2A9B-709F-EC80-BEC2-2C85E7888B8F}"/>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2212116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9EAB-B630-63E5-9FC6-61A457146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3BD7A3-307B-C929-91EF-282FA8A3DB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E3F8A-741C-F64A-1B33-E901FBD2EF3E}"/>
              </a:ext>
            </a:extLst>
          </p:cNvPr>
          <p:cNvSpPr>
            <a:spLocks noGrp="1"/>
          </p:cNvSpPr>
          <p:nvPr>
            <p:ph type="dt" sz="half" idx="10"/>
          </p:nvPr>
        </p:nvSpPr>
        <p:spPr/>
        <p:txBody>
          <a:bodyPr/>
          <a:lstStyle/>
          <a:p>
            <a:fld id="{48127CE9-62B2-4D3B-8929-47B8EDDB5F14}" type="datetimeFigureOut">
              <a:rPr lang="en-US" smtClean="0"/>
              <a:t>10/23/2024</a:t>
            </a:fld>
            <a:endParaRPr lang="en-US"/>
          </a:p>
        </p:txBody>
      </p:sp>
      <p:sp>
        <p:nvSpPr>
          <p:cNvPr id="5" name="Footer Placeholder 4">
            <a:extLst>
              <a:ext uri="{FF2B5EF4-FFF2-40B4-BE49-F238E27FC236}">
                <a16:creationId xmlns:a16="http://schemas.microsoft.com/office/drawing/2014/main" id="{FE9318FB-DCBA-73F9-21DE-6E9133550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16F69-06C8-ACB3-66CA-92FE7DD21FDC}"/>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5991174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60C2B-5066-4B20-A747-7DCB897F54C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D7B1209-76F7-1DA6-C081-053FF11DC3EB}"/>
              </a:ext>
            </a:extLst>
          </p:cNvPr>
          <p:cNvSpPr>
            <a:spLocks noGrp="1"/>
          </p:cNvSpPr>
          <p:nvPr>
            <p:ph type="body" idx="1"/>
          </p:nvPr>
        </p:nvSpPr>
        <p:spPr>
          <a:xfrm>
            <a:off x="623888" y="3442098"/>
            <a:ext cx="7886700" cy="1125141"/>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716324-4A8F-5138-6D9C-9798B3D1DAEA}"/>
              </a:ext>
            </a:extLst>
          </p:cNvPr>
          <p:cNvSpPr>
            <a:spLocks noGrp="1"/>
          </p:cNvSpPr>
          <p:nvPr>
            <p:ph type="dt" sz="half" idx="10"/>
          </p:nvPr>
        </p:nvSpPr>
        <p:spPr/>
        <p:txBody>
          <a:bodyPr/>
          <a:lstStyle/>
          <a:p>
            <a:fld id="{48127CE9-62B2-4D3B-8929-47B8EDDB5F14}" type="datetimeFigureOut">
              <a:rPr lang="en-US" smtClean="0"/>
              <a:t>10/23/2024</a:t>
            </a:fld>
            <a:endParaRPr lang="en-US"/>
          </a:p>
        </p:txBody>
      </p:sp>
      <p:sp>
        <p:nvSpPr>
          <p:cNvPr id="5" name="Footer Placeholder 4">
            <a:extLst>
              <a:ext uri="{FF2B5EF4-FFF2-40B4-BE49-F238E27FC236}">
                <a16:creationId xmlns:a16="http://schemas.microsoft.com/office/drawing/2014/main" id="{76FE2087-FDBE-B394-73A3-1BE2185A7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20D992-D403-5F4A-97C8-15003F45A0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429511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0178D-5160-AC9F-7F4D-6A5E5E30A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3CEDFE-B99C-7B53-90B3-6D57D713EF95}"/>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1F7B6C-D825-DF19-1679-DAD0E2B2A107}"/>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8E7A22-492E-6054-430A-8FDC9C3EC132}"/>
              </a:ext>
            </a:extLst>
          </p:cNvPr>
          <p:cNvSpPr>
            <a:spLocks noGrp="1"/>
          </p:cNvSpPr>
          <p:nvPr>
            <p:ph type="dt" sz="half" idx="10"/>
          </p:nvPr>
        </p:nvSpPr>
        <p:spPr/>
        <p:txBody>
          <a:bodyPr/>
          <a:lstStyle/>
          <a:p>
            <a:fld id="{48127CE9-62B2-4D3B-8929-47B8EDDB5F14}" type="datetimeFigureOut">
              <a:rPr lang="en-US" smtClean="0"/>
              <a:t>10/23/2024</a:t>
            </a:fld>
            <a:endParaRPr lang="en-US"/>
          </a:p>
        </p:txBody>
      </p:sp>
      <p:sp>
        <p:nvSpPr>
          <p:cNvPr id="6" name="Footer Placeholder 5">
            <a:extLst>
              <a:ext uri="{FF2B5EF4-FFF2-40B4-BE49-F238E27FC236}">
                <a16:creationId xmlns:a16="http://schemas.microsoft.com/office/drawing/2014/main" id="{9F826EBF-3790-B58E-E681-3FF8DDC1E6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2C108-BB8E-87A5-542B-445C7819189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1055402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85CD2-394D-19C0-6C2E-DB3FCB2FE18D}"/>
              </a:ext>
            </a:extLst>
          </p:cNvPr>
          <p:cNvSpPr>
            <a:spLocks noGrp="1"/>
          </p:cNvSpPr>
          <p:nvPr>
            <p:ph type="title"/>
          </p:nvPr>
        </p:nvSpPr>
        <p:spPr>
          <a:xfrm>
            <a:off x="629841" y="273844"/>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445CF5-534B-82DE-5F65-F5218A7817DC}"/>
              </a:ext>
            </a:extLst>
          </p:cNvPr>
          <p:cNvSpPr>
            <a:spLocks noGrp="1"/>
          </p:cNvSpPr>
          <p:nvPr>
            <p:ph type="body" idx="1"/>
          </p:nvPr>
        </p:nvSpPr>
        <p:spPr>
          <a:xfrm>
            <a:off x="629842" y="1260873"/>
            <a:ext cx="386834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2F28828-46AC-7BCD-9836-90F952C700B8}"/>
              </a:ext>
            </a:extLst>
          </p:cNvPr>
          <p:cNvSpPr>
            <a:spLocks noGrp="1"/>
          </p:cNvSpPr>
          <p:nvPr>
            <p:ph sz="half" idx="2"/>
          </p:nvPr>
        </p:nvSpPr>
        <p:spPr>
          <a:xfrm>
            <a:off x="629842" y="1878807"/>
            <a:ext cx="386834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C0423C-F9B4-D5B2-87F5-98CA80D70A57}"/>
              </a:ext>
            </a:extLst>
          </p:cNvPr>
          <p:cNvSpPr>
            <a:spLocks noGrp="1"/>
          </p:cNvSpPr>
          <p:nvPr>
            <p:ph type="body" sz="quarter" idx="3"/>
          </p:nvPr>
        </p:nvSpPr>
        <p:spPr>
          <a:xfrm>
            <a:off x="4629150" y="1260873"/>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097CD86-9AD8-A93A-97E8-3D30DF9A98A6}"/>
              </a:ext>
            </a:extLst>
          </p:cNvPr>
          <p:cNvSpPr>
            <a:spLocks noGrp="1"/>
          </p:cNvSpPr>
          <p:nvPr>
            <p:ph sz="quarter" idx="4"/>
          </p:nvPr>
        </p:nvSpPr>
        <p:spPr>
          <a:xfrm>
            <a:off x="4629150" y="1878807"/>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CF1F83-F738-9760-DB03-9C808D05D2F9}"/>
              </a:ext>
            </a:extLst>
          </p:cNvPr>
          <p:cNvSpPr>
            <a:spLocks noGrp="1"/>
          </p:cNvSpPr>
          <p:nvPr>
            <p:ph type="dt" sz="half" idx="10"/>
          </p:nvPr>
        </p:nvSpPr>
        <p:spPr/>
        <p:txBody>
          <a:bodyPr/>
          <a:lstStyle/>
          <a:p>
            <a:fld id="{48127CE9-62B2-4D3B-8929-47B8EDDB5F14}" type="datetimeFigureOut">
              <a:rPr lang="en-US" smtClean="0"/>
              <a:t>10/23/2024</a:t>
            </a:fld>
            <a:endParaRPr lang="en-US"/>
          </a:p>
        </p:txBody>
      </p:sp>
      <p:sp>
        <p:nvSpPr>
          <p:cNvPr id="8" name="Footer Placeholder 7">
            <a:extLst>
              <a:ext uri="{FF2B5EF4-FFF2-40B4-BE49-F238E27FC236}">
                <a16:creationId xmlns:a16="http://schemas.microsoft.com/office/drawing/2014/main" id="{805B2106-1F2C-483C-0E65-7AB3D9C8BF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9EF9BF-8847-1F4F-9269-4233FC9A1C3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078708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3"/>
        <p:cNvGrpSpPr/>
        <p:nvPr/>
      </p:nvGrpSpPr>
      <p:grpSpPr>
        <a:xfrm>
          <a:off x="0" y="0"/>
          <a:ext cx="0" cy="0"/>
          <a:chOff x="0" y="0"/>
          <a:chExt cx="0" cy="0"/>
        </a:xfrm>
      </p:grpSpPr>
      <p:sp>
        <p:nvSpPr>
          <p:cNvPr id="94" name="Google Shape;94;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95" name="Google Shape;95;p4"/>
          <p:cNvSpPr txBox="1">
            <a:spLocks noGrp="1"/>
          </p:cNvSpPr>
          <p:nvPr>
            <p:ph type="body" idx="1"/>
          </p:nvPr>
        </p:nvSpPr>
        <p:spPr>
          <a:xfrm>
            <a:off x="720000" y="1215750"/>
            <a:ext cx="7704000" cy="3990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a:solidFill>
                  <a:srgbClr val="191919"/>
                </a:solidFill>
              </a:defRPr>
            </a:lvl1pPr>
            <a:lvl2pPr marL="914400" lvl="1"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grpSp>
        <p:nvGrpSpPr>
          <p:cNvPr id="96" name="Google Shape;96;p4"/>
          <p:cNvGrpSpPr/>
          <p:nvPr/>
        </p:nvGrpSpPr>
        <p:grpSpPr>
          <a:xfrm>
            <a:off x="814908" y="169118"/>
            <a:ext cx="535749" cy="547122"/>
            <a:chOff x="3477650" y="837700"/>
            <a:chExt cx="314425" cy="321100"/>
          </a:xfrm>
        </p:grpSpPr>
        <p:sp>
          <p:nvSpPr>
            <p:cNvPr id="97" name="Google Shape;97;p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 name="Google Shape;99;p4"/>
          <p:cNvGrpSpPr/>
          <p:nvPr/>
        </p:nvGrpSpPr>
        <p:grpSpPr>
          <a:xfrm>
            <a:off x="64783" y="4048243"/>
            <a:ext cx="535749" cy="547122"/>
            <a:chOff x="3477650" y="837700"/>
            <a:chExt cx="314425" cy="321100"/>
          </a:xfrm>
        </p:grpSpPr>
        <p:sp>
          <p:nvSpPr>
            <p:cNvPr id="100" name="Google Shape;100;p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102;p4"/>
          <p:cNvSpPr/>
          <p:nvPr/>
        </p:nvSpPr>
        <p:spPr>
          <a:xfrm>
            <a:off x="7692072" y="4649510"/>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 name="Google Shape;103;p4"/>
          <p:cNvGrpSpPr/>
          <p:nvPr/>
        </p:nvGrpSpPr>
        <p:grpSpPr>
          <a:xfrm rot="5400000">
            <a:off x="8286175" y="785713"/>
            <a:ext cx="862425" cy="586800"/>
            <a:chOff x="200200" y="2278225"/>
            <a:chExt cx="862425" cy="586800"/>
          </a:xfrm>
        </p:grpSpPr>
        <p:sp>
          <p:nvSpPr>
            <p:cNvPr id="104" name="Google Shape;104;p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776ED-318E-FD20-AA72-B111044E6A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31CCF-D960-40AC-AAD1-B16B961D621B}"/>
              </a:ext>
            </a:extLst>
          </p:cNvPr>
          <p:cNvSpPr>
            <a:spLocks noGrp="1"/>
          </p:cNvSpPr>
          <p:nvPr>
            <p:ph type="dt" sz="half" idx="10"/>
          </p:nvPr>
        </p:nvSpPr>
        <p:spPr/>
        <p:txBody>
          <a:bodyPr/>
          <a:lstStyle/>
          <a:p>
            <a:fld id="{48127CE9-62B2-4D3B-8929-47B8EDDB5F14}" type="datetimeFigureOut">
              <a:rPr lang="en-US" smtClean="0"/>
              <a:t>10/23/2024</a:t>
            </a:fld>
            <a:endParaRPr lang="en-US"/>
          </a:p>
        </p:txBody>
      </p:sp>
      <p:sp>
        <p:nvSpPr>
          <p:cNvPr id="4" name="Footer Placeholder 3">
            <a:extLst>
              <a:ext uri="{FF2B5EF4-FFF2-40B4-BE49-F238E27FC236}">
                <a16:creationId xmlns:a16="http://schemas.microsoft.com/office/drawing/2014/main" id="{EFF4232D-5D87-37F2-F6C7-9E70BD8DED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1020B5-ED1D-E572-122C-370AF2A60DFE}"/>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9793036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76BAD2-E3BF-5E2A-0704-D21F0AE39825}"/>
              </a:ext>
            </a:extLst>
          </p:cNvPr>
          <p:cNvSpPr>
            <a:spLocks noGrp="1"/>
          </p:cNvSpPr>
          <p:nvPr>
            <p:ph type="dt" sz="half" idx="10"/>
          </p:nvPr>
        </p:nvSpPr>
        <p:spPr/>
        <p:txBody>
          <a:bodyPr/>
          <a:lstStyle/>
          <a:p>
            <a:fld id="{48127CE9-62B2-4D3B-8929-47B8EDDB5F14}" type="datetimeFigureOut">
              <a:rPr lang="en-US" smtClean="0"/>
              <a:t>10/23/2024</a:t>
            </a:fld>
            <a:endParaRPr lang="en-US"/>
          </a:p>
        </p:txBody>
      </p:sp>
      <p:sp>
        <p:nvSpPr>
          <p:cNvPr id="3" name="Footer Placeholder 2">
            <a:extLst>
              <a:ext uri="{FF2B5EF4-FFF2-40B4-BE49-F238E27FC236}">
                <a16:creationId xmlns:a16="http://schemas.microsoft.com/office/drawing/2014/main" id="{43066A4D-626C-6660-9ED0-167A09FA41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5FD3F9-D4F8-926E-F9BE-EFCBD69EA2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0958593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76FC8-ACDC-D245-7F1C-8FE0323667D0}"/>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1E5FF21-6382-6129-B090-B7C7F5D056C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2D01DC-AA3B-81AF-E905-6D99893EDE3A}"/>
              </a:ext>
            </a:extLst>
          </p:cNvPr>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7A184A6-3844-567F-9B9A-094F6920F75B}"/>
              </a:ext>
            </a:extLst>
          </p:cNvPr>
          <p:cNvSpPr>
            <a:spLocks noGrp="1"/>
          </p:cNvSpPr>
          <p:nvPr>
            <p:ph type="dt" sz="half" idx="10"/>
          </p:nvPr>
        </p:nvSpPr>
        <p:spPr/>
        <p:txBody>
          <a:bodyPr/>
          <a:lstStyle/>
          <a:p>
            <a:fld id="{48127CE9-62B2-4D3B-8929-47B8EDDB5F14}" type="datetimeFigureOut">
              <a:rPr lang="en-US" smtClean="0"/>
              <a:t>10/23/2024</a:t>
            </a:fld>
            <a:endParaRPr lang="en-US"/>
          </a:p>
        </p:txBody>
      </p:sp>
      <p:sp>
        <p:nvSpPr>
          <p:cNvPr id="6" name="Footer Placeholder 5">
            <a:extLst>
              <a:ext uri="{FF2B5EF4-FFF2-40B4-BE49-F238E27FC236}">
                <a16:creationId xmlns:a16="http://schemas.microsoft.com/office/drawing/2014/main" id="{EE834F50-CF74-F4AA-C1B5-6D60236C07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5BF490-BA6F-5ECB-3420-66E60409DE5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557690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8870C-E0DB-3025-A8E5-E756BB23CA6B}"/>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0D600EE-CBEB-9D11-3B92-ABB6E4728F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C7C7A8C-3648-72F7-D813-66F795214D4F}"/>
              </a:ext>
            </a:extLst>
          </p:cNvPr>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2F18202-3CFB-182E-AEB9-ED3000D4B293}"/>
              </a:ext>
            </a:extLst>
          </p:cNvPr>
          <p:cNvSpPr>
            <a:spLocks noGrp="1"/>
          </p:cNvSpPr>
          <p:nvPr>
            <p:ph type="dt" sz="half" idx="10"/>
          </p:nvPr>
        </p:nvSpPr>
        <p:spPr/>
        <p:txBody>
          <a:bodyPr/>
          <a:lstStyle/>
          <a:p>
            <a:fld id="{48127CE9-62B2-4D3B-8929-47B8EDDB5F14}" type="datetimeFigureOut">
              <a:rPr lang="en-US" smtClean="0"/>
              <a:t>10/23/2024</a:t>
            </a:fld>
            <a:endParaRPr lang="en-US"/>
          </a:p>
        </p:txBody>
      </p:sp>
      <p:sp>
        <p:nvSpPr>
          <p:cNvPr id="6" name="Footer Placeholder 5">
            <a:extLst>
              <a:ext uri="{FF2B5EF4-FFF2-40B4-BE49-F238E27FC236}">
                <a16:creationId xmlns:a16="http://schemas.microsoft.com/office/drawing/2014/main" id="{6D21FD3C-03EC-2A00-09F2-1A188CF5D6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C80CA4-2E01-4C4D-50BD-3E333B7D6072}"/>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1829169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41EC-4E14-3281-7B22-19334025B5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6F4E9A-0E56-4D0F-8BF4-73F4C0EBB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EC1B0-7039-D8DC-DE46-1803D5EAA6A9}"/>
              </a:ext>
            </a:extLst>
          </p:cNvPr>
          <p:cNvSpPr>
            <a:spLocks noGrp="1"/>
          </p:cNvSpPr>
          <p:nvPr>
            <p:ph type="dt" sz="half" idx="10"/>
          </p:nvPr>
        </p:nvSpPr>
        <p:spPr/>
        <p:txBody>
          <a:bodyPr/>
          <a:lstStyle/>
          <a:p>
            <a:fld id="{48127CE9-62B2-4D3B-8929-47B8EDDB5F14}" type="datetimeFigureOut">
              <a:rPr lang="en-US" smtClean="0"/>
              <a:t>10/23/2024</a:t>
            </a:fld>
            <a:endParaRPr lang="en-US"/>
          </a:p>
        </p:txBody>
      </p:sp>
      <p:sp>
        <p:nvSpPr>
          <p:cNvPr id="5" name="Footer Placeholder 4">
            <a:extLst>
              <a:ext uri="{FF2B5EF4-FFF2-40B4-BE49-F238E27FC236}">
                <a16:creationId xmlns:a16="http://schemas.microsoft.com/office/drawing/2014/main" id="{0AFCB497-96BD-CAFE-2343-8AC8CE015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7024E9-1B0E-BEC6-DA63-E87C459D0E44}"/>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0796660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C804C5-CD25-AB2E-93B7-64BAF8C4364F}"/>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270E19-4533-5701-669E-71041914E21C}"/>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D3E82-0CA3-A2D6-8276-AB410E0A21AA}"/>
              </a:ext>
            </a:extLst>
          </p:cNvPr>
          <p:cNvSpPr>
            <a:spLocks noGrp="1"/>
          </p:cNvSpPr>
          <p:nvPr>
            <p:ph type="dt" sz="half" idx="10"/>
          </p:nvPr>
        </p:nvSpPr>
        <p:spPr/>
        <p:txBody>
          <a:bodyPr/>
          <a:lstStyle/>
          <a:p>
            <a:fld id="{48127CE9-62B2-4D3B-8929-47B8EDDB5F14}" type="datetimeFigureOut">
              <a:rPr lang="en-US" smtClean="0"/>
              <a:t>10/23/2024</a:t>
            </a:fld>
            <a:endParaRPr lang="en-US"/>
          </a:p>
        </p:txBody>
      </p:sp>
      <p:sp>
        <p:nvSpPr>
          <p:cNvPr id="5" name="Footer Placeholder 4">
            <a:extLst>
              <a:ext uri="{FF2B5EF4-FFF2-40B4-BE49-F238E27FC236}">
                <a16:creationId xmlns:a16="http://schemas.microsoft.com/office/drawing/2014/main" id="{CB46DAF8-F0BA-F500-524C-04086C7A00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E68D55-272E-BC2A-3274-6A491E95DD2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403348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F81F9-2BFD-7B6A-542C-B6FF8C563928}"/>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E51B331-1E3A-A37B-4B57-BDA24A34C10A}"/>
              </a:ext>
            </a:extLst>
          </p:cNvPr>
          <p:cNvSpPr>
            <a:spLocks noGrp="1"/>
          </p:cNvSpPr>
          <p:nvPr>
            <p:ph type="subTitle" idx="1"/>
          </p:nvPr>
        </p:nvSpPr>
        <p:spPr>
          <a:xfrm>
            <a:off x="1143000" y="2701529"/>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9C46131-528B-5A20-C0C6-12AC6CCDC32D}"/>
              </a:ext>
            </a:extLst>
          </p:cNvPr>
          <p:cNvSpPr>
            <a:spLocks noGrp="1"/>
          </p:cNvSpPr>
          <p:nvPr>
            <p:ph type="dt" sz="half" idx="10"/>
          </p:nvPr>
        </p:nvSpPr>
        <p:spPr/>
        <p:txBody>
          <a:bodyPr/>
          <a:lstStyle/>
          <a:p>
            <a:fld id="{48127CE9-62B2-4D3B-8929-47B8EDDB5F14}" type="datetimeFigureOut">
              <a:rPr lang="en-US" smtClean="0"/>
              <a:t>10/23/2024</a:t>
            </a:fld>
            <a:endParaRPr lang="en-US"/>
          </a:p>
        </p:txBody>
      </p:sp>
      <p:sp>
        <p:nvSpPr>
          <p:cNvPr id="5" name="Footer Placeholder 4">
            <a:extLst>
              <a:ext uri="{FF2B5EF4-FFF2-40B4-BE49-F238E27FC236}">
                <a16:creationId xmlns:a16="http://schemas.microsoft.com/office/drawing/2014/main" id="{DCDF7D7D-96AD-B17C-0B6C-510BFFFBD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AA2A9B-709F-EC80-BEC2-2C85E7888B8F}"/>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714241078"/>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9EAB-B630-63E5-9FC6-61A457146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3BD7A3-307B-C929-91EF-282FA8A3DB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E3F8A-741C-F64A-1B33-E901FBD2EF3E}"/>
              </a:ext>
            </a:extLst>
          </p:cNvPr>
          <p:cNvSpPr>
            <a:spLocks noGrp="1"/>
          </p:cNvSpPr>
          <p:nvPr>
            <p:ph type="dt" sz="half" idx="10"/>
          </p:nvPr>
        </p:nvSpPr>
        <p:spPr/>
        <p:txBody>
          <a:bodyPr/>
          <a:lstStyle/>
          <a:p>
            <a:fld id="{48127CE9-62B2-4D3B-8929-47B8EDDB5F14}" type="datetimeFigureOut">
              <a:rPr lang="en-US" smtClean="0"/>
              <a:t>10/23/2024</a:t>
            </a:fld>
            <a:endParaRPr lang="en-US"/>
          </a:p>
        </p:txBody>
      </p:sp>
      <p:sp>
        <p:nvSpPr>
          <p:cNvPr id="5" name="Footer Placeholder 4">
            <a:extLst>
              <a:ext uri="{FF2B5EF4-FFF2-40B4-BE49-F238E27FC236}">
                <a16:creationId xmlns:a16="http://schemas.microsoft.com/office/drawing/2014/main" id="{FE9318FB-DCBA-73F9-21DE-6E9133550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16F69-06C8-ACB3-66CA-92FE7DD21FDC}"/>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57657698"/>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60C2B-5066-4B20-A747-7DCB897F54C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D7B1209-76F7-1DA6-C081-053FF11DC3EB}"/>
              </a:ext>
            </a:extLst>
          </p:cNvPr>
          <p:cNvSpPr>
            <a:spLocks noGrp="1"/>
          </p:cNvSpPr>
          <p:nvPr>
            <p:ph type="body" idx="1"/>
          </p:nvPr>
        </p:nvSpPr>
        <p:spPr>
          <a:xfrm>
            <a:off x="623888" y="3442098"/>
            <a:ext cx="7886700" cy="1125141"/>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716324-4A8F-5138-6D9C-9798B3D1DAEA}"/>
              </a:ext>
            </a:extLst>
          </p:cNvPr>
          <p:cNvSpPr>
            <a:spLocks noGrp="1"/>
          </p:cNvSpPr>
          <p:nvPr>
            <p:ph type="dt" sz="half" idx="10"/>
          </p:nvPr>
        </p:nvSpPr>
        <p:spPr/>
        <p:txBody>
          <a:bodyPr/>
          <a:lstStyle/>
          <a:p>
            <a:fld id="{48127CE9-62B2-4D3B-8929-47B8EDDB5F14}" type="datetimeFigureOut">
              <a:rPr lang="en-US" smtClean="0"/>
              <a:t>10/23/2024</a:t>
            </a:fld>
            <a:endParaRPr lang="en-US"/>
          </a:p>
        </p:txBody>
      </p:sp>
      <p:sp>
        <p:nvSpPr>
          <p:cNvPr id="5" name="Footer Placeholder 4">
            <a:extLst>
              <a:ext uri="{FF2B5EF4-FFF2-40B4-BE49-F238E27FC236}">
                <a16:creationId xmlns:a16="http://schemas.microsoft.com/office/drawing/2014/main" id="{76FE2087-FDBE-B394-73A3-1BE2185A7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20D992-D403-5F4A-97C8-15003F45A0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1884056"/>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0178D-5160-AC9F-7F4D-6A5E5E30A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3CEDFE-B99C-7B53-90B3-6D57D713EF95}"/>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1F7B6C-D825-DF19-1679-DAD0E2B2A107}"/>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8E7A22-492E-6054-430A-8FDC9C3EC132}"/>
              </a:ext>
            </a:extLst>
          </p:cNvPr>
          <p:cNvSpPr>
            <a:spLocks noGrp="1"/>
          </p:cNvSpPr>
          <p:nvPr>
            <p:ph type="dt" sz="half" idx="10"/>
          </p:nvPr>
        </p:nvSpPr>
        <p:spPr/>
        <p:txBody>
          <a:bodyPr/>
          <a:lstStyle/>
          <a:p>
            <a:fld id="{48127CE9-62B2-4D3B-8929-47B8EDDB5F14}" type="datetimeFigureOut">
              <a:rPr lang="en-US" smtClean="0"/>
              <a:t>10/23/2024</a:t>
            </a:fld>
            <a:endParaRPr lang="en-US"/>
          </a:p>
        </p:txBody>
      </p:sp>
      <p:sp>
        <p:nvSpPr>
          <p:cNvPr id="6" name="Footer Placeholder 5">
            <a:extLst>
              <a:ext uri="{FF2B5EF4-FFF2-40B4-BE49-F238E27FC236}">
                <a16:creationId xmlns:a16="http://schemas.microsoft.com/office/drawing/2014/main" id="{9F826EBF-3790-B58E-E681-3FF8DDC1E6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2C108-BB8E-87A5-542B-445C7819189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62296733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8"/>
        <p:cNvGrpSpPr/>
        <p:nvPr/>
      </p:nvGrpSpPr>
      <p:grpSpPr>
        <a:xfrm>
          <a:off x="0" y="0"/>
          <a:ext cx="0" cy="0"/>
          <a:chOff x="0" y="0"/>
          <a:chExt cx="0" cy="0"/>
        </a:xfrm>
      </p:grpSpPr>
      <p:sp>
        <p:nvSpPr>
          <p:cNvPr id="109" name="Google Shape;109;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0" name="Google Shape;110;p5"/>
          <p:cNvSpPr txBox="1">
            <a:spLocks noGrp="1"/>
          </p:cNvSpPr>
          <p:nvPr>
            <p:ph type="subTitle" idx="1"/>
          </p:nvPr>
        </p:nvSpPr>
        <p:spPr>
          <a:xfrm>
            <a:off x="5040058" y="2788300"/>
            <a:ext cx="2560500" cy="121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1" name="Google Shape;111;p5"/>
          <p:cNvSpPr txBox="1">
            <a:spLocks noGrp="1"/>
          </p:cNvSpPr>
          <p:nvPr>
            <p:ph type="subTitle" idx="2"/>
          </p:nvPr>
        </p:nvSpPr>
        <p:spPr>
          <a:xfrm>
            <a:off x="1543450" y="2788300"/>
            <a:ext cx="2560500" cy="121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2" name="Google Shape;112;p5"/>
          <p:cNvSpPr txBox="1">
            <a:spLocks noGrp="1"/>
          </p:cNvSpPr>
          <p:nvPr>
            <p:ph type="subTitle" idx="3"/>
          </p:nvPr>
        </p:nvSpPr>
        <p:spPr>
          <a:xfrm>
            <a:off x="5040058" y="2393501"/>
            <a:ext cx="2560500" cy="414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3" name="Google Shape;113;p5"/>
          <p:cNvSpPr txBox="1">
            <a:spLocks noGrp="1"/>
          </p:cNvSpPr>
          <p:nvPr>
            <p:ph type="subTitle" idx="4"/>
          </p:nvPr>
        </p:nvSpPr>
        <p:spPr>
          <a:xfrm>
            <a:off x="1543450" y="2393501"/>
            <a:ext cx="2560500" cy="414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4" name="Google Shape;114;p5"/>
          <p:cNvSpPr/>
          <p:nvPr/>
        </p:nvSpPr>
        <p:spPr>
          <a:xfrm>
            <a:off x="293250" y="899725"/>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 name="Google Shape;115;p5"/>
          <p:cNvGrpSpPr/>
          <p:nvPr/>
        </p:nvGrpSpPr>
        <p:grpSpPr>
          <a:xfrm rot="5400000">
            <a:off x="8418605" y="886121"/>
            <a:ext cx="738667" cy="502594"/>
            <a:chOff x="200200" y="2278225"/>
            <a:chExt cx="862425" cy="586800"/>
          </a:xfrm>
        </p:grpSpPr>
        <p:sp>
          <p:nvSpPr>
            <p:cNvPr id="116" name="Google Shape;116;p5"/>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5"/>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5"/>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5"/>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 name="Google Shape;120;p5"/>
          <p:cNvSpPr/>
          <p:nvPr/>
        </p:nvSpPr>
        <p:spPr>
          <a:xfrm>
            <a:off x="805400" y="30181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 name="Google Shape;121;p5"/>
          <p:cNvGrpSpPr/>
          <p:nvPr/>
        </p:nvGrpSpPr>
        <p:grpSpPr>
          <a:xfrm>
            <a:off x="7491755" y="4434571"/>
            <a:ext cx="738667" cy="502594"/>
            <a:chOff x="200200" y="2278225"/>
            <a:chExt cx="862425" cy="586800"/>
          </a:xfrm>
        </p:grpSpPr>
        <p:sp>
          <p:nvSpPr>
            <p:cNvPr id="122" name="Google Shape;122;p5"/>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5"/>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5"/>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5"/>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126;p5"/>
          <p:cNvGrpSpPr/>
          <p:nvPr/>
        </p:nvGrpSpPr>
        <p:grpSpPr>
          <a:xfrm>
            <a:off x="8503483" y="3440193"/>
            <a:ext cx="535749" cy="547122"/>
            <a:chOff x="3477650" y="837700"/>
            <a:chExt cx="314425" cy="321100"/>
          </a:xfrm>
        </p:grpSpPr>
        <p:sp>
          <p:nvSpPr>
            <p:cNvPr id="127" name="Google Shape;127;p5"/>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5"/>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5"/>
          <p:cNvGrpSpPr/>
          <p:nvPr/>
        </p:nvGrpSpPr>
        <p:grpSpPr>
          <a:xfrm>
            <a:off x="135633" y="4335018"/>
            <a:ext cx="535749" cy="547122"/>
            <a:chOff x="3477650" y="837700"/>
            <a:chExt cx="314425" cy="321100"/>
          </a:xfrm>
        </p:grpSpPr>
        <p:sp>
          <p:nvSpPr>
            <p:cNvPr id="130" name="Google Shape;130;p5"/>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5"/>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85CD2-394D-19C0-6C2E-DB3FCB2FE18D}"/>
              </a:ext>
            </a:extLst>
          </p:cNvPr>
          <p:cNvSpPr>
            <a:spLocks noGrp="1"/>
          </p:cNvSpPr>
          <p:nvPr>
            <p:ph type="title"/>
          </p:nvPr>
        </p:nvSpPr>
        <p:spPr>
          <a:xfrm>
            <a:off x="629841" y="273844"/>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445CF5-534B-82DE-5F65-F5218A7817DC}"/>
              </a:ext>
            </a:extLst>
          </p:cNvPr>
          <p:cNvSpPr>
            <a:spLocks noGrp="1"/>
          </p:cNvSpPr>
          <p:nvPr>
            <p:ph type="body" idx="1"/>
          </p:nvPr>
        </p:nvSpPr>
        <p:spPr>
          <a:xfrm>
            <a:off x="629842" y="1260873"/>
            <a:ext cx="386834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2F28828-46AC-7BCD-9836-90F952C700B8}"/>
              </a:ext>
            </a:extLst>
          </p:cNvPr>
          <p:cNvSpPr>
            <a:spLocks noGrp="1"/>
          </p:cNvSpPr>
          <p:nvPr>
            <p:ph sz="half" idx="2"/>
          </p:nvPr>
        </p:nvSpPr>
        <p:spPr>
          <a:xfrm>
            <a:off x="629842" y="1878807"/>
            <a:ext cx="386834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C0423C-F9B4-D5B2-87F5-98CA80D70A57}"/>
              </a:ext>
            </a:extLst>
          </p:cNvPr>
          <p:cNvSpPr>
            <a:spLocks noGrp="1"/>
          </p:cNvSpPr>
          <p:nvPr>
            <p:ph type="body" sz="quarter" idx="3"/>
          </p:nvPr>
        </p:nvSpPr>
        <p:spPr>
          <a:xfrm>
            <a:off x="4629150" y="1260873"/>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097CD86-9AD8-A93A-97E8-3D30DF9A98A6}"/>
              </a:ext>
            </a:extLst>
          </p:cNvPr>
          <p:cNvSpPr>
            <a:spLocks noGrp="1"/>
          </p:cNvSpPr>
          <p:nvPr>
            <p:ph sz="quarter" idx="4"/>
          </p:nvPr>
        </p:nvSpPr>
        <p:spPr>
          <a:xfrm>
            <a:off x="4629150" y="1878807"/>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CF1F83-F738-9760-DB03-9C808D05D2F9}"/>
              </a:ext>
            </a:extLst>
          </p:cNvPr>
          <p:cNvSpPr>
            <a:spLocks noGrp="1"/>
          </p:cNvSpPr>
          <p:nvPr>
            <p:ph type="dt" sz="half" idx="10"/>
          </p:nvPr>
        </p:nvSpPr>
        <p:spPr/>
        <p:txBody>
          <a:bodyPr/>
          <a:lstStyle/>
          <a:p>
            <a:fld id="{48127CE9-62B2-4D3B-8929-47B8EDDB5F14}" type="datetimeFigureOut">
              <a:rPr lang="en-US" smtClean="0"/>
              <a:t>10/23/2024</a:t>
            </a:fld>
            <a:endParaRPr lang="en-US"/>
          </a:p>
        </p:txBody>
      </p:sp>
      <p:sp>
        <p:nvSpPr>
          <p:cNvPr id="8" name="Footer Placeholder 7">
            <a:extLst>
              <a:ext uri="{FF2B5EF4-FFF2-40B4-BE49-F238E27FC236}">
                <a16:creationId xmlns:a16="http://schemas.microsoft.com/office/drawing/2014/main" id="{805B2106-1F2C-483C-0E65-7AB3D9C8BF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9EF9BF-8847-1F4F-9269-4233FC9A1C3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515328508"/>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776ED-318E-FD20-AA72-B111044E6A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31CCF-D960-40AC-AAD1-B16B961D621B}"/>
              </a:ext>
            </a:extLst>
          </p:cNvPr>
          <p:cNvSpPr>
            <a:spLocks noGrp="1"/>
          </p:cNvSpPr>
          <p:nvPr>
            <p:ph type="dt" sz="half" idx="10"/>
          </p:nvPr>
        </p:nvSpPr>
        <p:spPr/>
        <p:txBody>
          <a:bodyPr/>
          <a:lstStyle/>
          <a:p>
            <a:fld id="{48127CE9-62B2-4D3B-8929-47B8EDDB5F14}" type="datetimeFigureOut">
              <a:rPr lang="en-US" smtClean="0"/>
              <a:t>10/23/2024</a:t>
            </a:fld>
            <a:endParaRPr lang="en-US"/>
          </a:p>
        </p:txBody>
      </p:sp>
      <p:sp>
        <p:nvSpPr>
          <p:cNvPr id="4" name="Footer Placeholder 3">
            <a:extLst>
              <a:ext uri="{FF2B5EF4-FFF2-40B4-BE49-F238E27FC236}">
                <a16:creationId xmlns:a16="http://schemas.microsoft.com/office/drawing/2014/main" id="{EFF4232D-5D87-37F2-F6C7-9E70BD8DED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1020B5-ED1D-E572-122C-370AF2A60DFE}"/>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471788216"/>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76BAD2-E3BF-5E2A-0704-D21F0AE39825}"/>
              </a:ext>
            </a:extLst>
          </p:cNvPr>
          <p:cNvSpPr>
            <a:spLocks noGrp="1"/>
          </p:cNvSpPr>
          <p:nvPr>
            <p:ph type="dt" sz="half" idx="10"/>
          </p:nvPr>
        </p:nvSpPr>
        <p:spPr/>
        <p:txBody>
          <a:bodyPr/>
          <a:lstStyle/>
          <a:p>
            <a:fld id="{48127CE9-62B2-4D3B-8929-47B8EDDB5F14}" type="datetimeFigureOut">
              <a:rPr lang="en-US" smtClean="0"/>
              <a:t>10/23/2024</a:t>
            </a:fld>
            <a:endParaRPr lang="en-US"/>
          </a:p>
        </p:txBody>
      </p:sp>
      <p:sp>
        <p:nvSpPr>
          <p:cNvPr id="3" name="Footer Placeholder 2">
            <a:extLst>
              <a:ext uri="{FF2B5EF4-FFF2-40B4-BE49-F238E27FC236}">
                <a16:creationId xmlns:a16="http://schemas.microsoft.com/office/drawing/2014/main" id="{43066A4D-626C-6660-9ED0-167A09FA41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5FD3F9-D4F8-926E-F9BE-EFCBD69EA2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696104430"/>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76FC8-ACDC-D245-7F1C-8FE0323667D0}"/>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1E5FF21-6382-6129-B090-B7C7F5D056C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2D01DC-AA3B-81AF-E905-6D99893EDE3A}"/>
              </a:ext>
            </a:extLst>
          </p:cNvPr>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7A184A6-3844-567F-9B9A-094F6920F75B}"/>
              </a:ext>
            </a:extLst>
          </p:cNvPr>
          <p:cNvSpPr>
            <a:spLocks noGrp="1"/>
          </p:cNvSpPr>
          <p:nvPr>
            <p:ph type="dt" sz="half" idx="10"/>
          </p:nvPr>
        </p:nvSpPr>
        <p:spPr/>
        <p:txBody>
          <a:bodyPr/>
          <a:lstStyle/>
          <a:p>
            <a:fld id="{48127CE9-62B2-4D3B-8929-47B8EDDB5F14}" type="datetimeFigureOut">
              <a:rPr lang="en-US" smtClean="0"/>
              <a:t>10/23/2024</a:t>
            </a:fld>
            <a:endParaRPr lang="en-US"/>
          </a:p>
        </p:txBody>
      </p:sp>
      <p:sp>
        <p:nvSpPr>
          <p:cNvPr id="6" name="Footer Placeholder 5">
            <a:extLst>
              <a:ext uri="{FF2B5EF4-FFF2-40B4-BE49-F238E27FC236}">
                <a16:creationId xmlns:a16="http://schemas.microsoft.com/office/drawing/2014/main" id="{EE834F50-CF74-F4AA-C1B5-6D60236C07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5BF490-BA6F-5ECB-3420-66E60409DE5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233154614"/>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8870C-E0DB-3025-A8E5-E756BB23CA6B}"/>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0D600EE-CBEB-9D11-3B92-ABB6E4728F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C7C7A8C-3648-72F7-D813-66F795214D4F}"/>
              </a:ext>
            </a:extLst>
          </p:cNvPr>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2F18202-3CFB-182E-AEB9-ED3000D4B293}"/>
              </a:ext>
            </a:extLst>
          </p:cNvPr>
          <p:cNvSpPr>
            <a:spLocks noGrp="1"/>
          </p:cNvSpPr>
          <p:nvPr>
            <p:ph type="dt" sz="half" idx="10"/>
          </p:nvPr>
        </p:nvSpPr>
        <p:spPr/>
        <p:txBody>
          <a:bodyPr/>
          <a:lstStyle/>
          <a:p>
            <a:fld id="{48127CE9-62B2-4D3B-8929-47B8EDDB5F14}" type="datetimeFigureOut">
              <a:rPr lang="en-US" smtClean="0"/>
              <a:t>10/23/2024</a:t>
            </a:fld>
            <a:endParaRPr lang="en-US"/>
          </a:p>
        </p:txBody>
      </p:sp>
      <p:sp>
        <p:nvSpPr>
          <p:cNvPr id="6" name="Footer Placeholder 5">
            <a:extLst>
              <a:ext uri="{FF2B5EF4-FFF2-40B4-BE49-F238E27FC236}">
                <a16:creationId xmlns:a16="http://schemas.microsoft.com/office/drawing/2014/main" id="{6D21FD3C-03EC-2A00-09F2-1A188CF5D6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C80CA4-2E01-4C4D-50BD-3E333B7D6072}"/>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203434500"/>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41EC-4E14-3281-7B22-19334025B5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6F4E9A-0E56-4D0F-8BF4-73F4C0EBB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EC1B0-7039-D8DC-DE46-1803D5EAA6A9}"/>
              </a:ext>
            </a:extLst>
          </p:cNvPr>
          <p:cNvSpPr>
            <a:spLocks noGrp="1"/>
          </p:cNvSpPr>
          <p:nvPr>
            <p:ph type="dt" sz="half" idx="10"/>
          </p:nvPr>
        </p:nvSpPr>
        <p:spPr/>
        <p:txBody>
          <a:bodyPr/>
          <a:lstStyle/>
          <a:p>
            <a:fld id="{48127CE9-62B2-4D3B-8929-47B8EDDB5F14}" type="datetimeFigureOut">
              <a:rPr lang="en-US" smtClean="0"/>
              <a:t>10/23/2024</a:t>
            </a:fld>
            <a:endParaRPr lang="en-US"/>
          </a:p>
        </p:txBody>
      </p:sp>
      <p:sp>
        <p:nvSpPr>
          <p:cNvPr id="5" name="Footer Placeholder 4">
            <a:extLst>
              <a:ext uri="{FF2B5EF4-FFF2-40B4-BE49-F238E27FC236}">
                <a16:creationId xmlns:a16="http://schemas.microsoft.com/office/drawing/2014/main" id="{0AFCB497-96BD-CAFE-2343-8AC8CE015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7024E9-1B0E-BEC6-DA63-E87C459D0E44}"/>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081277197"/>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C804C5-CD25-AB2E-93B7-64BAF8C4364F}"/>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270E19-4533-5701-669E-71041914E21C}"/>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D3E82-0CA3-A2D6-8276-AB410E0A21AA}"/>
              </a:ext>
            </a:extLst>
          </p:cNvPr>
          <p:cNvSpPr>
            <a:spLocks noGrp="1"/>
          </p:cNvSpPr>
          <p:nvPr>
            <p:ph type="dt" sz="half" idx="10"/>
          </p:nvPr>
        </p:nvSpPr>
        <p:spPr/>
        <p:txBody>
          <a:bodyPr/>
          <a:lstStyle/>
          <a:p>
            <a:fld id="{48127CE9-62B2-4D3B-8929-47B8EDDB5F14}" type="datetimeFigureOut">
              <a:rPr lang="en-US" smtClean="0"/>
              <a:t>10/23/2024</a:t>
            </a:fld>
            <a:endParaRPr lang="en-US"/>
          </a:p>
        </p:txBody>
      </p:sp>
      <p:sp>
        <p:nvSpPr>
          <p:cNvPr id="5" name="Footer Placeholder 4">
            <a:extLst>
              <a:ext uri="{FF2B5EF4-FFF2-40B4-BE49-F238E27FC236}">
                <a16:creationId xmlns:a16="http://schemas.microsoft.com/office/drawing/2014/main" id="{CB46DAF8-F0BA-F500-524C-04086C7A00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E68D55-272E-BC2A-3274-6A491E95DD2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627484004"/>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F81F9-2BFD-7B6A-542C-B6FF8C563928}"/>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E51B331-1E3A-A37B-4B57-BDA24A34C10A}"/>
              </a:ext>
            </a:extLst>
          </p:cNvPr>
          <p:cNvSpPr>
            <a:spLocks noGrp="1"/>
          </p:cNvSpPr>
          <p:nvPr>
            <p:ph type="subTitle" idx="1"/>
          </p:nvPr>
        </p:nvSpPr>
        <p:spPr>
          <a:xfrm>
            <a:off x="1143000" y="2701529"/>
            <a:ext cx="6858000" cy="1241822"/>
          </a:xfrm>
        </p:spPr>
        <p:txBody>
          <a:bodyPr/>
          <a:lstStyle>
            <a:lvl1pPr marL="0" indent="0" algn="ctr">
              <a:buNone/>
              <a:defRPr sz="1800"/>
            </a:lvl1pPr>
            <a:lvl2pPr marL="342918" indent="0" algn="ctr">
              <a:buNone/>
              <a:defRPr sz="1500"/>
            </a:lvl2pPr>
            <a:lvl3pPr marL="685835" indent="0" algn="ctr">
              <a:buNone/>
              <a:defRPr sz="1350"/>
            </a:lvl3pPr>
            <a:lvl4pPr marL="1028752" indent="0" algn="ctr">
              <a:buNone/>
              <a:defRPr sz="1200"/>
            </a:lvl4pPr>
            <a:lvl5pPr marL="1371669" indent="0" algn="ctr">
              <a:buNone/>
              <a:defRPr sz="1200"/>
            </a:lvl5pPr>
            <a:lvl6pPr marL="1714586" indent="0" algn="ctr">
              <a:buNone/>
              <a:defRPr sz="1200"/>
            </a:lvl6pPr>
            <a:lvl7pPr marL="2057503" indent="0" algn="ctr">
              <a:buNone/>
              <a:defRPr sz="1200"/>
            </a:lvl7pPr>
            <a:lvl8pPr marL="2400420" indent="0" algn="ctr">
              <a:buNone/>
              <a:defRPr sz="1200"/>
            </a:lvl8pPr>
            <a:lvl9pPr marL="274333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9C46131-528B-5A20-C0C6-12AC6CCDC32D}"/>
              </a:ext>
            </a:extLst>
          </p:cNvPr>
          <p:cNvSpPr>
            <a:spLocks noGrp="1"/>
          </p:cNvSpPr>
          <p:nvPr>
            <p:ph type="dt" sz="half" idx="10"/>
          </p:nvPr>
        </p:nvSpPr>
        <p:spPr/>
        <p:txBody>
          <a:bodyPr/>
          <a:lstStyle/>
          <a:p>
            <a:fld id="{48127CE9-62B2-4D3B-8929-47B8EDDB5F14}" type="datetimeFigureOut">
              <a:rPr lang="en-US" smtClean="0"/>
              <a:t>10/23/2024</a:t>
            </a:fld>
            <a:endParaRPr lang="en-US"/>
          </a:p>
        </p:txBody>
      </p:sp>
      <p:sp>
        <p:nvSpPr>
          <p:cNvPr id="5" name="Footer Placeholder 4">
            <a:extLst>
              <a:ext uri="{FF2B5EF4-FFF2-40B4-BE49-F238E27FC236}">
                <a16:creationId xmlns:a16="http://schemas.microsoft.com/office/drawing/2014/main" id="{DCDF7D7D-96AD-B17C-0B6C-510BFFFBD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AA2A9B-709F-EC80-BEC2-2C85E7888B8F}"/>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260894365"/>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9EAB-B630-63E5-9FC6-61A457146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3BD7A3-307B-C929-91EF-282FA8A3DB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E3F8A-741C-F64A-1B33-E901FBD2EF3E}"/>
              </a:ext>
            </a:extLst>
          </p:cNvPr>
          <p:cNvSpPr>
            <a:spLocks noGrp="1"/>
          </p:cNvSpPr>
          <p:nvPr>
            <p:ph type="dt" sz="half" idx="10"/>
          </p:nvPr>
        </p:nvSpPr>
        <p:spPr/>
        <p:txBody>
          <a:bodyPr/>
          <a:lstStyle/>
          <a:p>
            <a:fld id="{48127CE9-62B2-4D3B-8929-47B8EDDB5F14}" type="datetimeFigureOut">
              <a:rPr lang="en-US" smtClean="0"/>
              <a:t>10/23/2024</a:t>
            </a:fld>
            <a:endParaRPr lang="en-US"/>
          </a:p>
        </p:txBody>
      </p:sp>
      <p:sp>
        <p:nvSpPr>
          <p:cNvPr id="5" name="Footer Placeholder 4">
            <a:extLst>
              <a:ext uri="{FF2B5EF4-FFF2-40B4-BE49-F238E27FC236}">
                <a16:creationId xmlns:a16="http://schemas.microsoft.com/office/drawing/2014/main" id="{FE9318FB-DCBA-73F9-21DE-6E9133550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16F69-06C8-ACB3-66CA-92FE7DD21FDC}"/>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614969003"/>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60C2B-5066-4B20-A747-7DCB897F54CA}"/>
              </a:ext>
            </a:extLst>
          </p:cNvPr>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D7B1209-76F7-1DA6-C081-053FF11DC3EB}"/>
              </a:ext>
            </a:extLst>
          </p:cNvPr>
          <p:cNvSpPr>
            <a:spLocks noGrp="1"/>
          </p:cNvSpPr>
          <p:nvPr>
            <p:ph type="body" idx="1"/>
          </p:nvPr>
        </p:nvSpPr>
        <p:spPr>
          <a:xfrm>
            <a:off x="623888" y="3442098"/>
            <a:ext cx="7886700" cy="1125141"/>
          </a:xfrm>
        </p:spPr>
        <p:txBody>
          <a:bodyPr/>
          <a:lstStyle>
            <a:lvl1pPr marL="0" indent="0">
              <a:buNone/>
              <a:defRPr sz="1800">
                <a:solidFill>
                  <a:schemeClr val="tx1">
                    <a:tint val="75000"/>
                  </a:schemeClr>
                </a:solidFill>
              </a:defRPr>
            </a:lvl1pPr>
            <a:lvl2pPr marL="342918" indent="0">
              <a:buNone/>
              <a:defRPr sz="1500">
                <a:solidFill>
                  <a:schemeClr val="tx1">
                    <a:tint val="75000"/>
                  </a:schemeClr>
                </a:solidFill>
              </a:defRPr>
            </a:lvl2pPr>
            <a:lvl3pPr marL="685835" indent="0">
              <a:buNone/>
              <a:defRPr sz="1350">
                <a:solidFill>
                  <a:schemeClr val="tx1">
                    <a:tint val="75000"/>
                  </a:schemeClr>
                </a:solidFill>
              </a:defRPr>
            </a:lvl3pPr>
            <a:lvl4pPr marL="1028752" indent="0">
              <a:buNone/>
              <a:defRPr sz="1200">
                <a:solidFill>
                  <a:schemeClr val="tx1">
                    <a:tint val="75000"/>
                  </a:schemeClr>
                </a:solidFill>
              </a:defRPr>
            </a:lvl4pPr>
            <a:lvl5pPr marL="1371669" indent="0">
              <a:buNone/>
              <a:defRPr sz="1200">
                <a:solidFill>
                  <a:schemeClr val="tx1">
                    <a:tint val="75000"/>
                  </a:schemeClr>
                </a:solidFill>
              </a:defRPr>
            </a:lvl5pPr>
            <a:lvl6pPr marL="1714586" indent="0">
              <a:buNone/>
              <a:defRPr sz="1200">
                <a:solidFill>
                  <a:schemeClr val="tx1">
                    <a:tint val="75000"/>
                  </a:schemeClr>
                </a:solidFill>
              </a:defRPr>
            </a:lvl6pPr>
            <a:lvl7pPr marL="2057503" indent="0">
              <a:buNone/>
              <a:defRPr sz="1200">
                <a:solidFill>
                  <a:schemeClr val="tx1">
                    <a:tint val="75000"/>
                  </a:schemeClr>
                </a:solidFill>
              </a:defRPr>
            </a:lvl7pPr>
            <a:lvl8pPr marL="2400420" indent="0">
              <a:buNone/>
              <a:defRPr sz="1200">
                <a:solidFill>
                  <a:schemeClr val="tx1">
                    <a:tint val="75000"/>
                  </a:schemeClr>
                </a:solidFill>
              </a:defRPr>
            </a:lvl8pPr>
            <a:lvl9pPr marL="274333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716324-4A8F-5138-6D9C-9798B3D1DAEA}"/>
              </a:ext>
            </a:extLst>
          </p:cNvPr>
          <p:cNvSpPr>
            <a:spLocks noGrp="1"/>
          </p:cNvSpPr>
          <p:nvPr>
            <p:ph type="dt" sz="half" idx="10"/>
          </p:nvPr>
        </p:nvSpPr>
        <p:spPr/>
        <p:txBody>
          <a:bodyPr/>
          <a:lstStyle/>
          <a:p>
            <a:fld id="{48127CE9-62B2-4D3B-8929-47B8EDDB5F14}" type="datetimeFigureOut">
              <a:rPr lang="en-US" smtClean="0"/>
              <a:t>10/23/2024</a:t>
            </a:fld>
            <a:endParaRPr lang="en-US"/>
          </a:p>
        </p:txBody>
      </p:sp>
      <p:sp>
        <p:nvSpPr>
          <p:cNvPr id="5" name="Footer Placeholder 4">
            <a:extLst>
              <a:ext uri="{FF2B5EF4-FFF2-40B4-BE49-F238E27FC236}">
                <a16:creationId xmlns:a16="http://schemas.microsoft.com/office/drawing/2014/main" id="{76FE2087-FDBE-B394-73A3-1BE2185A7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20D992-D403-5F4A-97C8-15003F45A0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967691757"/>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2"/>
        <p:cNvGrpSpPr/>
        <p:nvPr/>
      </p:nvGrpSpPr>
      <p:grpSpPr>
        <a:xfrm>
          <a:off x="0" y="0"/>
          <a:ext cx="0" cy="0"/>
          <a:chOff x="0" y="0"/>
          <a:chExt cx="0" cy="0"/>
        </a:xfrm>
      </p:grpSpPr>
      <p:sp>
        <p:nvSpPr>
          <p:cNvPr id="133" name="Google Shape;133;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34" name="Google Shape;134;p6"/>
          <p:cNvSpPr/>
          <p:nvPr/>
        </p:nvSpPr>
        <p:spPr>
          <a:xfrm>
            <a:off x="338400" y="6411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 name="Google Shape;135;p6"/>
          <p:cNvGrpSpPr/>
          <p:nvPr/>
        </p:nvGrpSpPr>
        <p:grpSpPr>
          <a:xfrm>
            <a:off x="185580" y="4594971"/>
            <a:ext cx="738667" cy="502594"/>
            <a:chOff x="200200" y="2278225"/>
            <a:chExt cx="862425" cy="586800"/>
          </a:xfrm>
        </p:grpSpPr>
        <p:sp>
          <p:nvSpPr>
            <p:cNvPr id="136" name="Google Shape;136;p6"/>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6"/>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6"/>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6"/>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 name="Google Shape;140;p6"/>
          <p:cNvGrpSpPr/>
          <p:nvPr/>
        </p:nvGrpSpPr>
        <p:grpSpPr>
          <a:xfrm>
            <a:off x="7947333" y="4701530"/>
            <a:ext cx="535749" cy="547122"/>
            <a:chOff x="3477650" y="837700"/>
            <a:chExt cx="314425" cy="321100"/>
          </a:xfrm>
        </p:grpSpPr>
        <p:sp>
          <p:nvSpPr>
            <p:cNvPr id="141" name="Google Shape;141;p6"/>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6"/>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 name="Google Shape;143;p6"/>
          <p:cNvGrpSpPr/>
          <p:nvPr/>
        </p:nvGrpSpPr>
        <p:grpSpPr>
          <a:xfrm rot="5400000">
            <a:off x="-60695" y="3974334"/>
            <a:ext cx="738667" cy="502594"/>
            <a:chOff x="200200" y="2278225"/>
            <a:chExt cx="862425" cy="586800"/>
          </a:xfrm>
        </p:grpSpPr>
        <p:sp>
          <p:nvSpPr>
            <p:cNvPr id="144" name="Google Shape;144;p6"/>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6"/>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6"/>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6"/>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 name="Google Shape;148;p6"/>
          <p:cNvGrpSpPr/>
          <p:nvPr/>
        </p:nvGrpSpPr>
        <p:grpSpPr>
          <a:xfrm>
            <a:off x="8533883" y="4251730"/>
            <a:ext cx="535749" cy="547122"/>
            <a:chOff x="3477650" y="837700"/>
            <a:chExt cx="314425" cy="321100"/>
          </a:xfrm>
        </p:grpSpPr>
        <p:sp>
          <p:nvSpPr>
            <p:cNvPr id="149" name="Google Shape;149;p6"/>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6"/>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0178D-5160-AC9F-7F4D-6A5E5E30A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3CEDFE-B99C-7B53-90B3-6D57D713EF95}"/>
              </a:ext>
            </a:extLst>
          </p:cNvPr>
          <p:cNvSpPr>
            <a:spLocks noGrp="1"/>
          </p:cNvSpPr>
          <p:nvPr>
            <p:ph sz="half" idx="1"/>
          </p:nvPr>
        </p:nvSpPr>
        <p:spPr>
          <a:xfrm>
            <a:off x="628650" y="1369220"/>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1F7B6C-D825-DF19-1679-DAD0E2B2A107}"/>
              </a:ext>
            </a:extLst>
          </p:cNvPr>
          <p:cNvSpPr>
            <a:spLocks noGrp="1"/>
          </p:cNvSpPr>
          <p:nvPr>
            <p:ph sz="half" idx="2"/>
          </p:nvPr>
        </p:nvSpPr>
        <p:spPr>
          <a:xfrm>
            <a:off x="4629150" y="1369220"/>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8E7A22-492E-6054-430A-8FDC9C3EC132}"/>
              </a:ext>
            </a:extLst>
          </p:cNvPr>
          <p:cNvSpPr>
            <a:spLocks noGrp="1"/>
          </p:cNvSpPr>
          <p:nvPr>
            <p:ph type="dt" sz="half" idx="10"/>
          </p:nvPr>
        </p:nvSpPr>
        <p:spPr/>
        <p:txBody>
          <a:bodyPr/>
          <a:lstStyle/>
          <a:p>
            <a:fld id="{48127CE9-62B2-4D3B-8929-47B8EDDB5F14}" type="datetimeFigureOut">
              <a:rPr lang="en-US" smtClean="0"/>
              <a:t>10/23/2024</a:t>
            </a:fld>
            <a:endParaRPr lang="en-US"/>
          </a:p>
        </p:txBody>
      </p:sp>
      <p:sp>
        <p:nvSpPr>
          <p:cNvPr id="6" name="Footer Placeholder 5">
            <a:extLst>
              <a:ext uri="{FF2B5EF4-FFF2-40B4-BE49-F238E27FC236}">
                <a16:creationId xmlns:a16="http://schemas.microsoft.com/office/drawing/2014/main" id="{9F826EBF-3790-B58E-E681-3FF8DDC1E6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2C108-BB8E-87A5-542B-445C7819189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609828017"/>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85CD2-394D-19C0-6C2E-DB3FCB2FE18D}"/>
              </a:ext>
            </a:extLst>
          </p:cNvPr>
          <p:cNvSpPr>
            <a:spLocks noGrp="1"/>
          </p:cNvSpPr>
          <p:nvPr>
            <p:ph type="title"/>
          </p:nvPr>
        </p:nvSpPr>
        <p:spPr>
          <a:xfrm>
            <a:off x="629841" y="273845"/>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445CF5-534B-82DE-5F65-F5218A7817DC}"/>
              </a:ext>
            </a:extLst>
          </p:cNvPr>
          <p:cNvSpPr>
            <a:spLocks noGrp="1"/>
          </p:cNvSpPr>
          <p:nvPr>
            <p:ph type="body" idx="1"/>
          </p:nvPr>
        </p:nvSpPr>
        <p:spPr>
          <a:xfrm>
            <a:off x="629842" y="1260873"/>
            <a:ext cx="3868341" cy="617934"/>
          </a:xfrm>
        </p:spPr>
        <p:txBody>
          <a:bodyPr anchor="b"/>
          <a:lstStyle>
            <a:lvl1pPr marL="0" indent="0">
              <a:buNone/>
              <a:defRPr sz="1800" b="1"/>
            </a:lvl1pPr>
            <a:lvl2pPr marL="342918" indent="0">
              <a:buNone/>
              <a:defRPr sz="1500" b="1"/>
            </a:lvl2pPr>
            <a:lvl3pPr marL="685835" indent="0">
              <a:buNone/>
              <a:defRPr sz="1350" b="1"/>
            </a:lvl3pPr>
            <a:lvl4pPr marL="1028752" indent="0">
              <a:buNone/>
              <a:defRPr sz="1200" b="1"/>
            </a:lvl4pPr>
            <a:lvl5pPr marL="1371669" indent="0">
              <a:buNone/>
              <a:defRPr sz="1200" b="1"/>
            </a:lvl5pPr>
            <a:lvl6pPr marL="1714586" indent="0">
              <a:buNone/>
              <a:defRPr sz="1200" b="1"/>
            </a:lvl6pPr>
            <a:lvl7pPr marL="2057503" indent="0">
              <a:buNone/>
              <a:defRPr sz="1200" b="1"/>
            </a:lvl7pPr>
            <a:lvl8pPr marL="2400420" indent="0">
              <a:buNone/>
              <a:defRPr sz="1200" b="1"/>
            </a:lvl8pPr>
            <a:lvl9pPr marL="274333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2F28828-46AC-7BCD-9836-90F952C700B8}"/>
              </a:ext>
            </a:extLst>
          </p:cNvPr>
          <p:cNvSpPr>
            <a:spLocks noGrp="1"/>
          </p:cNvSpPr>
          <p:nvPr>
            <p:ph sz="half" idx="2"/>
          </p:nvPr>
        </p:nvSpPr>
        <p:spPr>
          <a:xfrm>
            <a:off x="629842" y="1878807"/>
            <a:ext cx="386834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C0423C-F9B4-D5B2-87F5-98CA80D70A57}"/>
              </a:ext>
            </a:extLst>
          </p:cNvPr>
          <p:cNvSpPr>
            <a:spLocks noGrp="1"/>
          </p:cNvSpPr>
          <p:nvPr>
            <p:ph type="body" sz="quarter" idx="3"/>
          </p:nvPr>
        </p:nvSpPr>
        <p:spPr>
          <a:xfrm>
            <a:off x="4629150" y="1260873"/>
            <a:ext cx="3887391" cy="617934"/>
          </a:xfrm>
        </p:spPr>
        <p:txBody>
          <a:bodyPr anchor="b"/>
          <a:lstStyle>
            <a:lvl1pPr marL="0" indent="0">
              <a:buNone/>
              <a:defRPr sz="1800" b="1"/>
            </a:lvl1pPr>
            <a:lvl2pPr marL="342918" indent="0">
              <a:buNone/>
              <a:defRPr sz="1500" b="1"/>
            </a:lvl2pPr>
            <a:lvl3pPr marL="685835" indent="0">
              <a:buNone/>
              <a:defRPr sz="1350" b="1"/>
            </a:lvl3pPr>
            <a:lvl4pPr marL="1028752" indent="0">
              <a:buNone/>
              <a:defRPr sz="1200" b="1"/>
            </a:lvl4pPr>
            <a:lvl5pPr marL="1371669" indent="0">
              <a:buNone/>
              <a:defRPr sz="1200" b="1"/>
            </a:lvl5pPr>
            <a:lvl6pPr marL="1714586" indent="0">
              <a:buNone/>
              <a:defRPr sz="1200" b="1"/>
            </a:lvl6pPr>
            <a:lvl7pPr marL="2057503" indent="0">
              <a:buNone/>
              <a:defRPr sz="1200" b="1"/>
            </a:lvl7pPr>
            <a:lvl8pPr marL="2400420" indent="0">
              <a:buNone/>
              <a:defRPr sz="1200" b="1"/>
            </a:lvl8pPr>
            <a:lvl9pPr marL="274333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097CD86-9AD8-A93A-97E8-3D30DF9A98A6}"/>
              </a:ext>
            </a:extLst>
          </p:cNvPr>
          <p:cNvSpPr>
            <a:spLocks noGrp="1"/>
          </p:cNvSpPr>
          <p:nvPr>
            <p:ph sz="quarter" idx="4"/>
          </p:nvPr>
        </p:nvSpPr>
        <p:spPr>
          <a:xfrm>
            <a:off x="4629150" y="1878807"/>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CF1F83-F738-9760-DB03-9C808D05D2F9}"/>
              </a:ext>
            </a:extLst>
          </p:cNvPr>
          <p:cNvSpPr>
            <a:spLocks noGrp="1"/>
          </p:cNvSpPr>
          <p:nvPr>
            <p:ph type="dt" sz="half" idx="10"/>
          </p:nvPr>
        </p:nvSpPr>
        <p:spPr/>
        <p:txBody>
          <a:bodyPr/>
          <a:lstStyle/>
          <a:p>
            <a:fld id="{48127CE9-62B2-4D3B-8929-47B8EDDB5F14}" type="datetimeFigureOut">
              <a:rPr lang="en-US" smtClean="0"/>
              <a:t>10/23/2024</a:t>
            </a:fld>
            <a:endParaRPr lang="en-US"/>
          </a:p>
        </p:txBody>
      </p:sp>
      <p:sp>
        <p:nvSpPr>
          <p:cNvPr id="8" name="Footer Placeholder 7">
            <a:extLst>
              <a:ext uri="{FF2B5EF4-FFF2-40B4-BE49-F238E27FC236}">
                <a16:creationId xmlns:a16="http://schemas.microsoft.com/office/drawing/2014/main" id="{805B2106-1F2C-483C-0E65-7AB3D9C8BF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9EF9BF-8847-1F4F-9269-4233FC9A1C3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446577614"/>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776ED-318E-FD20-AA72-B111044E6A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31CCF-D960-40AC-AAD1-B16B961D621B}"/>
              </a:ext>
            </a:extLst>
          </p:cNvPr>
          <p:cNvSpPr>
            <a:spLocks noGrp="1"/>
          </p:cNvSpPr>
          <p:nvPr>
            <p:ph type="dt" sz="half" idx="10"/>
          </p:nvPr>
        </p:nvSpPr>
        <p:spPr/>
        <p:txBody>
          <a:bodyPr/>
          <a:lstStyle/>
          <a:p>
            <a:fld id="{48127CE9-62B2-4D3B-8929-47B8EDDB5F14}" type="datetimeFigureOut">
              <a:rPr lang="en-US" smtClean="0"/>
              <a:t>10/23/2024</a:t>
            </a:fld>
            <a:endParaRPr lang="en-US"/>
          </a:p>
        </p:txBody>
      </p:sp>
      <p:sp>
        <p:nvSpPr>
          <p:cNvPr id="4" name="Footer Placeholder 3">
            <a:extLst>
              <a:ext uri="{FF2B5EF4-FFF2-40B4-BE49-F238E27FC236}">
                <a16:creationId xmlns:a16="http://schemas.microsoft.com/office/drawing/2014/main" id="{EFF4232D-5D87-37F2-F6C7-9E70BD8DED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1020B5-ED1D-E572-122C-370AF2A60DFE}"/>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408310934"/>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76BAD2-E3BF-5E2A-0704-D21F0AE39825}"/>
              </a:ext>
            </a:extLst>
          </p:cNvPr>
          <p:cNvSpPr>
            <a:spLocks noGrp="1"/>
          </p:cNvSpPr>
          <p:nvPr>
            <p:ph type="dt" sz="half" idx="10"/>
          </p:nvPr>
        </p:nvSpPr>
        <p:spPr/>
        <p:txBody>
          <a:bodyPr/>
          <a:lstStyle/>
          <a:p>
            <a:fld id="{48127CE9-62B2-4D3B-8929-47B8EDDB5F14}" type="datetimeFigureOut">
              <a:rPr lang="en-US" smtClean="0"/>
              <a:t>10/23/2024</a:t>
            </a:fld>
            <a:endParaRPr lang="en-US"/>
          </a:p>
        </p:txBody>
      </p:sp>
      <p:sp>
        <p:nvSpPr>
          <p:cNvPr id="3" name="Footer Placeholder 2">
            <a:extLst>
              <a:ext uri="{FF2B5EF4-FFF2-40B4-BE49-F238E27FC236}">
                <a16:creationId xmlns:a16="http://schemas.microsoft.com/office/drawing/2014/main" id="{43066A4D-626C-6660-9ED0-167A09FA41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5FD3F9-D4F8-926E-F9BE-EFCBD69EA2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758071492"/>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76FC8-ACDC-D245-7F1C-8FE0323667D0}"/>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1E5FF21-6382-6129-B090-B7C7F5D056C2}"/>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2D01DC-AA3B-81AF-E905-6D99893EDE3A}"/>
              </a:ext>
            </a:extLst>
          </p:cNvPr>
          <p:cNvSpPr>
            <a:spLocks noGrp="1"/>
          </p:cNvSpPr>
          <p:nvPr>
            <p:ph type="body" sz="half" idx="2"/>
          </p:nvPr>
        </p:nvSpPr>
        <p:spPr>
          <a:xfrm>
            <a:off x="629842" y="1543050"/>
            <a:ext cx="2949178" cy="2858691"/>
          </a:xfrm>
        </p:spPr>
        <p:txBody>
          <a:bodyPr/>
          <a:lstStyle>
            <a:lvl1pPr marL="0" indent="0">
              <a:buNone/>
              <a:defRPr sz="1200"/>
            </a:lvl1pPr>
            <a:lvl2pPr marL="342918" indent="0">
              <a:buNone/>
              <a:defRPr sz="1050"/>
            </a:lvl2pPr>
            <a:lvl3pPr marL="685835" indent="0">
              <a:buNone/>
              <a:defRPr sz="900"/>
            </a:lvl3pPr>
            <a:lvl4pPr marL="1028752" indent="0">
              <a:buNone/>
              <a:defRPr sz="750"/>
            </a:lvl4pPr>
            <a:lvl5pPr marL="1371669" indent="0">
              <a:buNone/>
              <a:defRPr sz="750"/>
            </a:lvl5pPr>
            <a:lvl6pPr marL="1714586" indent="0">
              <a:buNone/>
              <a:defRPr sz="750"/>
            </a:lvl6pPr>
            <a:lvl7pPr marL="2057503" indent="0">
              <a:buNone/>
              <a:defRPr sz="750"/>
            </a:lvl7pPr>
            <a:lvl8pPr marL="2400420" indent="0">
              <a:buNone/>
              <a:defRPr sz="750"/>
            </a:lvl8pPr>
            <a:lvl9pPr marL="274333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7A184A6-3844-567F-9B9A-094F6920F75B}"/>
              </a:ext>
            </a:extLst>
          </p:cNvPr>
          <p:cNvSpPr>
            <a:spLocks noGrp="1"/>
          </p:cNvSpPr>
          <p:nvPr>
            <p:ph type="dt" sz="half" idx="10"/>
          </p:nvPr>
        </p:nvSpPr>
        <p:spPr/>
        <p:txBody>
          <a:bodyPr/>
          <a:lstStyle/>
          <a:p>
            <a:fld id="{48127CE9-62B2-4D3B-8929-47B8EDDB5F14}" type="datetimeFigureOut">
              <a:rPr lang="en-US" smtClean="0"/>
              <a:t>10/23/2024</a:t>
            </a:fld>
            <a:endParaRPr lang="en-US"/>
          </a:p>
        </p:txBody>
      </p:sp>
      <p:sp>
        <p:nvSpPr>
          <p:cNvPr id="6" name="Footer Placeholder 5">
            <a:extLst>
              <a:ext uri="{FF2B5EF4-FFF2-40B4-BE49-F238E27FC236}">
                <a16:creationId xmlns:a16="http://schemas.microsoft.com/office/drawing/2014/main" id="{EE834F50-CF74-F4AA-C1B5-6D60236C07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5BF490-BA6F-5ECB-3420-66E60409DE5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182008337"/>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8870C-E0DB-3025-A8E5-E756BB23CA6B}"/>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0D600EE-CBEB-9D11-3B92-ABB6E4728FFF}"/>
              </a:ext>
            </a:extLst>
          </p:cNvPr>
          <p:cNvSpPr>
            <a:spLocks noGrp="1"/>
          </p:cNvSpPr>
          <p:nvPr>
            <p:ph type="pic" idx="1"/>
          </p:nvPr>
        </p:nvSpPr>
        <p:spPr>
          <a:xfrm>
            <a:off x="3887391" y="740570"/>
            <a:ext cx="4629150" cy="3655219"/>
          </a:xfrm>
        </p:spPr>
        <p:txBody>
          <a:bodyPr/>
          <a:lstStyle>
            <a:lvl1pPr marL="0" indent="0">
              <a:buNone/>
              <a:defRPr sz="2400"/>
            </a:lvl1pPr>
            <a:lvl2pPr marL="342918" indent="0">
              <a:buNone/>
              <a:defRPr sz="2100"/>
            </a:lvl2pPr>
            <a:lvl3pPr marL="685835" indent="0">
              <a:buNone/>
              <a:defRPr sz="1800"/>
            </a:lvl3pPr>
            <a:lvl4pPr marL="1028752" indent="0">
              <a:buNone/>
              <a:defRPr sz="1500"/>
            </a:lvl4pPr>
            <a:lvl5pPr marL="1371669" indent="0">
              <a:buNone/>
              <a:defRPr sz="1500"/>
            </a:lvl5pPr>
            <a:lvl6pPr marL="1714586" indent="0">
              <a:buNone/>
              <a:defRPr sz="1500"/>
            </a:lvl6pPr>
            <a:lvl7pPr marL="2057503" indent="0">
              <a:buNone/>
              <a:defRPr sz="1500"/>
            </a:lvl7pPr>
            <a:lvl8pPr marL="2400420" indent="0">
              <a:buNone/>
              <a:defRPr sz="1500"/>
            </a:lvl8pPr>
            <a:lvl9pPr marL="2743338" indent="0">
              <a:buNone/>
              <a:defRPr sz="1500"/>
            </a:lvl9pPr>
          </a:lstStyle>
          <a:p>
            <a:endParaRPr lang="en-US"/>
          </a:p>
        </p:txBody>
      </p:sp>
      <p:sp>
        <p:nvSpPr>
          <p:cNvPr id="4" name="Text Placeholder 3">
            <a:extLst>
              <a:ext uri="{FF2B5EF4-FFF2-40B4-BE49-F238E27FC236}">
                <a16:creationId xmlns:a16="http://schemas.microsoft.com/office/drawing/2014/main" id="{BC7C7A8C-3648-72F7-D813-66F795214D4F}"/>
              </a:ext>
            </a:extLst>
          </p:cNvPr>
          <p:cNvSpPr>
            <a:spLocks noGrp="1"/>
          </p:cNvSpPr>
          <p:nvPr>
            <p:ph type="body" sz="half" idx="2"/>
          </p:nvPr>
        </p:nvSpPr>
        <p:spPr>
          <a:xfrm>
            <a:off x="629842" y="1543050"/>
            <a:ext cx="2949178" cy="2858691"/>
          </a:xfrm>
        </p:spPr>
        <p:txBody>
          <a:bodyPr/>
          <a:lstStyle>
            <a:lvl1pPr marL="0" indent="0">
              <a:buNone/>
              <a:defRPr sz="1200"/>
            </a:lvl1pPr>
            <a:lvl2pPr marL="342918" indent="0">
              <a:buNone/>
              <a:defRPr sz="1050"/>
            </a:lvl2pPr>
            <a:lvl3pPr marL="685835" indent="0">
              <a:buNone/>
              <a:defRPr sz="900"/>
            </a:lvl3pPr>
            <a:lvl4pPr marL="1028752" indent="0">
              <a:buNone/>
              <a:defRPr sz="750"/>
            </a:lvl4pPr>
            <a:lvl5pPr marL="1371669" indent="0">
              <a:buNone/>
              <a:defRPr sz="750"/>
            </a:lvl5pPr>
            <a:lvl6pPr marL="1714586" indent="0">
              <a:buNone/>
              <a:defRPr sz="750"/>
            </a:lvl6pPr>
            <a:lvl7pPr marL="2057503" indent="0">
              <a:buNone/>
              <a:defRPr sz="750"/>
            </a:lvl7pPr>
            <a:lvl8pPr marL="2400420" indent="0">
              <a:buNone/>
              <a:defRPr sz="750"/>
            </a:lvl8pPr>
            <a:lvl9pPr marL="274333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2F18202-3CFB-182E-AEB9-ED3000D4B293}"/>
              </a:ext>
            </a:extLst>
          </p:cNvPr>
          <p:cNvSpPr>
            <a:spLocks noGrp="1"/>
          </p:cNvSpPr>
          <p:nvPr>
            <p:ph type="dt" sz="half" idx="10"/>
          </p:nvPr>
        </p:nvSpPr>
        <p:spPr/>
        <p:txBody>
          <a:bodyPr/>
          <a:lstStyle/>
          <a:p>
            <a:fld id="{48127CE9-62B2-4D3B-8929-47B8EDDB5F14}" type="datetimeFigureOut">
              <a:rPr lang="en-US" smtClean="0"/>
              <a:t>10/23/2024</a:t>
            </a:fld>
            <a:endParaRPr lang="en-US"/>
          </a:p>
        </p:txBody>
      </p:sp>
      <p:sp>
        <p:nvSpPr>
          <p:cNvPr id="6" name="Footer Placeholder 5">
            <a:extLst>
              <a:ext uri="{FF2B5EF4-FFF2-40B4-BE49-F238E27FC236}">
                <a16:creationId xmlns:a16="http://schemas.microsoft.com/office/drawing/2014/main" id="{6D21FD3C-03EC-2A00-09F2-1A188CF5D6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C80CA4-2E01-4C4D-50BD-3E333B7D6072}"/>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224399557"/>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41EC-4E14-3281-7B22-19334025B5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6F4E9A-0E56-4D0F-8BF4-73F4C0EBB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EC1B0-7039-D8DC-DE46-1803D5EAA6A9}"/>
              </a:ext>
            </a:extLst>
          </p:cNvPr>
          <p:cNvSpPr>
            <a:spLocks noGrp="1"/>
          </p:cNvSpPr>
          <p:nvPr>
            <p:ph type="dt" sz="half" idx="10"/>
          </p:nvPr>
        </p:nvSpPr>
        <p:spPr/>
        <p:txBody>
          <a:bodyPr/>
          <a:lstStyle/>
          <a:p>
            <a:fld id="{48127CE9-62B2-4D3B-8929-47B8EDDB5F14}" type="datetimeFigureOut">
              <a:rPr lang="en-US" smtClean="0"/>
              <a:t>10/23/2024</a:t>
            </a:fld>
            <a:endParaRPr lang="en-US"/>
          </a:p>
        </p:txBody>
      </p:sp>
      <p:sp>
        <p:nvSpPr>
          <p:cNvPr id="5" name="Footer Placeholder 4">
            <a:extLst>
              <a:ext uri="{FF2B5EF4-FFF2-40B4-BE49-F238E27FC236}">
                <a16:creationId xmlns:a16="http://schemas.microsoft.com/office/drawing/2014/main" id="{0AFCB497-96BD-CAFE-2343-8AC8CE015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7024E9-1B0E-BEC6-DA63-E87C459D0E44}"/>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861343879"/>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C804C5-CD25-AB2E-93B7-64BAF8C4364F}"/>
              </a:ext>
            </a:extLst>
          </p:cNvPr>
          <p:cNvSpPr>
            <a:spLocks noGrp="1"/>
          </p:cNvSpPr>
          <p:nvPr>
            <p:ph type="title" orient="vert"/>
          </p:nvPr>
        </p:nvSpPr>
        <p:spPr>
          <a:xfrm>
            <a:off x="6543675" y="273845"/>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270E19-4533-5701-669E-71041914E21C}"/>
              </a:ext>
            </a:extLst>
          </p:cNvPr>
          <p:cNvSpPr>
            <a:spLocks noGrp="1"/>
          </p:cNvSpPr>
          <p:nvPr>
            <p:ph type="body" orient="vert" idx="1"/>
          </p:nvPr>
        </p:nvSpPr>
        <p:spPr>
          <a:xfrm>
            <a:off x="628650" y="273845"/>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D3E82-0CA3-A2D6-8276-AB410E0A21AA}"/>
              </a:ext>
            </a:extLst>
          </p:cNvPr>
          <p:cNvSpPr>
            <a:spLocks noGrp="1"/>
          </p:cNvSpPr>
          <p:nvPr>
            <p:ph type="dt" sz="half" idx="10"/>
          </p:nvPr>
        </p:nvSpPr>
        <p:spPr/>
        <p:txBody>
          <a:bodyPr/>
          <a:lstStyle/>
          <a:p>
            <a:fld id="{48127CE9-62B2-4D3B-8929-47B8EDDB5F14}" type="datetimeFigureOut">
              <a:rPr lang="en-US" smtClean="0"/>
              <a:t>10/23/2024</a:t>
            </a:fld>
            <a:endParaRPr lang="en-US"/>
          </a:p>
        </p:txBody>
      </p:sp>
      <p:sp>
        <p:nvSpPr>
          <p:cNvPr id="5" name="Footer Placeholder 4">
            <a:extLst>
              <a:ext uri="{FF2B5EF4-FFF2-40B4-BE49-F238E27FC236}">
                <a16:creationId xmlns:a16="http://schemas.microsoft.com/office/drawing/2014/main" id="{CB46DAF8-F0BA-F500-524C-04086C7A00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E68D55-272E-BC2A-3274-6A491E95DD2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994562530"/>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51"/>
        <p:cNvGrpSpPr/>
        <p:nvPr/>
      </p:nvGrpSpPr>
      <p:grpSpPr>
        <a:xfrm>
          <a:off x="0" y="0"/>
          <a:ext cx="0" cy="0"/>
          <a:chOff x="0" y="0"/>
          <a:chExt cx="0" cy="0"/>
        </a:xfrm>
      </p:grpSpPr>
      <p:sp>
        <p:nvSpPr>
          <p:cNvPr id="152" name="Google Shape;152;p7"/>
          <p:cNvSpPr txBox="1">
            <a:spLocks noGrp="1"/>
          </p:cNvSpPr>
          <p:nvPr>
            <p:ph type="subTitle" idx="1"/>
          </p:nvPr>
        </p:nvSpPr>
        <p:spPr>
          <a:xfrm>
            <a:off x="2596450" y="1263375"/>
            <a:ext cx="3951000" cy="1211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AutoNum type="arabicPeriod"/>
              <a:defRPr sz="1400"/>
            </a:lvl1pPr>
            <a:lvl2pPr lvl="1" algn="ctr" rtl="0">
              <a:lnSpc>
                <a:spcPct val="100000"/>
              </a:lnSpc>
              <a:spcBef>
                <a:spcPts val="0"/>
              </a:spcBef>
              <a:spcAft>
                <a:spcPts val="0"/>
              </a:spcAft>
              <a:buClr>
                <a:srgbClr val="999999"/>
              </a:buClr>
              <a:buSzPts val="800"/>
              <a:buFont typeface="Open Sans"/>
              <a:buAutoNum type="alphaLcPeriod"/>
              <a:defRPr/>
            </a:lvl2pPr>
            <a:lvl3pPr lvl="2" algn="ctr" rtl="0">
              <a:lnSpc>
                <a:spcPct val="100000"/>
              </a:lnSpc>
              <a:spcBef>
                <a:spcPts val="0"/>
              </a:spcBef>
              <a:spcAft>
                <a:spcPts val="0"/>
              </a:spcAft>
              <a:buClr>
                <a:srgbClr val="999999"/>
              </a:buClr>
              <a:buSzPts val="800"/>
              <a:buFont typeface="Open Sans"/>
              <a:buAutoNum type="romanLcPeriod"/>
              <a:defRPr/>
            </a:lvl3pPr>
            <a:lvl4pPr lvl="3" algn="ctr" rtl="0">
              <a:lnSpc>
                <a:spcPct val="100000"/>
              </a:lnSpc>
              <a:spcBef>
                <a:spcPts val="0"/>
              </a:spcBef>
              <a:spcAft>
                <a:spcPts val="0"/>
              </a:spcAft>
              <a:buClr>
                <a:srgbClr val="999999"/>
              </a:buClr>
              <a:buSzPts val="800"/>
              <a:buFont typeface="Open Sans"/>
              <a:buAutoNum type="arabicPeriod"/>
              <a:defRPr/>
            </a:lvl4pPr>
            <a:lvl5pPr lvl="4" algn="ctr" rtl="0">
              <a:lnSpc>
                <a:spcPct val="100000"/>
              </a:lnSpc>
              <a:spcBef>
                <a:spcPts val="0"/>
              </a:spcBef>
              <a:spcAft>
                <a:spcPts val="0"/>
              </a:spcAft>
              <a:buClr>
                <a:srgbClr val="999999"/>
              </a:buClr>
              <a:buSzPts val="1200"/>
              <a:buFont typeface="Open Sans"/>
              <a:buAutoNum type="alphaLcPeriod"/>
              <a:defRPr/>
            </a:lvl5pPr>
            <a:lvl6pPr lvl="5" algn="ctr" rtl="0">
              <a:lnSpc>
                <a:spcPct val="100000"/>
              </a:lnSpc>
              <a:spcBef>
                <a:spcPts val="0"/>
              </a:spcBef>
              <a:spcAft>
                <a:spcPts val="0"/>
              </a:spcAft>
              <a:buClr>
                <a:srgbClr val="999999"/>
              </a:buClr>
              <a:buSzPts val="1200"/>
              <a:buFont typeface="Open Sans"/>
              <a:buAutoNum type="romanLcPeriod"/>
              <a:defRPr/>
            </a:lvl6pPr>
            <a:lvl7pPr lvl="6" algn="ctr" rtl="0">
              <a:lnSpc>
                <a:spcPct val="100000"/>
              </a:lnSpc>
              <a:spcBef>
                <a:spcPts val="0"/>
              </a:spcBef>
              <a:spcAft>
                <a:spcPts val="0"/>
              </a:spcAft>
              <a:buClr>
                <a:srgbClr val="999999"/>
              </a:buClr>
              <a:buSzPts val="700"/>
              <a:buFont typeface="Open Sans"/>
              <a:buAutoNum type="arabicPeriod"/>
              <a:defRPr/>
            </a:lvl7pPr>
            <a:lvl8pPr lvl="7" algn="ctr" rtl="0">
              <a:lnSpc>
                <a:spcPct val="100000"/>
              </a:lnSpc>
              <a:spcBef>
                <a:spcPts val="0"/>
              </a:spcBef>
              <a:spcAft>
                <a:spcPts val="0"/>
              </a:spcAft>
              <a:buClr>
                <a:srgbClr val="999999"/>
              </a:buClr>
              <a:buSzPts val="700"/>
              <a:buFont typeface="Open Sans"/>
              <a:buAutoNum type="alphaLcPeriod"/>
              <a:defRPr/>
            </a:lvl8pPr>
            <a:lvl9pPr lvl="8" algn="ctr" rtl="0">
              <a:lnSpc>
                <a:spcPct val="100000"/>
              </a:lnSpc>
              <a:spcBef>
                <a:spcPts val="0"/>
              </a:spcBef>
              <a:spcAft>
                <a:spcPts val="0"/>
              </a:spcAft>
              <a:buClr>
                <a:srgbClr val="999999"/>
              </a:buClr>
              <a:buSzPts val="600"/>
              <a:buFont typeface="Open Sans"/>
              <a:buAutoNum type="romanLcPeriod"/>
              <a:defRPr/>
            </a:lvl9pPr>
          </a:lstStyle>
          <a:p>
            <a:endParaRPr/>
          </a:p>
        </p:txBody>
      </p:sp>
      <p:sp>
        <p:nvSpPr>
          <p:cNvPr id="153" name="Google Shape;153;p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54" name="Google Shape;154;p7"/>
          <p:cNvSpPr/>
          <p:nvPr/>
        </p:nvSpPr>
        <p:spPr>
          <a:xfrm>
            <a:off x="6405600" y="460856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 name="Google Shape;155;p7"/>
          <p:cNvGrpSpPr/>
          <p:nvPr/>
        </p:nvGrpSpPr>
        <p:grpSpPr>
          <a:xfrm>
            <a:off x="8494983" y="168055"/>
            <a:ext cx="535749" cy="547122"/>
            <a:chOff x="3477650" y="837700"/>
            <a:chExt cx="314425" cy="321100"/>
          </a:xfrm>
        </p:grpSpPr>
        <p:sp>
          <p:nvSpPr>
            <p:cNvPr id="156" name="Google Shape;156;p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 name="Google Shape;158;p7"/>
          <p:cNvGrpSpPr/>
          <p:nvPr/>
        </p:nvGrpSpPr>
        <p:grpSpPr>
          <a:xfrm rot="5400000">
            <a:off x="99367" y="2141109"/>
            <a:ext cx="738667" cy="502594"/>
            <a:chOff x="200200" y="2278225"/>
            <a:chExt cx="862425" cy="586800"/>
          </a:xfrm>
        </p:grpSpPr>
        <p:sp>
          <p:nvSpPr>
            <p:cNvPr id="159" name="Google Shape;159;p7"/>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7"/>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7"/>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7"/>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 name="Google Shape;163;p7"/>
          <p:cNvGrpSpPr/>
          <p:nvPr/>
        </p:nvGrpSpPr>
        <p:grpSpPr>
          <a:xfrm rot="5400000">
            <a:off x="-67245" y="1381409"/>
            <a:ext cx="738667" cy="502594"/>
            <a:chOff x="200200" y="2278225"/>
            <a:chExt cx="862425" cy="586800"/>
          </a:xfrm>
        </p:grpSpPr>
        <p:sp>
          <p:nvSpPr>
            <p:cNvPr id="164" name="Google Shape;164;p7"/>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7"/>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7"/>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7"/>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68"/>
        <p:cNvGrpSpPr/>
        <p:nvPr/>
      </p:nvGrpSpPr>
      <p:grpSpPr>
        <a:xfrm>
          <a:off x="0" y="0"/>
          <a:ext cx="0" cy="0"/>
          <a:chOff x="0" y="0"/>
          <a:chExt cx="0" cy="0"/>
        </a:xfrm>
      </p:grpSpPr>
      <p:sp>
        <p:nvSpPr>
          <p:cNvPr id="169" name="Google Shape;169;p8"/>
          <p:cNvSpPr txBox="1">
            <a:spLocks noGrp="1"/>
          </p:cNvSpPr>
          <p:nvPr>
            <p:ph type="title"/>
          </p:nvPr>
        </p:nvSpPr>
        <p:spPr>
          <a:xfrm>
            <a:off x="713225" y="1652500"/>
            <a:ext cx="7717800" cy="1449300"/>
          </a:xfrm>
          <a:prstGeom prst="rect">
            <a:avLst/>
          </a:prstGeom>
        </p:spPr>
        <p:txBody>
          <a:bodyPr spcFirstLastPara="1" wrap="square" lIns="91425" tIns="91425" rIns="91425" bIns="91425" anchor="b" anchorCtr="0">
            <a:noAutofit/>
          </a:bodyPr>
          <a:lstStyle>
            <a:lvl1pPr lvl="0" algn="ctr">
              <a:lnSpc>
                <a:spcPct val="115000"/>
              </a:lnSpc>
              <a:spcBef>
                <a:spcPts val="0"/>
              </a:spcBef>
              <a:spcAft>
                <a:spcPts val="0"/>
              </a:spcAft>
              <a:buSzPts val="4800"/>
              <a:buNone/>
              <a:defRPr sz="65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70" name="Google Shape;170;p8"/>
          <p:cNvGrpSpPr/>
          <p:nvPr/>
        </p:nvGrpSpPr>
        <p:grpSpPr>
          <a:xfrm>
            <a:off x="713225" y="4343500"/>
            <a:ext cx="550425" cy="609625"/>
            <a:chOff x="5017075" y="486625"/>
            <a:chExt cx="550425" cy="609625"/>
          </a:xfrm>
        </p:grpSpPr>
        <p:sp>
          <p:nvSpPr>
            <p:cNvPr id="171" name="Google Shape;171;p8"/>
            <p:cNvSpPr/>
            <p:nvPr/>
          </p:nvSpPr>
          <p:spPr>
            <a:xfrm>
              <a:off x="5017075" y="716800"/>
              <a:ext cx="321100" cy="379450"/>
            </a:xfrm>
            <a:custGeom>
              <a:avLst/>
              <a:gdLst/>
              <a:ahLst/>
              <a:cxnLst/>
              <a:rect l="l" t="t" r="r" b="b"/>
              <a:pathLst>
                <a:path w="12844" h="15178" extrusionOk="0">
                  <a:moveTo>
                    <a:pt x="1" y="0"/>
                  </a:moveTo>
                  <a:lnTo>
                    <a:pt x="1" y="15178"/>
                  </a:lnTo>
                  <a:lnTo>
                    <a:pt x="12843" y="15178"/>
                  </a:lnTo>
                  <a:lnTo>
                    <a:pt x="12843" y="4837"/>
                  </a:lnTo>
                  <a:lnTo>
                    <a:pt x="7973"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5216400" y="716800"/>
              <a:ext cx="121775" cy="120925"/>
            </a:xfrm>
            <a:custGeom>
              <a:avLst/>
              <a:gdLst/>
              <a:ahLst/>
              <a:cxnLst/>
              <a:rect l="l" t="t" r="r" b="b"/>
              <a:pathLst>
                <a:path w="4871" h="4837" fill="none" extrusionOk="0">
                  <a:moveTo>
                    <a:pt x="4870" y="4837"/>
                  </a:moveTo>
                  <a:lnTo>
                    <a:pt x="0" y="4837"/>
                  </a:lnTo>
                  <a:lnTo>
                    <a:pt x="0" y="0"/>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5017075" y="716800"/>
              <a:ext cx="321100" cy="379450"/>
            </a:xfrm>
            <a:custGeom>
              <a:avLst/>
              <a:gdLst/>
              <a:ahLst/>
              <a:cxnLst/>
              <a:rect l="l" t="t" r="r" b="b"/>
              <a:pathLst>
                <a:path w="12844" h="15178" fill="none" extrusionOk="0">
                  <a:moveTo>
                    <a:pt x="7973" y="0"/>
                  </a:moveTo>
                  <a:lnTo>
                    <a:pt x="1" y="0"/>
                  </a:lnTo>
                  <a:lnTo>
                    <a:pt x="1" y="15178"/>
                  </a:lnTo>
                  <a:lnTo>
                    <a:pt x="12843" y="15178"/>
                  </a:lnTo>
                  <a:lnTo>
                    <a:pt x="12843" y="4837"/>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5074625" y="659250"/>
              <a:ext cx="321100" cy="379450"/>
            </a:xfrm>
            <a:custGeom>
              <a:avLst/>
              <a:gdLst/>
              <a:ahLst/>
              <a:cxnLst/>
              <a:rect l="l" t="t" r="r" b="b"/>
              <a:pathLst>
                <a:path w="12844" h="15178" extrusionOk="0">
                  <a:moveTo>
                    <a:pt x="1" y="0"/>
                  </a:moveTo>
                  <a:lnTo>
                    <a:pt x="1" y="15178"/>
                  </a:lnTo>
                  <a:lnTo>
                    <a:pt x="12843" y="15178"/>
                  </a:lnTo>
                  <a:lnTo>
                    <a:pt x="12843" y="4837"/>
                  </a:lnTo>
                  <a:lnTo>
                    <a:pt x="8006"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5274775" y="659250"/>
              <a:ext cx="120950" cy="120950"/>
            </a:xfrm>
            <a:custGeom>
              <a:avLst/>
              <a:gdLst/>
              <a:ahLst/>
              <a:cxnLst/>
              <a:rect l="l" t="t" r="r" b="b"/>
              <a:pathLst>
                <a:path w="4838" h="4838" fill="none" extrusionOk="0">
                  <a:moveTo>
                    <a:pt x="4837" y="4837"/>
                  </a:moveTo>
                  <a:lnTo>
                    <a:pt x="0" y="4837"/>
                  </a:lnTo>
                  <a:lnTo>
                    <a:pt x="0" y="0"/>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5074625" y="659250"/>
              <a:ext cx="321100" cy="379450"/>
            </a:xfrm>
            <a:custGeom>
              <a:avLst/>
              <a:gdLst/>
              <a:ahLst/>
              <a:cxnLst/>
              <a:rect l="l" t="t" r="r" b="b"/>
              <a:pathLst>
                <a:path w="12844" h="15178" fill="none" extrusionOk="0">
                  <a:moveTo>
                    <a:pt x="8006" y="0"/>
                  </a:moveTo>
                  <a:lnTo>
                    <a:pt x="1" y="0"/>
                  </a:lnTo>
                  <a:lnTo>
                    <a:pt x="1" y="15178"/>
                  </a:lnTo>
                  <a:lnTo>
                    <a:pt x="12843" y="15178"/>
                  </a:lnTo>
                  <a:lnTo>
                    <a:pt x="12843" y="4837"/>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5131325" y="601700"/>
              <a:ext cx="321100" cy="379475"/>
            </a:xfrm>
            <a:custGeom>
              <a:avLst/>
              <a:gdLst/>
              <a:ahLst/>
              <a:cxnLst/>
              <a:rect l="l" t="t" r="r" b="b"/>
              <a:pathLst>
                <a:path w="12844" h="15179" extrusionOk="0">
                  <a:moveTo>
                    <a:pt x="1" y="1"/>
                  </a:moveTo>
                  <a:lnTo>
                    <a:pt x="1" y="15178"/>
                  </a:lnTo>
                  <a:lnTo>
                    <a:pt x="12843" y="15178"/>
                  </a:lnTo>
                  <a:lnTo>
                    <a:pt x="12843" y="4838"/>
                  </a:lnTo>
                  <a:lnTo>
                    <a:pt x="8007" y="1"/>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5331475" y="601700"/>
              <a:ext cx="120950" cy="120950"/>
            </a:xfrm>
            <a:custGeom>
              <a:avLst/>
              <a:gdLst/>
              <a:ahLst/>
              <a:cxnLst/>
              <a:rect l="l" t="t" r="r" b="b"/>
              <a:pathLst>
                <a:path w="4838" h="4838" fill="none" extrusionOk="0">
                  <a:moveTo>
                    <a:pt x="4837" y="4838"/>
                  </a:moveTo>
                  <a:lnTo>
                    <a:pt x="1" y="4838"/>
                  </a:lnTo>
                  <a:lnTo>
                    <a:pt x="1" y="1"/>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5131325" y="601700"/>
              <a:ext cx="321100" cy="379475"/>
            </a:xfrm>
            <a:custGeom>
              <a:avLst/>
              <a:gdLst/>
              <a:ahLst/>
              <a:cxnLst/>
              <a:rect l="l" t="t" r="r" b="b"/>
              <a:pathLst>
                <a:path w="12844" h="15179" fill="none" extrusionOk="0">
                  <a:moveTo>
                    <a:pt x="8007" y="1"/>
                  </a:moveTo>
                  <a:lnTo>
                    <a:pt x="1" y="1"/>
                  </a:lnTo>
                  <a:lnTo>
                    <a:pt x="1" y="15178"/>
                  </a:lnTo>
                  <a:lnTo>
                    <a:pt x="12843" y="15178"/>
                  </a:lnTo>
                  <a:lnTo>
                    <a:pt x="12843" y="4838"/>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5189700" y="545000"/>
              <a:ext cx="320275" cy="379450"/>
            </a:xfrm>
            <a:custGeom>
              <a:avLst/>
              <a:gdLst/>
              <a:ahLst/>
              <a:cxnLst/>
              <a:rect l="l" t="t" r="r" b="b"/>
              <a:pathLst>
                <a:path w="12811" h="15178" extrusionOk="0">
                  <a:moveTo>
                    <a:pt x="1" y="0"/>
                  </a:moveTo>
                  <a:lnTo>
                    <a:pt x="1" y="15178"/>
                  </a:lnTo>
                  <a:lnTo>
                    <a:pt x="12810" y="15178"/>
                  </a:lnTo>
                  <a:lnTo>
                    <a:pt x="12810" y="4837"/>
                  </a:lnTo>
                  <a:lnTo>
                    <a:pt x="7973"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5389025" y="545000"/>
              <a:ext cx="120950" cy="120950"/>
            </a:xfrm>
            <a:custGeom>
              <a:avLst/>
              <a:gdLst/>
              <a:ahLst/>
              <a:cxnLst/>
              <a:rect l="l" t="t" r="r" b="b"/>
              <a:pathLst>
                <a:path w="4838" h="4838" fill="none" extrusionOk="0">
                  <a:moveTo>
                    <a:pt x="4837" y="4837"/>
                  </a:moveTo>
                  <a:lnTo>
                    <a:pt x="0" y="4837"/>
                  </a:lnTo>
                  <a:lnTo>
                    <a:pt x="0" y="0"/>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5189700" y="545000"/>
              <a:ext cx="320275" cy="379450"/>
            </a:xfrm>
            <a:custGeom>
              <a:avLst/>
              <a:gdLst/>
              <a:ahLst/>
              <a:cxnLst/>
              <a:rect l="l" t="t" r="r" b="b"/>
              <a:pathLst>
                <a:path w="12811" h="15178" fill="none" extrusionOk="0">
                  <a:moveTo>
                    <a:pt x="7973" y="0"/>
                  </a:moveTo>
                  <a:lnTo>
                    <a:pt x="1" y="0"/>
                  </a:lnTo>
                  <a:lnTo>
                    <a:pt x="1" y="15178"/>
                  </a:lnTo>
                  <a:lnTo>
                    <a:pt x="12810" y="15178"/>
                  </a:lnTo>
                  <a:lnTo>
                    <a:pt x="12810" y="4837"/>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5247250" y="486625"/>
              <a:ext cx="320250" cy="380300"/>
            </a:xfrm>
            <a:custGeom>
              <a:avLst/>
              <a:gdLst/>
              <a:ahLst/>
              <a:cxnLst/>
              <a:rect l="l" t="t" r="r" b="b"/>
              <a:pathLst>
                <a:path w="12810" h="15212" extrusionOk="0">
                  <a:moveTo>
                    <a:pt x="1" y="0"/>
                  </a:moveTo>
                  <a:lnTo>
                    <a:pt x="1" y="15211"/>
                  </a:lnTo>
                  <a:lnTo>
                    <a:pt x="12810" y="15211"/>
                  </a:lnTo>
                  <a:lnTo>
                    <a:pt x="12810" y="4871"/>
                  </a:lnTo>
                  <a:lnTo>
                    <a:pt x="7973"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5446550" y="486625"/>
              <a:ext cx="120950" cy="121775"/>
            </a:xfrm>
            <a:custGeom>
              <a:avLst/>
              <a:gdLst/>
              <a:ahLst/>
              <a:cxnLst/>
              <a:rect l="l" t="t" r="r" b="b"/>
              <a:pathLst>
                <a:path w="4838" h="4871" fill="none" extrusionOk="0">
                  <a:moveTo>
                    <a:pt x="4838" y="4871"/>
                  </a:moveTo>
                  <a:lnTo>
                    <a:pt x="1" y="4871"/>
                  </a:lnTo>
                  <a:lnTo>
                    <a:pt x="1" y="0"/>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5247250" y="486625"/>
              <a:ext cx="320250" cy="380300"/>
            </a:xfrm>
            <a:custGeom>
              <a:avLst/>
              <a:gdLst/>
              <a:ahLst/>
              <a:cxnLst/>
              <a:rect l="l" t="t" r="r" b="b"/>
              <a:pathLst>
                <a:path w="12810" h="15212" fill="none" extrusionOk="0">
                  <a:moveTo>
                    <a:pt x="7973" y="0"/>
                  </a:moveTo>
                  <a:lnTo>
                    <a:pt x="1" y="0"/>
                  </a:lnTo>
                  <a:lnTo>
                    <a:pt x="1" y="15211"/>
                  </a:lnTo>
                  <a:lnTo>
                    <a:pt x="12810" y="15211"/>
                  </a:lnTo>
                  <a:lnTo>
                    <a:pt x="12810" y="4871"/>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6" name="Google Shape;186;p8"/>
          <p:cNvSpPr/>
          <p:nvPr/>
        </p:nvSpPr>
        <p:spPr>
          <a:xfrm>
            <a:off x="1773013" y="11706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 name="Google Shape;187;p8"/>
          <p:cNvGrpSpPr/>
          <p:nvPr/>
        </p:nvGrpSpPr>
        <p:grpSpPr>
          <a:xfrm>
            <a:off x="161405" y="1468709"/>
            <a:ext cx="738667" cy="502594"/>
            <a:chOff x="200200" y="2278225"/>
            <a:chExt cx="862425" cy="586800"/>
          </a:xfrm>
        </p:grpSpPr>
        <p:sp>
          <p:nvSpPr>
            <p:cNvPr id="188" name="Google Shape;188;p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 name="Google Shape;192;p8"/>
          <p:cNvGrpSpPr/>
          <p:nvPr/>
        </p:nvGrpSpPr>
        <p:grpSpPr>
          <a:xfrm>
            <a:off x="8141280" y="3196259"/>
            <a:ext cx="738667" cy="502594"/>
            <a:chOff x="200200" y="2278225"/>
            <a:chExt cx="862425" cy="586800"/>
          </a:xfrm>
        </p:grpSpPr>
        <p:sp>
          <p:nvSpPr>
            <p:cNvPr id="193" name="Google Shape;193;p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 name="Google Shape;197;p8"/>
          <p:cNvGrpSpPr/>
          <p:nvPr/>
        </p:nvGrpSpPr>
        <p:grpSpPr>
          <a:xfrm>
            <a:off x="7630572" y="432580"/>
            <a:ext cx="1168455" cy="1168423"/>
            <a:chOff x="3581050" y="3046800"/>
            <a:chExt cx="899850" cy="899825"/>
          </a:xfrm>
        </p:grpSpPr>
        <p:sp>
          <p:nvSpPr>
            <p:cNvPr id="198" name="Google Shape;198;p8"/>
            <p:cNvSpPr/>
            <p:nvPr/>
          </p:nvSpPr>
          <p:spPr>
            <a:xfrm>
              <a:off x="3581050" y="3088000"/>
              <a:ext cx="899850" cy="817425"/>
            </a:xfrm>
            <a:custGeom>
              <a:avLst/>
              <a:gdLst/>
              <a:ahLst/>
              <a:cxnLst/>
              <a:rect l="l" t="t" r="r" b="b"/>
              <a:pathLst>
                <a:path w="35994" h="32697" extrusionOk="0">
                  <a:moveTo>
                    <a:pt x="17994" y="0"/>
                  </a:moveTo>
                  <a:cubicBezTo>
                    <a:pt x="10608" y="0"/>
                    <a:pt x="3897" y="5036"/>
                    <a:pt x="2102" y="12529"/>
                  </a:cubicBezTo>
                  <a:cubicBezTo>
                    <a:pt x="1" y="21302"/>
                    <a:pt x="5405" y="30108"/>
                    <a:pt x="14178" y="32243"/>
                  </a:cubicBezTo>
                  <a:cubicBezTo>
                    <a:pt x="15457" y="32550"/>
                    <a:pt x="16738" y="32696"/>
                    <a:pt x="18000" y="32696"/>
                  </a:cubicBezTo>
                  <a:cubicBezTo>
                    <a:pt x="25386" y="32696"/>
                    <a:pt x="32097" y="27661"/>
                    <a:pt x="33892" y="20168"/>
                  </a:cubicBezTo>
                  <a:cubicBezTo>
                    <a:pt x="35993" y="11395"/>
                    <a:pt x="30589" y="2555"/>
                    <a:pt x="21817" y="454"/>
                  </a:cubicBezTo>
                  <a:cubicBezTo>
                    <a:pt x="20537" y="147"/>
                    <a:pt x="19256" y="0"/>
                    <a:pt x="17994"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8"/>
            <p:cNvSpPr/>
            <p:nvPr/>
          </p:nvSpPr>
          <p:spPr>
            <a:xfrm>
              <a:off x="3657775" y="3251925"/>
              <a:ext cx="781425" cy="653850"/>
            </a:xfrm>
            <a:custGeom>
              <a:avLst/>
              <a:gdLst/>
              <a:ahLst/>
              <a:cxnLst/>
              <a:rect l="l" t="t" r="r" b="b"/>
              <a:pathLst>
                <a:path w="31257" h="26154" extrusionOk="0">
                  <a:moveTo>
                    <a:pt x="27987" y="1"/>
                  </a:moveTo>
                  <a:lnTo>
                    <a:pt x="27987" y="1"/>
                  </a:lnTo>
                  <a:cubicBezTo>
                    <a:pt x="28888" y="2036"/>
                    <a:pt x="29422" y="4337"/>
                    <a:pt x="29422" y="6739"/>
                  </a:cubicBezTo>
                  <a:cubicBezTo>
                    <a:pt x="29422" y="15746"/>
                    <a:pt x="22083" y="23084"/>
                    <a:pt x="13077" y="23084"/>
                  </a:cubicBezTo>
                  <a:cubicBezTo>
                    <a:pt x="7740" y="23084"/>
                    <a:pt x="3003" y="20516"/>
                    <a:pt x="1" y="16546"/>
                  </a:cubicBezTo>
                  <a:lnTo>
                    <a:pt x="1" y="16546"/>
                  </a:lnTo>
                  <a:cubicBezTo>
                    <a:pt x="2569" y="22217"/>
                    <a:pt x="8240" y="26153"/>
                    <a:pt x="14878" y="26153"/>
                  </a:cubicBezTo>
                  <a:cubicBezTo>
                    <a:pt x="23885" y="26153"/>
                    <a:pt x="31223" y="18814"/>
                    <a:pt x="31223" y="9808"/>
                  </a:cubicBezTo>
                  <a:cubicBezTo>
                    <a:pt x="31256" y="6139"/>
                    <a:pt x="30056" y="2703"/>
                    <a:pt x="27987" y="1"/>
                  </a:cubicBezTo>
                  <a:close/>
                </a:path>
              </a:pathLst>
            </a:custGeom>
            <a:solidFill>
              <a:srgbClr val="FFFFFF">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8"/>
            <p:cNvSpPr/>
            <p:nvPr/>
          </p:nvSpPr>
          <p:spPr>
            <a:xfrm>
              <a:off x="3581050" y="3046800"/>
              <a:ext cx="899850" cy="899825"/>
            </a:xfrm>
            <a:custGeom>
              <a:avLst/>
              <a:gdLst/>
              <a:ahLst/>
              <a:cxnLst/>
              <a:rect l="l" t="t" r="r" b="b"/>
              <a:pathLst>
                <a:path w="35994" h="35993" fill="none" extrusionOk="0">
                  <a:moveTo>
                    <a:pt x="21817" y="2102"/>
                  </a:moveTo>
                  <a:cubicBezTo>
                    <a:pt x="30589" y="4203"/>
                    <a:pt x="35993" y="13043"/>
                    <a:pt x="33892" y="21816"/>
                  </a:cubicBezTo>
                  <a:cubicBezTo>
                    <a:pt x="31790" y="30589"/>
                    <a:pt x="22951" y="35993"/>
                    <a:pt x="14178" y="33891"/>
                  </a:cubicBezTo>
                  <a:cubicBezTo>
                    <a:pt x="5405" y="31756"/>
                    <a:pt x="1" y="22950"/>
                    <a:pt x="2102" y="14177"/>
                  </a:cubicBezTo>
                  <a:cubicBezTo>
                    <a:pt x="4204" y="5404"/>
                    <a:pt x="13044" y="0"/>
                    <a:pt x="21817" y="2102"/>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8"/>
            <p:cNvSpPr/>
            <p:nvPr/>
          </p:nvSpPr>
          <p:spPr>
            <a:xfrm>
              <a:off x="3804550" y="3313650"/>
              <a:ext cx="104275" cy="200175"/>
            </a:xfrm>
            <a:custGeom>
              <a:avLst/>
              <a:gdLst/>
              <a:ahLst/>
              <a:cxnLst/>
              <a:rect l="l" t="t" r="r" b="b"/>
              <a:pathLst>
                <a:path w="4171" h="8007" extrusionOk="0">
                  <a:moveTo>
                    <a:pt x="2202" y="0"/>
                  </a:moveTo>
                  <a:cubicBezTo>
                    <a:pt x="1001" y="0"/>
                    <a:pt x="1" y="1768"/>
                    <a:pt x="1" y="4003"/>
                  </a:cubicBezTo>
                  <a:cubicBezTo>
                    <a:pt x="1" y="6205"/>
                    <a:pt x="1001" y="8006"/>
                    <a:pt x="2202" y="8006"/>
                  </a:cubicBezTo>
                  <a:cubicBezTo>
                    <a:pt x="3036" y="8006"/>
                    <a:pt x="3770" y="7172"/>
                    <a:pt x="4170" y="5938"/>
                  </a:cubicBezTo>
                  <a:lnTo>
                    <a:pt x="2202" y="4003"/>
                  </a:lnTo>
                  <a:lnTo>
                    <a:pt x="4170" y="2035"/>
                  </a:lnTo>
                  <a:cubicBezTo>
                    <a:pt x="3803" y="834"/>
                    <a:pt x="3036" y="0"/>
                    <a:pt x="220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8"/>
            <p:cNvSpPr/>
            <p:nvPr/>
          </p:nvSpPr>
          <p:spPr>
            <a:xfrm>
              <a:off x="4151475" y="3313650"/>
              <a:ext cx="104250" cy="200175"/>
            </a:xfrm>
            <a:custGeom>
              <a:avLst/>
              <a:gdLst/>
              <a:ahLst/>
              <a:cxnLst/>
              <a:rect l="l" t="t" r="r" b="b"/>
              <a:pathLst>
                <a:path w="4170" h="8007" extrusionOk="0">
                  <a:moveTo>
                    <a:pt x="2235" y="0"/>
                  </a:moveTo>
                  <a:cubicBezTo>
                    <a:pt x="1001" y="0"/>
                    <a:pt x="0" y="1768"/>
                    <a:pt x="0" y="4003"/>
                  </a:cubicBezTo>
                  <a:cubicBezTo>
                    <a:pt x="0" y="6205"/>
                    <a:pt x="1001" y="8006"/>
                    <a:pt x="2235" y="8006"/>
                  </a:cubicBezTo>
                  <a:cubicBezTo>
                    <a:pt x="3069" y="8006"/>
                    <a:pt x="3770" y="7172"/>
                    <a:pt x="4170" y="5938"/>
                  </a:cubicBezTo>
                  <a:lnTo>
                    <a:pt x="2235" y="4003"/>
                  </a:lnTo>
                  <a:lnTo>
                    <a:pt x="4170" y="2035"/>
                  </a:lnTo>
                  <a:cubicBezTo>
                    <a:pt x="3803" y="834"/>
                    <a:pt x="3069" y="0"/>
                    <a:pt x="223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p:nvPr/>
          </p:nvSpPr>
          <p:spPr>
            <a:xfrm>
              <a:off x="3782050" y="3555475"/>
              <a:ext cx="497875" cy="169325"/>
            </a:xfrm>
            <a:custGeom>
              <a:avLst/>
              <a:gdLst/>
              <a:ahLst/>
              <a:cxnLst/>
              <a:rect l="l" t="t" r="r" b="b"/>
              <a:pathLst>
                <a:path w="19915" h="6773" fill="none" extrusionOk="0">
                  <a:moveTo>
                    <a:pt x="0" y="1"/>
                  </a:moveTo>
                  <a:cubicBezTo>
                    <a:pt x="1568" y="3937"/>
                    <a:pt x="5404" y="6773"/>
                    <a:pt x="9940" y="6773"/>
                  </a:cubicBezTo>
                  <a:cubicBezTo>
                    <a:pt x="14477" y="6773"/>
                    <a:pt x="18346" y="3937"/>
                    <a:pt x="19914" y="1"/>
                  </a:cubicBezTo>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204;p8"/>
          <p:cNvGrpSpPr/>
          <p:nvPr/>
        </p:nvGrpSpPr>
        <p:grpSpPr>
          <a:xfrm>
            <a:off x="6226108" y="4374743"/>
            <a:ext cx="535749" cy="547122"/>
            <a:chOff x="3477650" y="837700"/>
            <a:chExt cx="314425" cy="321100"/>
          </a:xfrm>
        </p:grpSpPr>
        <p:sp>
          <p:nvSpPr>
            <p:cNvPr id="205" name="Google Shape;205;p8"/>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8"/>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07"/>
        <p:cNvGrpSpPr/>
        <p:nvPr/>
      </p:nvGrpSpPr>
      <p:grpSpPr>
        <a:xfrm>
          <a:off x="0" y="0"/>
          <a:ext cx="0" cy="0"/>
          <a:chOff x="0" y="0"/>
          <a:chExt cx="0" cy="0"/>
        </a:xfrm>
      </p:grpSpPr>
      <p:sp>
        <p:nvSpPr>
          <p:cNvPr id="208" name="Google Shape;208;p9"/>
          <p:cNvSpPr txBox="1">
            <a:spLocks noGrp="1"/>
          </p:cNvSpPr>
          <p:nvPr>
            <p:ph type="title"/>
          </p:nvPr>
        </p:nvSpPr>
        <p:spPr>
          <a:xfrm>
            <a:off x="720000" y="1244650"/>
            <a:ext cx="3842100" cy="1403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09" name="Google Shape;209;p9"/>
          <p:cNvSpPr txBox="1">
            <a:spLocks noGrp="1"/>
          </p:cNvSpPr>
          <p:nvPr>
            <p:ph type="subTitle" idx="1"/>
          </p:nvPr>
        </p:nvSpPr>
        <p:spPr>
          <a:xfrm>
            <a:off x="720000" y="2724350"/>
            <a:ext cx="3842100" cy="1403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999999"/>
              </a:buClr>
              <a:buSzPts val="800"/>
              <a:buFont typeface="Open Sans"/>
              <a:buChar char="●"/>
              <a:defRPr/>
            </a:lvl1pPr>
            <a:lvl2pPr lvl="1" algn="ctr" rtl="0">
              <a:lnSpc>
                <a:spcPct val="100000"/>
              </a:lnSpc>
              <a:spcBef>
                <a:spcPts val="0"/>
              </a:spcBef>
              <a:spcAft>
                <a:spcPts val="0"/>
              </a:spcAft>
              <a:buClr>
                <a:srgbClr val="999999"/>
              </a:buClr>
              <a:buSzPts val="800"/>
              <a:buFont typeface="Open Sans"/>
              <a:buChar char="○"/>
              <a:defRPr/>
            </a:lvl2pPr>
            <a:lvl3pPr lvl="2" algn="ctr" rtl="0">
              <a:lnSpc>
                <a:spcPct val="100000"/>
              </a:lnSpc>
              <a:spcBef>
                <a:spcPts val="0"/>
              </a:spcBef>
              <a:spcAft>
                <a:spcPts val="0"/>
              </a:spcAft>
              <a:buClr>
                <a:srgbClr val="999999"/>
              </a:buClr>
              <a:buSzPts val="800"/>
              <a:buFont typeface="Open Sans"/>
              <a:buChar char="■"/>
              <a:defRPr/>
            </a:lvl3pPr>
            <a:lvl4pPr lvl="3" algn="ctr" rtl="0">
              <a:lnSpc>
                <a:spcPct val="100000"/>
              </a:lnSpc>
              <a:spcBef>
                <a:spcPts val="0"/>
              </a:spcBef>
              <a:spcAft>
                <a:spcPts val="0"/>
              </a:spcAft>
              <a:buClr>
                <a:srgbClr val="999999"/>
              </a:buClr>
              <a:buSzPts val="800"/>
              <a:buFont typeface="Open Sans"/>
              <a:buChar char="●"/>
              <a:defRPr/>
            </a:lvl4pPr>
            <a:lvl5pPr lvl="4" algn="ctr" rtl="0">
              <a:lnSpc>
                <a:spcPct val="100000"/>
              </a:lnSpc>
              <a:spcBef>
                <a:spcPts val="0"/>
              </a:spcBef>
              <a:spcAft>
                <a:spcPts val="0"/>
              </a:spcAft>
              <a:buClr>
                <a:srgbClr val="999999"/>
              </a:buClr>
              <a:buSzPts val="1200"/>
              <a:buFont typeface="Open Sans"/>
              <a:buChar char="○"/>
              <a:defRPr/>
            </a:lvl5pPr>
            <a:lvl6pPr lvl="5" algn="ctr" rtl="0">
              <a:lnSpc>
                <a:spcPct val="100000"/>
              </a:lnSpc>
              <a:spcBef>
                <a:spcPts val="0"/>
              </a:spcBef>
              <a:spcAft>
                <a:spcPts val="0"/>
              </a:spcAft>
              <a:buClr>
                <a:srgbClr val="999999"/>
              </a:buClr>
              <a:buSzPts val="1200"/>
              <a:buFont typeface="Open Sans"/>
              <a:buChar char="■"/>
              <a:defRPr/>
            </a:lvl6pPr>
            <a:lvl7pPr lvl="6" algn="ctr" rtl="0">
              <a:lnSpc>
                <a:spcPct val="100000"/>
              </a:lnSpc>
              <a:spcBef>
                <a:spcPts val="0"/>
              </a:spcBef>
              <a:spcAft>
                <a:spcPts val="0"/>
              </a:spcAft>
              <a:buClr>
                <a:srgbClr val="999999"/>
              </a:buClr>
              <a:buSzPts val="700"/>
              <a:buFont typeface="Open Sans"/>
              <a:buChar char="●"/>
              <a:defRPr/>
            </a:lvl7pPr>
            <a:lvl8pPr lvl="7" algn="ctr" rtl="0">
              <a:lnSpc>
                <a:spcPct val="100000"/>
              </a:lnSpc>
              <a:spcBef>
                <a:spcPts val="0"/>
              </a:spcBef>
              <a:spcAft>
                <a:spcPts val="0"/>
              </a:spcAft>
              <a:buClr>
                <a:srgbClr val="999999"/>
              </a:buClr>
              <a:buSzPts val="700"/>
              <a:buFont typeface="Open Sans"/>
              <a:buChar char="○"/>
              <a:defRPr/>
            </a:lvl8pPr>
            <a:lvl9pPr lvl="8" algn="ctr" rtl="0">
              <a:lnSpc>
                <a:spcPct val="100000"/>
              </a:lnSpc>
              <a:spcBef>
                <a:spcPts val="0"/>
              </a:spcBef>
              <a:spcAft>
                <a:spcPts val="0"/>
              </a:spcAft>
              <a:buClr>
                <a:srgbClr val="999999"/>
              </a:buClr>
              <a:buSzPts val="600"/>
              <a:buFont typeface="Open Sans"/>
              <a:buChar char="■"/>
              <a:defRPr/>
            </a:lvl9pPr>
          </a:lstStyle>
          <a:p>
            <a:endParaRPr/>
          </a:p>
        </p:txBody>
      </p:sp>
      <p:sp>
        <p:nvSpPr>
          <p:cNvPr id="210" name="Google Shape;210;p9"/>
          <p:cNvSpPr>
            <a:spLocks noGrp="1"/>
          </p:cNvSpPr>
          <p:nvPr>
            <p:ph type="pic" idx="2"/>
          </p:nvPr>
        </p:nvSpPr>
        <p:spPr>
          <a:xfrm>
            <a:off x="5522525" y="601950"/>
            <a:ext cx="3025200" cy="3939600"/>
          </a:xfrm>
          <a:prstGeom prst="rect">
            <a:avLst/>
          </a:prstGeom>
          <a:noFill/>
          <a:ln>
            <a:noFill/>
          </a:ln>
        </p:spPr>
      </p:sp>
      <p:grpSp>
        <p:nvGrpSpPr>
          <p:cNvPr id="211" name="Google Shape;211;p9"/>
          <p:cNvGrpSpPr/>
          <p:nvPr/>
        </p:nvGrpSpPr>
        <p:grpSpPr>
          <a:xfrm rot="5400000">
            <a:off x="6492" y="1133796"/>
            <a:ext cx="738667" cy="502594"/>
            <a:chOff x="200200" y="2278225"/>
            <a:chExt cx="862425" cy="586800"/>
          </a:xfrm>
        </p:grpSpPr>
        <p:sp>
          <p:nvSpPr>
            <p:cNvPr id="212" name="Google Shape;212;p9"/>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9"/>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9"/>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9"/>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16;p9"/>
          <p:cNvGrpSpPr/>
          <p:nvPr/>
        </p:nvGrpSpPr>
        <p:grpSpPr>
          <a:xfrm>
            <a:off x="4795250" y="370600"/>
            <a:ext cx="541250" cy="337775"/>
            <a:chOff x="4367450" y="542500"/>
            <a:chExt cx="541250" cy="337775"/>
          </a:xfrm>
        </p:grpSpPr>
        <p:sp>
          <p:nvSpPr>
            <p:cNvPr id="217" name="Google Shape;217;p9"/>
            <p:cNvSpPr/>
            <p:nvPr/>
          </p:nvSpPr>
          <p:spPr>
            <a:xfrm>
              <a:off x="4367450" y="542500"/>
              <a:ext cx="422000" cy="337775"/>
            </a:xfrm>
            <a:custGeom>
              <a:avLst/>
              <a:gdLst/>
              <a:ahLst/>
              <a:cxnLst/>
              <a:rect l="l" t="t" r="r" b="b"/>
              <a:pathLst>
                <a:path w="16880" h="13511" extrusionOk="0">
                  <a:moveTo>
                    <a:pt x="1" y="0"/>
                  </a:moveTo>
                  <a:lnTo>
                    <a:pt x="1" y="2435"/>
                  </a:lnTo>
                  <a:lnTo>
                    <a:pt x="1" y="13510"/>
                  </a:lnTo>
                  <a:lnTo>
                    <a:pt x="16879" y="13510"/>
                  </a:lnTo>
                  <a:lnTo>
                    <a:pt x="16879" y="2369"/>
                  </a:lnTo>
                  <a:lnTo>
                    <a:pt x="6906" y="2369"/>
                  </a:lnTo>
                  <a:lnTo>
                    <a:pt x="6172" y="1135"/>
                  </a:lnTo>
                  <a:cubicBezTo>
                    <a:pt x="5738" y="434"/>
                    <a:pt x="4971" y="0"/>
                    <a:pt x="4137" y="0"/>
                  </a:cubicBez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9"/>
            <p:cNvSpPr/>
            <p:nvPr/>
          </p:nvSpPr>
          <p:spPr>
            <a:xfrm>
              <a:off x="4367450" y="542500"/>
              <a:ext cx="422000" cy="337775"/>
            </a:xfrm>
            <a:custGeom>
              <a:avLst/>
              <a:gdLst/>
              <a:ahLst/>
              <a:cxnLst/>
              <a:rect l="l" t="t" r="r" b="b"/>
              <a:pathLst>
                <a:path w="16880" h="13511" fill="none" extrusionOk="0">
                  <a:moveTo>
                    <a:pt x="6906" y="2369"/>
                  </a:moveTo>
                  <a:lnTo>
                    <a:pt x="6172" y="1135"/>
                  </a:lnTo>
                  <a:cubicBezTo>
                    <a:pt x="5738" y="434"/>
                    <a:pt x="4971" y="0"/>
                    <a:pt x="4137" y="0"/>
                  </a:cubicBezTo>
                  <a:lnTo>
                    <a:pt x="1" y="0"/>
                  </a:lnTo>
                  <a:lnTo>
                    <a:pt x="1" y="2435"/>
                  </a:lnTo>
                  <a:lnTo>
                    <a:pt x="1" y="13510"/>
                  </a:lnTo>
                  <a:lnTo>
                    <a:pt x="16879" y="13510"/>
                  </a:lnTo>
                  <a:lnTo>
                    <a:pt x="16879" y="2369"/>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9"/>
            <p:cNvSpPr/>
            <p:nvPr/>
          </p:nvSpPr>
          <p:spPr>
            <a:xfrm>
              <a:off x="4368300" y="650900"/>
              <a:ext cx="540400" cy="228525"/>
            </a:xfrm>
            <a:custGeom>
              <a:avLst/>
              <a:gdLst/>
              <a:ahLst/>
              <a:cxnLst/>
              <a:rect l="l" t="t" r="r" b="b"/>
              <a:pathLst>
                <a:path w="21616" h="9141" extrusionOk="0">
                  <a:moveTo>
                    <a:pt x="4737" y="1"/>
                  </a:moveTo>
                  <a:lnTo>
                    <a:pt x="0" y="9141"/>
                  </a:lnTo>
                  <a:lnTo>
                    <a:pt x="16845" y="9141"/>
                  </a:lnTo>
                  <a:lnTo>
                    <a:pt x="21616" y="1"/>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9"/>
            <p:cNvSpPr/>
            <p:nvPr/>
          </p:nvSpPr>
          <p:spPr>
            <a:xfrm>
              <a:off x="4368300" y="650900"/>
              <a:ext cx="540400" cy="228525"/>
            </a:xfrm>
            <a:custGeom>
              <a:avLst/>
              <a:gdLst/>
              <a:ahLst/>
              <a:cxnLst/>
              <a:rect l="l" t="t" r="r" b="b"/>
              <a:pathLst>
                <a:path w="21616" h="9141" fill="none" extrusionOk="0">
                  <a:moveTo>
                    <a:pt x="16845" y="9141"/>
                  </a:moveTo>
                  <a:lnTo>
                    <a:pt x="0" y="9141"/>
                  </a:lnTo>
                  <a:lnTo>
                    <a:pt x="4737" y="1"/>
                  </a:lnTo>
                  <a:lnTo>
                    <a:pt x="21616" y="1"/>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221;p9"/>
          <p:cNvGrpSpPr/>
          <p:nvPr/>
        </p:nvGrpSpPr>
        <p:grpSpPr>
          <a:xfrm>
            <a:off x="348650" y="4432938"/>
            <a:ext cx="541250" cy="337775"/>
            <a:chOff x="4367450" y="542500"/>
            <a:chExt cx="541250" cy="337775"/>
          </a:xfrm>
        </p:grpSpPr>
        <p:sp>
          <p:nvSpPr>
            <p:cNvPr id="222" name="Google Shape;222;p9"/>
            <p:cNvSpPr/>
            <p:nvPr/>
          </p:nvSpPr>
          <p:spPr>
            <a:xfrm>
              <a:off x="4367450" y="542500"/>
              <a:ext cx="422000" cy="337775"/>
            </a:xfrm>
            <a:custGeom>
              <a:avLst/>
              <a:gdLst/>
              <a:ahLst/>
              <a:cxnLst/>
              <a:rect l="l" t="t" r="r" b="b"/>
              <a:pathLst>
                <a:path w="16880" h="13511" extrusionOk="0">
                  <a:moveTo>
                    <a:pt x="1" y="0"/>
                  </a:moveTo>
                  <a:lnTo>
                    <a:pt x="1" y="2435"/>
                  </a:lnTo>
                  <a:lnTo>
                    <a:pt x="1" y="13510"/>
                  </a:lnTo>
                  <a:lnTo>
                    <a:pt x="16879" y="13510"/>
                  </a:lnTo>
                  <a:lnTo>
                    <a:pt x="16879" y="2369"/>
                  </a:lnTo>
                  <a:lnTo>
                    <a:pt x="6906" y="2369"/>
                  </a:lnTo>
                  <a:lnTo>
                    <a:pt x="6172" y="1135"/>
                  </a:lnTo>
                  <a:cubicBezTo>
                    <a:pt x="5738" y="434"/>
                    <a:pt x="4971" y="0"/>
                    <a:pt x="4137" y="0"/>
                  </a:cubicBez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9"/>
            <p:cNvSpPr/>
            <p:nvPr/>
          </p:nvSpPr>
          <p:spPr>
            <a:xfrm>
              <a:off x="4367450" y="542500"/>
              <a:ext cx="422000" cy="337775"/>
            </a:xfrm>
            <a:custGeom>
              <a:avLst/>
              <a:gdLst/>
              <a:ahLst/>
              <a:cxnLst/>
              <a:rect l="l" t="t" r="r" b="b"/>
              <a:pathLst>
                <a:path w="16880" h="13511" fill="none" extrusionOk="0">
                  <a:moveTo>
                    <a:pt x="6906" y="2369"/>
                  </a:moveTo>
                  <a:lnTo>
                    <a:pt x="6172" y="1135"/>
                  </a:lnTo>
                  <a:cubicBezTo>
                    <a:pt x="5738" y="434"/>
                    <a:pt x="4971" y="0"/>
                    <a:pt x="4137" y="0"/>
                  </a:cubicBezTo>
                  <a:lnTo>
                    <a:pt x="1" y="0"/>
                  </a:lnTo>
                  <a:lnTo>
                    <a:pt x="1" y="2435"/>
                  </a:lnTo>
                  <a:lnTo>
                    <a:pt x="1" y="13510"/>
                  </a:lnTo>
                  <a:lnTo>
                    <a:pt x="16879" y="13510"/>
                  </a:lnTo>
                  <a:lnTo>
                    <a:pt x="16879" y="2369"/>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9"/>
            <p:cNvSpPr/>
            <p:nvPr/>
          </p:nvSpPr>
          <p:spPr>
            <a:xfrm>
              <a:off x="4368300" y="650900"/>
              <a:ext cx="540400" cy="228525"/>
            </a:xfrm>
            <a:custGeom>
              <a:avLst/>
              <a:gdLst/>
              <a:ahLst/>
              <a:cxnLst/>
              <a:rect l="l" t="t" r="r" b="b"/>
              <a:pathLst>
                <a:path w="21616" h="9141" extrusionOk="0">
                  <a:moveTo>
                    <a:pt x="4737" y="1"/>
                  </a:moveTo>
                  <a:lnTo>
                    <a:pt x="0" y="9141"/>
                  </a:lnTo>
                  <a:lnTo>
                    <a:pt x="16845" y="9141"/>
                  </a:lnTo>
                  <a:lnTo>
                    <a:pt x="21616" y="1"/>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9"/>
            <p:cNvSpPr/>
            <p:nvPr/>
          </p:nvSpPr>
          <p:spPr>
            <a:xfrm>
              <a:off x="4368300" y="650900"/>
              <a:ext cx="540400" cy="228525"/>
            </a:xfrm>
            <a:custGeom>
              <a:avLst/>
              <a:gdLst/>
              <a:ahLst/>
              <a:cxnLst/>
              <a:rect l="l" t="t" r="r" b="b"/>
              <a:pathLst>
                <a:path w="21616" h="9141" fill="none" extrusionOk="0">
                  <a:moveTo>
                    <a:pt x="16845" y="9141"/>
                  </a:moveTo>
                  <a:lnTo>
                    <a:pt x="0" y="9141"/>
                  </a:lnTo>
                  <a:lnTo>
                    <a:pt x="4737" y="1"/>
                  </a:lnTo>
                  <a:lnTo>
                    <a:pt x="21616" y="1"/>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49"/>
        <p:cNvGrpSpPr/>
        <p:nvPr/>
      </p:nvGrpSpPr>
      <p:grpSpPr>
        <a:xfrm>
          <a:off x="0" y="0"/>
          <a:ext cx="0" cy="0"/>
          <a:chOff x="0" y="0"/>
          <a:chExt cx="0" cy="0"/>
        </a:xfrm>
      </p:grpSpPr>
      <p:sp>
        <p:nvSpPr>
          <p:cNvPr id="250" name="Google Shape;250;p11"/>
          <p:cNvSpPr txBox="1">
            <a:spLocks noGrp="1"/>
          </p:cNvSpPr>
          <p:nvPr>
            <p:ph type="title" hasCustomPrompt="1"/>
          </p:nvPr>
        </p:nvSpPr>
        <p:spPr>
          <a:xfrm>
            <a:off x="1693650" y="1798175"/>
            <a:ext cx="5756700" cy="12279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51" name="Google Shape;251;p11"/>
          <p:cNvSpPr txBox="1">
            <a:spLocks noGrp="1"/>
          </p:cNvSpPr>
          <p:nvPr>
            <p:ph type="subTitle" idx="1"/>
          </p:nvPr>
        </p:nvSpPr>
        <p:spPr>
          <a:xfrm>
            <a:off x="1693650" y="3220250"/>
            <a:ext cx="57567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252" name="Google Shape;252;p11"/>
          <p:cNvGrpSpPr/>
          <p:nvPr/>
        </p:nvGrpSpPr>
        <p:grpSpPr>
          <a:xfrm>
            <a:off x="5163958" y="58268"/>
            <a:ext cx="535749" cy="547122"/>
            <a:chOff x="3477650" y="837700"/>
            <a:chExt cx="314425" cy="321100"/>
          </a:xfrm>
        </p:grpSpPr>
        <p:sp>
          <p:nvSpPr>
            <p:cNvPr id="253" name="Google Shape;253;p11"/>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1"/>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255;p11"/>
          <p:cNvSpPr/>
          <p:nvPr/>
        </p:nvSpPr>
        <p:spPr>
          <a:xfrm>
            <a:off x="241213" y="539500"/>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6" name="Google Shape;256;p11"/>
          <p:cNvGrpSpPr/>
          <p:nvPr/>
        </p:nvGrpSpPr>
        <p:grpSpPr>
          <a:xfrm>
            <a:off x="6297292" y="692759"/>
            <a:ext cx="738667" cy="502594"/>
            <a:chOff x="200200" y="2278225"/>
            <a:chExt cx="862425" cy="586800"/>
          </a:xfrm>
        </p:grpSpPr>
        <p:sp>
          <p:nvSpPr>
            <p:cNvPr id="257" name="Google Shape;257;p11"/>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1"/>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1"/>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1"/>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 name="Google Shape;261;p11"/>
          <p:cNvGrpSpPr/>
          <p:nvPr/>
        </p:nvGrpSpPr>
        <p:grpSpPr>
          <a:xfrm>
            <a:off x="6819167" y="359009"/>
            <a:ext cx="738667" cy="502594"/>
            <a:chOff x="200200" y="2278225"/>
            <a:chExt cx="862425" cy="586800"/>
          </a:xfrm>
        </p:grpSpPr>
        <p:sp>
          <p:nvSpPr>
            <p:cNvPr id="262" name="Google Shape;262;p11"/>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1"/>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1"/>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1"/>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 name="Google Shape;266;p11"/>
          <p:cNvGrpSpPr/>
          <p:nvPr/>
        </p:nvGrpSpPr>
        <p:grpSpPr>
          <a:xfrm>
            <a:off x="303758" y="3532418"/>
            <a:ext cx="535749" cy="547122"/>
            <a:chOff x="3477650" y="837700"/>
            <a:chExt cx="314425" cy="321100"/>
          </a:xfrm>
        </p:grpSpPr>
        <p:sp>
          <p:nvSpPr>
            <p:cNvPr id="267" name="Google Shape;267;p11"/>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1"/>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 name="Google Shape;269;p11"/>
          <p:cNvGrpSpPr/>
          <p:nvPr/>
        </p:nvGrpSpPr>
        <p:grpSpPr>
          <a:xfrm>
            <a:off x="57508" y="2877793"/>
            <a:ext cx="535749" cy="547122"/>
            <a:chOff x="3477650" y="837700"/>
            <a:chExt cx="314425" cy="321100"/>
          </a:xfrm>
        </p:grpSpPr>
        <p:sp>
          <p:nvSpPr>
            <p:cNvPr id="270" name="Google Shape;270;p11"/>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1"/>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 name="Google Shape;272;p11"/>
          <p:cNvGrpSpPr/>
          <p:nvPr/>
        </p:nvGrpSpPr>
        <p:grpSpPr>
          <a:xfrm>
            <a:off x="7764290" y="3532421"/>
            <a:ext cx="944022" cy="942428"/>
            <a:chOff x="1589650" y="604200"/>
            <a:chExt cx="488700" cy="487875"/>
          </a:xfrm>
        </p:grpSpPr>
        <p:sp>
          <p:nvSpPr>
            <p:cNvPr id="273" name="Google Shape;273;p11"/>
            <p:cNvSpPr/>
            <p:nvPr/>
          </p:nvSpPr>
          <p:spPr>
            <a:xfrm>
              <a:off x="1791450" y="604200"/>
              <a:ext cx="85925" cy="155150"/>
            </a:xfrm>
            <a:custGeom>
              <a:avLst/>
              <a:gdLst/>
              <a:ahLst/>
              <a:cxnLst/>
              <a:rect l="l" t="t" r="r" b="b"/>
              <a:pathLst>
                <a:path w="3437" h="6206" extrusionOk="0">
                  <a:moveTo>
                    <a:pt x="1735" y="1"/>
                  </a:moveTo>
                  <a:cubicBezTo>
                    <a:pt x="734" y="1"/>
                    <a:pt x="1" y="901"/>
                    <a:pt x="234" y="1869"/>
                  </a:cubicBezTo>
                  <a:lnTo>
                    <a:pt x="1101" y="5705"/>
                  </a:lnTo>
                  <a:cubicBezTo>
                    <a:pt x="1135" y="6005"/>
                    <a:pt x="1435" y="6205"/>
                    <a:pt x="1735" y="6205"/>
                  </a:cubicBezTo>
                  <a:cubicBezTo>
                    <a:pt x="2002" y="6205"/>
                    <a:pt x="2269" y="6005"/>
                    <a:pt x="2336" y="5705"/>
                  </a:cubicBezTo>
                  <a:lnTo>
                    <a:pt x="3203" y="1869"/>
                  </a:lnTo>
                  <a:cubicBezTo>
                    <a:pt x="3436" y="901"/>
                    <a:pt x="2669" y="1"/>
                    <a:pt x="173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1"/>
            <p:cNvSpPr/>
            <p:nvPr/>
          </p:nvSpPr>
          <p:spPr>
            <a:xfrm>
              <a:off x="1791450" y="604200"/>
              <a:ext cx="85925" cy="155150"/>
            </a:xfrm>
            <a:custGeom>
              <a:avLst/>
              <a:gdLst/>
              <a:ahLst/>
              <a:cxnLst/>
              <a:rect l="l" t="t" r="r" b="b"/>
              <a:pathLst>
                <a:path w="3437" h="6206" fill="none" extrusionOk="0">
                  <a:moveTo>
                    <a:pt x="1735" y="6205"/>
                  </a:moveTo>
                  <a:lnTo>
                    <a:pt x="1735" y="6205"/>
                  </a:lnTo>
                  <a:cubicBezTo>
                    <a:pt x="1435" y="6205"/>
                    <a:pt x="1135" y="6005"/>
                    <a:pt x="1101" y="5705"/>
                  </a:cubicBezTo>
                  <a:lnTo>
                    <a:pt x="234" y="1869"/>
                  </a:lnTo>
                  <a:cubicBezTo>
                    <a:pt x="1" y="901"/>
                    <a:pt x="734" y="1"/>
                    <a:pt x="1735" y="1"/>
                  </a:cubicBezTo>
                  <a:lnTo>
                    <a:pt x="1735" y="1"/>
                  </a:lnTo>
                  <a:cubicBezTo>
                    <a:pt x="2669" y="1"/>
                    <a:pt x="3436" y="901"/>
                    <a:pt x="3203" y="1869"/>
                  </a:cubicBezTo>
                  <a:lnTo>
                    <a:pt x="2336" y="5705"/>
                  </a:lnTo>
                  <a:cubicBezTo>
                    <a:pt x="2269" y="6005"/>
                    <a:pt x="2002" y="6205"/>
                    <a:pt x="1735" y="6205"/>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1"/>
            <p:cNvSpPr/>
            <p:nvPr/>
          </p:nvSpPr>
          <p:spPr>
            <a:xfrm>
              <a:off x="1718900" y="617650"/>
              <a:ext cx="96750" cy="147675"/>
            </a:xfrm>
            <a:custGeom>
              <a:avLst/>
              <a:gdLst/>
              <a:ahLst/>
              <a:cxnLst/>
              <a:rect l="l" t="t" r="r" b="b"/>
              <a:pathLst>
                <a:path w="3870" h="5907" extrusionOk="0">
                  <a:moveTo>
                    <a:pt x="1833" y="1"/>
                  </a:moveTo>
                  <a:cubicBezTo>
                    <a:pt x="1657" y="1"/>
                    <a:pt x="1477" y="32"/>
                    <a:pt x="1301" y="97"/>
                  </a:cubicBezTo>
                  <a:cubicBezTo>
                    <a:pt x="367" y="430"/>
                    <a:pt x="0" y="1498"/>
                    <a:pt x="534" y="2332"/>
                  </a:cubicBezTo>
                  <a:lnTo>
                    <a:pt x="2669" y="5634"/>
                  </a:lnTo>
                  <a:cubicBezTo>
                    <a:pt x="2792" y="5806"/>
                    <a:pt x="2988" y="5906"/>
                    <a:pt x="3190" y="5906"/>
                  </a:cubicBezTo>
                  <a:cubicBezTo>
                    <a:pt x="3261" y="5906"/>
                    <a:pt x="3333" y="5894"/>
                    <a:pt x="3403" y="5867"/>
                  </a:cubicBezTo>
                  <a:cubicBezTo>
                    <a:pt x="3703" y="5801"/>
                    <a:pt x="3870" y="5500"/>
                    <a:pt x="3837" y="5200"/>
                  </a:cubicBezTo>
                  <a:lnTo>
                    <a:pt x="3336" y="1331"/>
                  </a:lnTo>
                  <a:cubicBezTo>
                    <a:pt x="3229" y="525"/>
                    <a:pt x="2559" y="1"/>
                    <a:pt x="1833"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1"/>
            <p:cNvSpPr/>
            <p:nvPr/>
          </p:nvSpPr>
          <p:spPr>
            <a:xfrm>
              <a:off x="1718900" y="611725"/>
              <a:ext cx="96750" cy="155125"/>
            </a:xfrm>
            <a:custGeom>
              <a:avLst/>
              <a:gdLst/>
              <a:ahLst/>
              <a:cxnLst/>
              <a:rect l="l" t="t" r="r" b="b"/>
              <a:pathLst>
                <a:path w="3870" h="6205" fill="none" extrusionOk="0">
                  <a:moveTo>
                    <a:pt x="3403" y="6104"/>
                  </a:moveTo>
                  <a:lnTo>
                    <a:pt x="3403" y="6104"/>
                  </a:lnTo>
                  <a:cubicBezTo>
                    <a:pt x="3136" y="6204"/>
                    <a:pt x="2836" y="6104"/>
                    <a:pt x="2669" y="5871"/>
                  </a:cubicBezTo>
                  <a:lnTo>
                    <a:pt x="534" y="2569"/>
                  </a:lnTo>
                  <a:cubicBezTo>
                    <a:pt x="0" y="1735"/>
                    <a:pt x="367" y="667"/>
                    <a:pt x="1301" y="334"/>
                  </a:cubicBezTo>
                  <a:lnTo>
                    <a:pt x="1301" y="334"/>
                  </a:lnTo>
                  <a:cubicBezTo>
                    <a:pt x="2202" y="0"/>
                    <a:pt x="3203" y="567"/>
                    <a:pt x="3336" y="1568"/>
                  </a:cubicBezTo>
                  <a:lnTo>
                    <a:pt x="3837" y="5437"/>
                  </a:lnTo>
                  <a:cubicBezTo>
                    <a:pt x="3870" y="5737"/>
                    <a:pt x="3703" y="6038"/>
                    <a:pt x="3403" y="610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1"/>
            <p:cNvSpPr/>
            <p:nvPr/>
          </p:nvSpPr>
          <p:spPr>
            <a:xfrm>
              <a:off x="1659700" y="652275"/>
              <a:ext cx="125100" cy="131675"/>
            </a:xfrm>
            <a:custGeom>
              <a:avLst/>
              <a:gdLst/>
              <a:ahLst/>
              <a:cxnLst/>
              <a:rect l="l" t="t" r="r" b="b"/>
              <a:pathLst>
                <a:path w="5004" h="5267" extrusionOk="0">
                  <a:moveTo>
                    <a:pt x="1705" y="1"/>
                  </a:moveTo>
                  <a:cubicBezTo>
                    <a:pt x="1363" y="1"/>
                    <a:pt x="1018" y="113"/>
                    <a:pt x="734" y="346"/>
                  </a:cubicBezTo>
                  <a:cubicBezTo>
                    <a:pt x="0" y="980"/>
                    <a:pt x="0" y="2147"/>
                    <a:pt x="767" y="2748"/>
                  </a:cubicBezTo>
                  <a:lnTo>
                    <a:pt x="3903" y="5116"/>
                  </a:lnTo>
                  <a:cubicBezTo>
                    <a:pt x="4003" y="5216"/>
                    <a:pt x="4136" y="5266"/>
                    <a:pt x="4278" y="5266"/>
                  </a:cubicBezTo>
                  <a:cubicBezTo>
                    <a:pt x="4420" y="5266"/>
                    <a:pt x="4570" y="5216"/>
                    <a:pt x="4703" y="5116"/>
                  </a:cubicBezTo>
                  <a:cubicBezTo>
                    <a:pt x="4937" y="4916"/>
                    <a:pt x="5004" y="4616"/>
                    <a:pt x="4870" y="4282"/>
                  </a:cubicBezTo>
                  <a:lnTo>
                    <a:pt x="3069" y="813"/>
                  </a:lnTo>
                  <a:cubicBezTo>
                    <a:pt x="2783" y="282"/>
                    <a:pt x="2247" y="1"/>
                    <a:pt x="170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1"/>
            <p:cNvSpPr/>
            <p:nvPr/>
          </p:nvSpPr>
          <p:spPr>
            <a:xfrm>
              <a:off x="1659700" y="645900"/>
              <a:ext cx="125100" cy="139300"/>
            </a:xfrm>
            <a:custGeom>
              <a:avLst/>
              <a:gdLst/>
              <a:ahLst/>
              <a:cxnLst/>
              <a:rect l="l" t="t" r="r" b="b"/>
              <a:pathLst>
                <a:path w="5004" h="5572" fill="none" extrusionOk="0">
                  <a:moveTo>
                    <a:pt x="4703" y="5371"/>
                  </a:moveTo>
                  <a:lnTo>
                    <a:pt x="4703" y="5371"/>
                  </a:lnTo>
                  <a:cubicBezTo>
                    <a:pt x="4437" y="5571"/>
                    <a:pt x="4103" y="5571"/>
                    <a:pt x="3903" y="5371"/>
                  </a:cubicBezTo>
                  <a:lnTo>
                    <a:pt x="767" y="3003"/>
                  </a:lnTo>
                  <a:cubicBezTo>
                    <a:pt x="0" y="2402"/>
                    <a:pt x="0" y="1235"/>
                    <a:pt x="734" y="601"/>
                  </a:cubicBezTo>
                  <a:lnTo>
                    <a:pt x="734" y="601"/>
                  </a:lnTo>
                  <a:cubicBezTo>
                    <a:pt x="1468" y="1"/>
                    <a:pt x="2602" y="201"/>
                    <a:pt x="3069" y="1068"/>
                  </a:cubicBezTo>
                  <a:lnTo>
                    <a:pt x="4870" y="4537"/>
                  </a:lnTo>
                  <a:cubicBezTo>
                    <a:pt x="5004" y="4871"/>
                    <a:pt x="4937" y="5171"/>
                    <a:pt x="4703" y="5371"/>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1"/>
            <p:cNvSpPr/>
            <p:nvPr/>
          </p:nvSpPr>
          <p:spPr>
            <a:xfrm>
              <a:off x="1611325" y="708000"/>
              <a:ext cx="150125" cy="104300"/>
            </a:xfrm>
            <a:custGeom>
              <a:avLst/>
              <a:gdLst/>
              <a:ahLst/>
              <a:cxnLst/>
              <a:rect l="l" t="t" r="r" b="b"/>
              <a:pathLst>
                <a:path w="6005" h="4172" extrusionOk="0">
                  <a:moveTo>
                    <a:pt x="1796" y="0"/>
                  </a:moveTo>
                  <a:cubicBezTo>
                    <a:pt x="1279" y="0"/>
                    <a:pt x="763" y="260"/>
                    <a:pt x="467" y="752"/>
                  </a:cubicBezTo>
                  <a:cubicBezTo>
                    <a:pt x="0" y="1586"/>
                    <a:pt x="434" y="2687"/>
                    <a:pt x="1335" y="2987"/>
                  </a:cubicBezTo>
                  <a:lnTo>
                    <a:pt x="5104" y="4155"/>
                  </a:lnTo>
                  <a:cubicBezTo>
                    <a:pt x="5151" y="4166"/>
                    <a:pt x="5198" y="4172"/>
                    <a:pt x="5246" y="4172"/>
                  </a:cubicBezTo>
                  <a:cubicBezTo>
                    <a:pt x="5471" y="4172"/>
                    <a:pt x="5700" y="4047"/>
                    <a:pt x="5838" y="3855"/>
                  </a:cubicBezTo>
                  <a:cubicBezTo>
                    <a:pt x="6005" y="3554"/>
                    <a:pt x="5971" y="3221"/>
                    <a:pt x="5671" y="3054"/>
                  </a:cubicBezTo>
                  <a:lnTo>
                    <a:pt x="2802" y="385"/>
                  </a:lnTo>
                  <a:cubicBezTo>
                    <a:pt x="2515" y="126"/>
                    <a:pt x="2155" y="0"/>
                    <a:pt x="1796"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1"/>
            <p:cNvSpPr/>
            <p:nvPr/>
          </p:nvSpPr>
          <p:spPr>
            <a:xfrm>
              <a:off x="1611325" y="701775"/>
              <a:ext cx="150125" cy="111775"/>
            </a:xfrm>
            <a:custGeom>
              <a:avLst/>
              <a:gdLst/>
              <a:ahLst/>
              <a:cxnLst/>
              <a:rect l="l" t="t" r="r" b="b"/>
              <a:pathLst>
                <a:path w="6005" h="4471" fill="none" extrusionOk="0">
                  <a:moveTo>
                    <a:pt x="5838" y="4104"/>
                  </a:moveTo>
                  <a:lnTo>
                    <a:pt x="5838" y="4104"/>
                  </a:lnTo>
                  <a:cubicBezTo>
                    <a:pt x="5671" y="4337"/>
                    <a:pt x="5371" y="4470"/>
                    <a:pt x="5104" y="4404"/>
                  </a:cubicBezTo>
                  <a:lnTo>
                    <a:pt x="1335" y="3236"/>
                  </a:lnTo>
                  <a:cubicBezTo>
                    <a:pt x="434" y="2936"/>
                    <a:pt x="0" y="1835"/>
                    <a:pt x="467" y="1001"/>
                  </a:cubicBezTo>
                  <a:lnTo>
                    <a:pt x="467" y="1001"/>
                  </a:lnTo>
                  <a:cubicBezTo>
                    <a:pt x="968" y="167"/>
                    <a:pt x="2102" y="1"/>
                    <a:pt x="2802" y="634"/>
                  </a:cubicBezTo>
                  <a:lnTo>
                    <a:pt x="5671" y="3303"/>
                  </a:lnTo>
                  <a:cubicBezTo>
                    <a:pt x="5971" y="3470"/>
                    <a:pt x="6005" y="3803"/>
                    <a:pt x="5838" y="410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1"/>
            <p:cNvSpPr/>
            <p:nvPr/>
          </p:nvSpPr>
          <p:spPr>
            <a:xfrm>
              <a:off x="1589725" y="773925"/>
              <a:ext cx="159225" cy="76350"/>
            </a:xfrm>
            <a:custGeom>
              <a:avLst/>
              <a:gdLst/>
              <a:ahLst/>
              <a:cxnLst/>
              <a:rect l="l" t="t" r="r" b="b"/>
              <a:pathLst>
                <a:path w="6369" h="3054" extrusionOk="0">
                  <a:moveTo>
                    <a:pt x="1644" y="0"/>
                  </a:moveTo>
                  <a:cubicBezTo>
                    <a:pt x="938" y="0"/>
                    <a:pt x="295" y="492"/>
                    <a:pt x="164" y="1251"/>
                  </a:cubicBezTo>
                  <a:cubicBezTo>
                    <a:pt x="0" y="2200"/>
                    <a:pt x="768" y="3053"/>
                    <a:pt x="1679" y="3053"/>
                  </a:cubicBezTo>
                  <a:cubicBezTo>
                    <a:pt x="1697" y="3053"/>
                    <a:pt x="1714" y="3053"/>
                    <a:pt x="1732" y="3052"/>
                  </a:cubicBezTo>
                  <a:lnTo>
                    <a:pt x="5668" y="2885"/>
                  </a:lnTo>
                  <a:cubicBezTo>
                    <a:pt x="6001" y="2852"/>
                    <a:pt x="6235" y="2619"/>
                    <a:pt x="6302" y="2352"/>
                  </a:cubicBezTo>
                  <a:cubicBezTo>
                    <a:pt x="6368" y="2051"/>
                    <a:pt x="6202" y="1751"/>
                    <a:pt x="5868" y="1618"/>
                  </a:cubicBezTo>
                  <a:lnTo>
                    <a:pt x="2232" y="117"/>
                  </a:lnTo>
                  <a:cubicBezTo>
                    <a:pt x="2038" y="38"/>
                    <a:pt x="1839" y="0"/>
                    <a:pt x="1644"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1"/>
            <p:cNvSpPr/>
            <p:nvPr/>
          </p:nvSpPr>
          <p:spPr>
            <a:xfrm>
              <a:off x="1589650" y="767650"/>
              <a:ext cx="159300" cy="83425"/>
            </a:xfrm>
            <a:custGeom>
              <a:avLst/>
              <a:gdLst/>
              <a:ahLst/>
              <a:cxnLst/>
              <a:rect l="l" t="t" r="r" b="b"/>
              <a:pathLst>
                <a:path w="6372" h="3337" fill="none" extrusionOk="0">
                  <a:moveTo>
                    <a:pt x="6305" y="2603"/>
                  </a:moveTo>
                  <a:lnTo>
                    <a:pt x="6305" y="2603"/>
                  </a:lnTo>
                  <a:cubicBezTo>
                    <a:pt x="6238" y="2870"/>
                    <a:pt x="6004" y="3103"/>
                    <a:pt x="5671" y="3136"/>
                  </a:cubicBezTo>
                  <a:lnTo>
                    <a:pt x="1735" y="3303"/>
                  </a:lnTo>
                  <a:cubicBezTo>
                    <a:pt x="801" y="3337"/>
                    <a:pt x="0" y="2469"/>
                    <a:pt x="167" y="1502"/>
                  </a:cubicBezTo>
                  <a:lnTo>
                    <a:pt x="167" y="1502"/>
                  </a:lnTo>
                  <a:cubicBezTo>
                    <a:pt x="334" y="535"/>
                    <a:pt x="1334" y="1"/>
                    <a:pt x="2235" y="368"/>
                  </a:cubicBezTo>
                  <a:lnTo>
                    <a:pt x="5871" y="1869"/>
                  </a:lnTo>
                  <a:cubicBezTo>
                    <a:pt x="6205" y="2002"/>
                    <a:pt x="6371" y="2302"/>
                    <a:pt x="6305" y="2603"/>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1"/>
            <p:cNvSpPr/>
            <p:nvPr/>
          </p:nvSpPr>
          <p:spPr>
            <a:xfrm>
              <a:off x="1590550" y="846025"/>
              <a:ext cx="157550" cy="75850"/>
            </a:xfrm>
            <a:custGeom>
              <a:avLst/>
              <a:gdLst/>
              <a:ahLst/>
              <a:cxnLst/>
              <a:rect l="l" t="t" r="r" b="b"/>
              <a:pathLst>
                <a:path w="6302" h="3034" extrusionOk="0">
                  <a:moveTo>
                    <a:pt x="1676" y="0"/>
                  </a:moveTo>
                  <a:cubicBezTo>
                    <a:pt x="704" y="0"/>
                    <a:pt x="1" y="853"/>
                    <a:pt x="164" y="1769"/>
                  </a:cubicBezTo>
                  <a:cubicBezTo>
                    <a:pt x="294" y="2523"/>
                    <a:pt x="930" y="3033"/>
                    <a:pt x="1646" y="3033"/>
                  </a:cubicBezTo>
                  <a:cubicBezTo>
                    <a:pt x="1849" y="3033"/>
                    <a:pt x="2059" y="2992"/>
                    <a:pt x="2266" y="2903"/>
                  </a:cubicBezTo>
                  <a:lnTo>
                    <a:pt x="5868" y="1402"/>
                  </a:lnTo>
                  <a:cubicBezTo>
                    <a:pt x="6135" y="1302"/>
                    <a:pt x="6302" y="1002"/>
                    <a:pt x="6269" y="702"/>
                  </a:cubicBezTo>
                  <a:cubicBezTo>
                    <a:pt x="6202" y="402"/>
                    <a:pt x="5968" y="168"/>
                    <a:pt x="5668" y="168"/>
                  </a:cubicBezTo>
                  <a:lnTo>
                    <a:pt x="1732" y="1"/>
                  </a:lnTo>
                  <a:cubicBezTo>
                    <a:pt x="1713" y="1"/>
                    <a:pt x="1695" y="0"/>
                    <a:pt x="1676"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1"/>
            <p:cNvSpPr/>
            <p:nvPr/>
          </p:nvSpPr>
          <p:spPr>
            <a:xfrm>
              <a:off x="1590475" y="845225"/>
              <a:ext cx="157625" cy="83400"/>
            </a:xfrm>
            <a:custGeom>
              <a:avLst/>
              <a:gdLst/>
              <a:ahLst/>
              <a:cxnLst/>
              <a:rect l="l" t="t" r="r" b="b"/>
              <a:pathLst>
                <a:path w="6305" h="3336" fill="none" extrusionOk="0">
                  <a:moveTo>
                    <a:pt x="6272" y="734"/>
                  </a:moveTo>
                  <a:lnTo>
                    <a:pt x="6272" y="734"/>
                  </a:lnTo>
                  <a:cubicBezTo>
                    <a:pt x="6305" y="1034"/>
                    <a:pt x="6138" y="1334"/>
                    <a:pt x="5871" y="1434"/>
                  </a:cubicBezTo>
                  <a:lnTo>
                    <a:pt x="2269" y="2935"/>
                  </a:lnTo>
                  <a:cubicBezTo>
                    <a:pt x="1335" y="3336"/>
                    <a:pt x="334" y="2769"/>
                    <a:pt x="167" y="1801"/>
                  </a:cubicBezTo>
                  <a:lnTo>
                    <a:pt x="167" y="1801"/>
                  </a:lnTo>
                  <a:cubicBezTo>
                    <a:pt x="0" y="867"/>
                    <a:pt x="734" y="0"/>
                    <a:pt x="1735" y="33"/>
                  </a:cubicBezTo>
                  <a:lnTo>
                    <a:pt x="5671" y="200"/>
                  </a:lnTo>
                  <a:cubicBezTo>
                    <a:pt x="5971" y="200"/>
                    <a:pt x="6205" y="434"/>
                    <a:pt x="6272" y="73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1"/>
            <p:cNvSpPr/>
            <p:nvPr/>
          </p:nvSpPr>
          <p:spPr>
            <a:xfrm>
              <a:off x="1611325" y="883900"/>
              <a:ext cx="150125" cy="104575"/>
            </a:xfrm>
            <a:custGeom>
              <a:avLst/>
              <a:gdLst/>
              <a:ahLst/>
              <a:cxnLst/>
              <a:rect l="l" t="t" r="r" b="b"/>
              <a:pathLst>
                <a:path w="6005" h="4183" extrusionOk="0">
                  <a:moveTo>
                    <a:pt x="5287" y="1"/>
                  </a:moveTo>
                  <a:cubicBezTo>
                    <a:pt x="5235" y="1"/>
                    <a:pt x="5184" y="7"/>
                    <a:pt x="5137" y="21"/>
                  </a:cubicBezTo>
                  <a:lnTo>
                    <a:pt x="1368" y="1188"/>
                  </a:lnTo>
                  <a:cubicBezTo>
                    <a:pt x="434" y="1489"/>
                    <a:pt x="0" y="2556"/>
                    <a:pt x="501" y="3390"/>
                  </a:cubicBezTo>
                  <a:cubicBezTo>
                    <a:pt x="775" y="3919"/>
                    <a:pt x="1290" y="4183"/>
                    <a:pt x="1811" y="4183"/>
                  </a:cubicBezTo>
                  <a:cubicBezTo>
                    <a:pt x="2177" y="4183"/>
                    <a:pt x="2546" y="4052"/>
                    <a:pt x="2836" y="3790"/>
                  </a:cubicBezTo>
                  <a:lnTo>
                    <a:pt x="5704" y="1122"/>
                  </a:lnTo>
                  <a:cubicBezTo>
                    <a:pt x="5938" y="888"/>
                    <a:pt x="6005" y="555"/>
                    <a:pt x="5838" y="321"/>
                  </a:cubicBezTo>
                  <a:cubicBezTo>
                    <a:pt x="5731" y="108"/>
                    <a:pt x="5496" y="1"/>
                    <a:pt x="5287"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1"/>
            <p:cNvSpPr/>
            <p:nvPr/>
          </p:nvSpPr>
          <p:spPr>
            <a:xfrm>
              <a:off x="1611325" y="882750"/>
              <a:ext cx="150125" cy="111750"/>
            </a:xfrm>
            <a:custGeom>
              <a:avLst/>
              <a:gdLst/>
              <a:ahLst/>
              <a:cxnLst/>
              <a:rect l="l" t="t" r="r" b="b"/>
              <a:pathLst>
                <a:path w="6005" h="4470" fill="none" extrusionOk="0">
                  <a:moveTo>
                    <a:pt x="5838" y="367"/>
                  </a:moveTo>
                  <a:lnTo>
                    <a:pt x="5838" y="367"/>
                  </a:lnTo>
                  <a:cubicBezTo>
                    <a:pt x="6005" y="601"/>
                    <a:pt x="5938" y="934"/>
                    <a:pt x="5704" y="1168"/>
                  </a:cubicBezTo>
                  <a:lnTo>
                    <a:pt x="2836" y="3836"/>
                  </a:lnTo>
                  <a:cubicBezTo>
                    <a:pt x="2135" y="4470"/>
                    <a:pt x="968" y="4337"/>
                    <a:pt x="501" y="3436"/>
                  </a:cubicBezTo>
                  <a:lnTo>
                    <a:pt x="501" y="3436"/>
                  </a:lnTo>
                  <a:cubicBezTo>
                    <a:pt x="0" y="2602"/>
                    <a:pt x="434" y="1535"/>
                    <a:pt x="1368" y="1234"/>
                  </a:cubicBezTo>
                  <a:lnTo>
                    <a:pt x="5137" y="67"/>
                  </a:lnTo>
                  <a:cubicBezTo>
                    <a:pt x="5371" y="0"/>
                    <a:pt x="5704" y="100"/>
                    <a:pt x="5838" y="367"/>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1"/>
            <p:cNvSpPr/>
            <p:nvPr/>
          </p:nvSpPr>
          <p:spPr>
            <a:xfrm>
              <a:off x="1659700" y="911475"/>
              <a:ext cx="125100" cy="131225"/>
            </a:xfrm>
            <a:custGeom>
              <a:avLst/>
              <a:gdLst/>
              <a:ahLst/>
              <a:cxnLst/>
              <a:rect l="l" t="t" r="r" b="b"/>
              <a:pathLst>
                <a:path w="5004" h="5249" extrusionOk="0">
                  <a:moveTo>
                    <a:pt x="4292" y="1"/>
                  </a:moveTo>
                  <a:cubicBezTo>
                    <a:pt x="4161" y="1"/>
                    <a:pt x="4025" y="42"/>
                    <a:pt x="3903" y="119"/>
                  </a:cubicBezTo>
                  <a:lnTo>
                    <a:pt x="767" y="2487"/>
                  </a:lnTo>
                  <a:cubicBezTo>
                    <a:pt x="33" y="3087"/>
                    <a:pt x="0" y="4255"/>
                    <a:pt x="734" y="4889"/>
                  </a:cubicBezTo>
                  <a:cubicBezTo>
                    <a:pt x="1030" y="5133"/>
                    <a:pt x="1375" y="5248"/>
                    <a:pt x="1714" y="5248"/>
                  </a:cubicBezTo>
                  <a:cubicBezTo>
                    <a:pt x="2255" y="5248"/>
                    <a:pt x="2782" y="4955"/>
                    <a:pt x="3069" y="4422"/>
                  </a:cubicBezTo>
                  <a:lnTo>
                    <a:pt x="4870" y="953"/>
                  </a:lnTo>
                  <a:cubicBezTo>
                    <a:pt x="5004" y="719"/>
                    <a:pt x="4937" y="386"/>
                    <a:pt x="4703" y="185"/>
                  </a:cubicBezTo>
                  <a:cubicBezTo>
                    <a:pt x="4595" y="59"/>
                    <a:pt x="4447" y="1"/>
                    <a:pt x="4292"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1"/>
            <p:cNvSpPr/>
            <p:nvPr/>
          </p:nvSpPr>
          <p:spPr>
            <a:xfrm>
              <a:off x="1659700" y="910250"/>
              <a:ext cx="125100" cy="139300"/>
            </a:xfrm>
            <a:custGeom>
              <a:avLst/>
              <a:gdLst/>
              <a:ahLst/>
              <a:cxnLst/>
              <a:rect l="l" t="t" r="r" b="b"/>
              <a:pathLst>
                <a:path w="5004" h="5572" fill="none" extrusionOk="0">
                  <a:moveTo>
                    <a:pt x="4703" y="234"/>
                  </a:moveTo>
                  <a:lnTo>
                    <a:pt x="4703" y="234"/>
                  </a:lnTo>
                  <a:cubicBezTo>
                    <a:pt x="4937" y="435"/>
                    <a:pt x="5004" y="768"/>
                    <a:pt x="4870" y="1002"/>
                  </a:cubicBezTo>
                  <a:lnTo>
                    <a:pt x="3069" y="4471"/>
                  </a:lnTo>
                  <a:cubicBezTo>
                    <a:pt x="2602" y="5338"/>
                    <a:pt x="1501" y="5572"/>
                    <a:pt x="734" y="4938"/>
                  </a:cubicBezTo>
                  <a:lnTo>
                    <a:pt x="734" y="4938"/>
                  </a:lnTo>
                  <a:cubicBezTo>
                    <a:pt x="0" y="4304"/>
                    <a:pt x="33" y="3136"/>
                    <a:pt x="767" y="2536"/>
                  </a:cubicBezTo>
                  <a:lnTo>
                    <a:pt x="3903" y="168"/>
                  </a:lnTo>
                  <a:cubicBezTo>
                    <a:pt x="4170" y="1"/>
                    <a:pt x="4503" y="1"/>
                    <a:pt x="4703" y="23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1"/>
            <p:cNvSpPr/>
            <p:nvPr/>
          </p:nvSpPr>
          <p:spPr>
            <a:xfrm>
              <a:off x="1718900" y="930150"/>
              <a:ext cx="96750" cy="149250"/>
            </a:xfrm>
            <a:custGeom>
              <a:avLst/>
              <a:gdLst/>
              <a:ahLst/>
              <a:cxnLst/>
              <a:rect l="l" t="t" r="r" b="b"/>
              <a:pathLst>
                <a:path w="3870" h="5970" extrusionOk="0">
                  <a:moveTo>
                    <a:pt x="3190" y="1"/>
                  </a:moveTo>
                  <a:cubicBezTo>
                    <a:pt x="2979" y="1"/>
                    <a:pt x="2768" y="107"/>
                    <a:pt x="2669" y="306"/>
                  </a:cubicBezTo>
                  <a:lnTo>
                    <a:pt x="534" y="3608"/>
                  </a:lnTo>
                  <a:cubicBezTo>
                    <a:pt x="0" y="4442"/>
                    <a:pt x="367" y="5509"/>
                    <a:pt x="1301" y="5876"/>
                  </a:cubicBezTo>
                  <a:cubicBezTo>
                    <a:pt x="1472" y="5940"/>
                    <a:pt x="1646" y="5969"/>
                    <a:pt x="1817" y="5969"/>
                  </a:cubicBezTo>
                  <a:cubicBezTo>
                    <a:pt x="2550" y="5969"/>
                    <a:pt x="3228" y="5426"/>
                    <a:pt x="3336" y="4642"/>
                  </a:cubicBezTo>
                  <a:lnTo>
                    <a:pt x="3837" y="773"/>
                  </a:lnTo>
                  <a:cubicBezTo>
                    <a:pt x="3870" y="439"/>
                    <a:pt x="3703" y="139"/>
                    <a:pt x="3403" y="39"/>
                  </a:cubicBezTo>
                  <a:cubicBezTo>
                    <a:pt x="3335" y="13"/>
                    <a:pt x="3262" y="1"/>
                    <a:pt x="3190"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1"/>
            <p:cNvSpPr/>
            <p:nvPr/>
          </p:nvSpPr>
          <p:spPr>
            <a:xfrm>
              <a:off x="1718900" y="928600"/>
              <a:ext cx="96750" cy="156800"/>
            </a:xfrm>
            <a:custGeom>
              <a:avLst/>
              <a:gdLst/>
              <a:ahLst/>
              <a:cxnLst/>
              <a:rect l="l" t="t" r="r" b="b"/>
              <a:pathLst>
                <a:path w="3870" h="6272" fill="none" extrusionOk="0">
                  <a:moveTo>
                    <a:pt x="3403" y="101"/>
                  </a:moveTo>
                  <a:lnTo>
                    <a:pt x="3403" y="101"/>
                  </a:lnTo>
                  <a:cubicBezTo>
                    <a:pt x="3703" y="201"/>
                    <a:pt x="3870" y="501"/>
                    <a:pt x="3837" y="835"/>
                  </a:cubicBezTo>
                  <a:lnTo>
                    <a:pt x="3336" y="4704"/>
                  </a:lnTo>
                  <a:cubicBezTo>
                    <a:pt x="3203" y="5671"/>
                    <a:pt x="2202" y="6272"/>
                    <a:pt x="1301" y="5938"/>
                  </a:cubicBezTo>
                  <a:lnTo>
                    <a:pt x="1301" y="5938"/>
                  </a:lnTo>
                  <a:cubicBezTo>
                    <a:pt x="367" y="5571"/>
                    <a:pt x="0" y="4504"/>
                    <a:pt x="534" y="3670"/>
                  </a:cubicBezTo>
                  <a:lnTo>
                    <a:pt x="2669" y="368"/>
                  </a:lnTo>
                  <a:cubicBezTo>
                    <a:pt x="2802" y="101"/>
                    <a:pt x="3136" y="1"/>
                    <a:pt x="3403" y="101"/>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1"/>
            <p:cNvSpPr/>
            <p:nvPr/>
          </p:nvSpPr>
          <p:spPr>
            <a:xfrm>
              <a:off x="1791450" y="936950"/>
              <a:ext cx="85925" cy="155125"/>
            </a:xfrm>
            <a:custGeom>
              <a:avLst/>
              <a:gdLst/>
              <a:ahLst/>
              <a:cxnLst/>
              <a:rect l="l" t="t" r="r" b="b"/>
              <a:pathLst>
                <a:path w="3437" h="6205" extrusionOk="0">
                  <a:moveTo>
                    <a:pt x="1735" y="0"/>
                  </a:moveTo>
                  <a:cubicBezTo>
                    <a:pt x="1435" y="0"/>
                    <a:pt x="1135" y="200"/>
                    <a:pt x="1101" y="501"/>
                  </a:cubicBezTo>
                  <a:lnTo>
                    <a:pt x="201" y="4337"/>
                  </a:lnTo>
                  <a:cubicBezTo>
                    <a:pt x="1" y="5271"/>
                    <a:pt x="768" y="6205"/>
                    <a:pt x="1702" y="6205"/>
                  </a:cubicBezTo>
                  <a:cubicBezTo>
                    <a:pt x="2702" y="6205"/>
                    <a:pt x="3436" y="5271"/>
                    <a:pt x="3203" y="4337"/>
                  </a:cubicBezTo>
                  <a:lnTo>
                    <a:pt x="2336" y="501"/>
                  </a:lnTo>
                  <a:cubicBezTo>
                    <a:pt x="2302" y="200"/>
                    <a:pt x="2002" y="0"/>
                    <a:pt x="1735"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1"/>
            <p:cNvSpPr/>
            <p:nvPr/>
          </p:nvSpPr>
          <p:spPr>
            <a:xfrm>
              <a:off x="1791450" y="936950"/>
              <a:ext cx="85925" cy="155125"/>
            </a:xfrm>
            <a:custGeom>
              <a:avLst/>
              <a:gdLst/>
              <a:ahLst/>
              <a:cxnLst/>
              <a:rect l="l" t="t" r="r" b="b"/>
              <a:pathLst>
                <a:path w="3437" h="6205" fill="none" extrusionOk="0">
                  <a:moveTo>
                    <a:pt x="1735" y="0"/>
                  </a:moveTo>
                  <a:lnTo>
                    <a:pt x="1735" y="0"/>
                  </a:lnTo>
                  <a:cubicBezTo>
                    <a:pt x="2002" y="0"/>
                    <a:pt x="2302" y="200"/>
                    <a:pt x="2336" y="501"/>
                  </a:cubicBezTo>
                  <a:lnTo>
                    <a:pt x="3203" y="4337"/>
                  </a:lnTo>
                  <a:cubicBezTo>
                    <a:pt x="3436" y="5271"/>
                    <a:pt x="2702" y="6205"/>
                    <a:pt x="1702" y="6205"/>
                  </a:cubicBezTo>
                  <a:lnTo>
                    <a:pt x="1702" y="6205"/>
                  </a:lnTo>
                  <a:cubicBezTo>
                    <a:pt x="768" y="6205"/>
                    <a:pt x="1" y="5271"/>
                    <a:pt x="201" y="4337"/>
                  </a:cubicBezTo>
                  <a:lnTo>
                    <a:pt x="1101" y="501"/>
                  </a:lnTo>
                  <a:cubicBezTo>
                    <a:pt x="1135" y="200"/>
                    <a:pt x="1435" y="0"/>
                    <a:pt x="1735" y="0"/>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1"/>
            <p:cNvSpPr/>
            <p:nvPr/>
          </p:nvSpPr>
          <p:spPr>
            <a:xfrm>
              <a:off x="1853150" y="930500"/>
              <a:ext cx="96775" cy="148125"/>
            </a:xfrm>
            <a:custGeom>
              <a:avLst/>
              <a:gdLst/>
              <a:ahLst/>
              <a:cxnLst/>
              <a:rect l="l" t="t" r="r" b="b"/>
              <a:pathLst>
                <a:path w="3871" h="5925" extrusionOk="0">
                  <a:moveTo>
                    <a:pt x="674" y="1"/>
                  </a:moveTo>
                  <a:cubicBezTo>
                    <a:pt x="608" y="1"/>
                    <a:pt x="539" y="9"/>
                    <a:pt x="468" y="25"/>
                  </a:cubicBezTo>
                  <a:cubicBezTo>
                    <a:pt x="168" y="125"/>
                    <a:pt x="1" y="425"/>
                    <a:pt x="34" y="692"/>
                  </a:cubicBezTo>
                  <a:lnTo>
                    <a:pt x="535" y="4595"/>
                  </a:lnTo>
                  <a:cubicBezTo>
                    <a:pt x="642" y="5400"/>
                    <a:pt x="1311" y="5925"/>
                    <a:pt x="2056" y="5925"/>
                  </a:cubicBezTo>
                  <a:cubicBezTo>
                    <a:pt x="2236" y="5925"/>
                    <a:pt x="2421" y="5894"/>
                    <a:pt x="2603" y="5829"/>
                  </a:cubicBezTo>
                  <a:cubicBezTo>
                    <a:pt x="3503" y="5495"/>
                    <a:pt x="3870" y="4428"/>
                    <a:pt x="3337" y="3594"/>
                  </a:cubicBezTo>
                  <a:lnTo>
                    <a:pt x="1202" y="292"/>
                  </a:lnTo>
                  <a:cubicBezTo>
                    <a:pt x="1074" y="88"/>
                    <a:pt x="889" y="1"/>
                    <a:pt x="674"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1"/>
            <p:cNvSpPr/>
            <p:nvPr/>
          </p:nvSpPr>
          <p:spPr>
            <a:xfrm>
              <a:off x="1853150" y="929450"/>
              <a:ext cx="96775" cy="155125"/>
            </a:xfrm>
            <a:custGeom>
              <a:avLst/>
              <a:gdLst/>
              <a:ahLst/>
              <a:cxnLst/>
              <a:rect l="l" t="t" r="r" b="b"/>
              <a:pathLst>
                <a:path w="3871" h="6205" fill="none" extrusionOk="0">
                  <a:moveTo>
                    <a:pt x="468" y="67"/>
                  </a:moveTo>
                  <a:lnTo>
                    <a:pt x="468" y="67"/>
                  </a:lnTo>
                  <a:cubicBezTo>
                    <a:pt x="768" y="0"/>
                    <a:pt x="1035" y="67"/>
                    <a:pt x="1202" y="334"/>
                  </a:cubicBezTo>
                  <a:lnTo>
                    <a:pt x="3337" y="3636"/>
                  </a:lnTo>
                  <a:cubicBezTo>
                    <a:pt x="3870" y="4470"/>
                    <a:pt x="3503" y="5537"/>
                    <a:pt x="2603" y="5871"/>
                  </a:cubicBezTo>
                  <a:lnTo>
                    <a:pt x="2603" y="5871"/>
                  </a:lnTo>
                  <a:cubicBezTo>
                    <a:pt x="1669" y="6205"/>
                    <a:pt x="668" y="5637"/>
                    <a:pt x="535" y="4637"/>
                  </a:cubicBezTo>
                  <a:lnTo>
                    <a:pt x="34" y="734"/>
                  </a:lnTo>
                  <a:cubicBezTo>
                    <a:pt x="1" y="467"/>
                    <a:pt x="168" y="167"/>
                    <a:pt x="468" y="67"/>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1"/>
            <p:cNvSpPr/>
            <p:nvPr/>
          </p:nvSpPr>
          <p:spPr>
            <a:xfrm>
              <a:off x="1883175" y="911725"/>
              <a:ext cx="125125" cy="132050"/>
            </a:xfrm>
            <a:custGeom>
              <a:avLst/>
              <a:gdLst/>
              <a:ahLst/>
              <a:cxnLst/>
              <a:rect l="l" t="t" r="r" b="b"/>
              <a:pathLst>
                <a:path w="5005" h="5282" extrusionOk="0">
                  <a:moveTo>
                    <a:pt x="726" y="0"/>
                  </a:moveTo>
                  <a:cubicBezTo>
                    <a:pt x="585" y="0"/>
                    <a:pt x="434" y="59"/>
                    <a:pt x="301" y="175"/>
                  </a:cubicBezTo>
                  <a:cubicBezTo>
                    <a:pt x="101" y="376"/>
                    <a:pt x="1" y="676"/>
                    <a:pt x="134" y="1009"/>
                  </a:cubicBezTo>
                  <a:lnTo>
                    <a:pt x="1936" y="4445"/>
                  </a:lnTo>
                  <a:cubicBezTo>
                    <a:pt x="2219" y="4992"/>
                    <a:pt x="2737" y="5281"/>
                    <a:pt x="3272" y="5281"/>
                  </a:cubicBezTo>
                  <a:cubicBezTo>
                    <a:pt x="3617" y="5281"/>
                    <a:pt x="3970" y="5161"/>
                    <a:pt x="4271" y="4912"/>
                  </a:cubicBezTo>
                  <a:cubicBezTo>
                    <a:pt x="5004" y="4278"/>
                    <a:pt x="5004" y="3111"/>
                    <a:pt x="4237" y="2544"/>
                  </a:cubicBezTo>
                  <a:lnTo>
                    <a:pt x="1102" y="175"/>
                  </a:lnTo>
                  <a:cubicBezTo>
                    <a:pt x="1002" y="59"/>
                    <a:pt x="868" y="0"/>
                    <a:pt x="726"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1"/>
            <p:cNvSpPr/>
            <p:nvPr/>
          </p:nvSpPr>
          <p:spPr>
            <a:xfrm>
              <a:off x="1883175" y="910250"/>
              <a:ext cx="125125" cy="140125"/>
            </a:xfrm>
            <a:custGeom>
              <a:avLst/>
              <a:gdLst/>
              <a:ahLst/>
              <a:cxnLst/>
              <a:rect l="l" t="t" r="r" b="b"/>
              <a:pathLst>
                <a:path w="5005" h="5605" fill="none" extrusionOk="0">
                  <a:moveTo>
                    <a:pt x="301" y="234"/>
                  </a:moveTo>
                  <a:lnTo>
                    <a:pt x="301" y="234"/>
                  </a:lnTo>
                  <a:cubicBezTo>
                    <a:pt x="568" y="1"/>
                    <a:pt x="901" y="1"/>
                    <a:pt x="1102" y="234"/>
                  </a:cubicBezTo>
                  <a:lnTo>
                    <a:pt x="4237" y="2603"/>
                  </a:lnTo>
                  <a:cubicBezTo>
                    <a:pt x="5004" y="3170"/>
                    <a:pt x="5004" y="4337"/>
                    <a:pt x="4271" y="4971"/>
                  </a:cubicBezTo>
                  <a:lnTo>
                    <a:pt x="4271" y="4971"/>
                  </a:lnTo>
                  <a:cubicBezTo>
                    <a:pt x="3503" y="5605"/>
                    <a:pt x="2403" y="5405"/>
                    <a:pt x="1936" y="4504"/>
                  </a:cubicBezTo>
                  <a:lnTo>
                    <a:pt x="134" y="1068"/>
                  </a:lnTo>
                  <a:cubicBezTo>
                    <a:pt x="1" y="735"/>
                    <a:pt x="101" y="435"/>
                    <a:pt x="301" y="23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1"/>
            <p:cNvSpPr/>
            <p:nvPr/>
          </p:nvSpPr>
          <p:spPr>
            <a:xfrm>
              <a:off x="1907375" y="883900"/>
              <a:ext cx="149300" cy="103725"/>
            </a:xfrm>
            <a:custGeom>
              <a:avLst/>
              <a:gdLst/>
              <a:ahLst/>
              <a:cxnLst/>
              <a:rect l="l" t="t" r="r" b="b"/>
              <a:pathLst>
                <a:path w="5972" h="4149" extrusionOk="0">
                  <a:moveTo>
                    <a:pt x="692" y="1"/>
                  </a:moveTo>
                  <a:cubicBezTo>
                    <a:pt x="464" y="1"/>
                    <a:pt x="267" y="108"/>
                    <a:pt x="134" y="321"/>
                  </a:cubicBezTo>
                  <a:cubicBezTo>
                    <a:pt x="0" y="621"/>
                    <a:pt x="34" y="955"/>
                    <a:pt x="300" y="1088"/>
                  </a:cubicBezTo>
                  <a:lnTo>
                    <a:pt x="3169" y="3790"/>
                  </a:lnTo>
                  <a:cubicBezTo>
                    <a:pt x="3451" y="4031"/>
                    <a:pt x="3802" y="4149"/>
                    <a:pt x="4154" y="4149"/>
                  </a:cubicBezTo>
                  <a:cubicBezTo>
                    <a:pt x="4679" y="4149"/>
                    <a:pt x="5205" y="3889"/>
                    <a:pt x="5504" y="3390"/>
                  </a:cubicBezTo>
                  <a:cubicBezTo>
                    <a:pt x="5971" y="2556"/>
                    <a:pt x="5537" y="1489"/>
                    <a:pt x="4637" y="1188"/>
                  </a:cubicBezTo>
                  <a:lnTo>
                    <a:pt x="867" y="21"/>
                  </a:lnTo>
                  <a:cubicBezTo>
                    <a:pt x="807" y="7"/>
                    <a:pt x="749" y="1"/>
                    <a:pt x="692"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1"/>
            <p:cNvSpPr/>
            <p:nvPr/>
          </p:nvSpPr>
          <p:spPr>
            <a:xfrm>
              <a:off x="1907375" y="882750"/>
              <a:ext cx="149300" cy="110925"/>
            </a:xfrm>
            <a:custGeom>
              <a:avLst/>
              <a:gdLst/>
              <a:ahLst/>
              <a:cxnLst/>
              <a:rect l="l" t="t" r="r" b="b"/>
              <a:pathLst>
                <a:path w="5972" h="4437" fill="none" extrusionOk="0">
                  <a:moveTo>
                    <a:pt x="134" y="367"/>
                  </a:moveTo>
                  <a:lnTo>
                    <a:pt x="134" y="367"/>
                  </a:lnTo>
                  <a:cubicBezTo>
                    <a:pt x="300" y="100"/>
                    <a:pt x="567" y="0"/>
                    <a:pt x="867" y="67"/>
                  </a:cubicBezTo>
                  <a:lnTo>
                    <a:pt x="4637" y="1234"/>
                  </a:lnTo>
                  <a:cubicBezTo>
                    <a:pt x="5537" y="1535"/>
                    <a:pt x="5971" y="2602"/>
                    <a:pt x="5504" y="3436"/>
                  </a:cubicBezTo>
                  <a:lnTo>
                    <a:pt x="5504" y="3436"/>
                  </a:lnTo>
                  <a:cubicBezTo>
                    <a:pt x="5004" y="4270"/>
                    <a:pt x="3870" y="4437"/>
                    <a:pt x="3169" y="3836"/>
                  </a:cubicBezTo>
                  <a:lnTo>
                    <a:pt x="300" y="1134"/>
                  </a:lnTo>
                  <a:cubicBezTo>
                    <a:pt x="34" y="1001"/>
                    <a:pt x="0" y="667"/>
                    <a:pt x="134" y="367"/>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1"/>
            <p:cNvSpPr/>
            <p:nvPr/>
          </p:nvSpPr>
          <p:spPr>
            <a:xfrm>
              <a:off x="1919875" y="846025"/>
              <a:ext cx="158400" cy="75850"/>
            </a:xfrm>
            <a:custGeom>
              <a:avLst/>
              <a:gdLst/>
              <a:ahLst/>
              <a:cxnLst/>
              <a:rect l="l" t="t" r="r" b="b"/>
              <a:pathLst>
                <a:path w="6336" h="3034" extrusionOk="0">
                  <a:moveTo>
                    <a:pt x="4656" y="0"/>
                  </a:moveTo>
                  <a:cubicBezTo>
                    <a:pt x="4639" y="0"/>
                    <a:pt x="4621" y="1"/>
                    <a:pt x="4604" y="1"/>
                  </a:cubicBezTo>
                  <a:lnTo>
                    <a:pt x="668" y="168"/>
                  </a:lnTo>
                  <a:cubicBezTo>
                    <a:pt x="334" y="202"/>
                    <a:pt x="67" y="402"/>
                    <a:pt x="34" y="702"/>
                  </a:cubicBezTo>
                  <a:cubicBezTo>
                    <a:pt x="1" y="1002"/>
                    <a:pt x="167" y="1302"/>
                    <a:pt x="468" y="1402"/>
                  </a:cubicBezTo>
                  <a:lnTo>
                    <a:pt x="4103" y="2903"/>
                  </a:lnTo>
                  <a:cubicBezTo>
                    <a:pt x="4304" y="2992"/>
                    <a:pt x="4509" y="3034"/>
                    <a:pt x="4708" y="3034"/>
                  </a:cubicBezTo>
                  <a:cubicBezTo>
                    <a:pt x="5408" y="3034"/>
                    <a:pt x="6042" y="2529"/>
                    <a:pt x="6172" y="1803"/>
                  </a:cubicBezTo>
                  <a:cubicBezTo>
                    <a:pt x="6335" y="853"/>
                    <a:pt x="5567" y="0"/>
                    <a:pt x="4656"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1"/>
            <p:cNvSpPr/>
            <p:nvPr/>
          </p:nvSpPr>
          <p:spPr>
            <a:xfrm>
              <a:off x="1919875" y="845225"/>
              <a:ext cx="158475" cy="83400"/>
            </a:xfrm>
            <a:custGeom>
              <a:avLst/>
              <a:gdLst/>
              <a:ahLst/>
              <a:cxnLst/>
              <a:rect l="l" t="t" r="r" b="b"/>
              <a:pathLst>
                <a:path w="6339" h="3336" fill="none" extrusionOk="0">
                  <a:moveTo>
                    <a:pt x="34" y="734"/>
                  </a:moveTo>
                  <a:lnTo>
                    <a:pt x="34" y="734"/>
                  </a:lnTo>
                  <a:cubicBezTo>
                    <a:pt x="67" y="434"/>
                    <a:pt x="334" y="234"/>
                    <a:pt x="668" y="200"/>
                  </a:cubicBezTo>
                  <a:lnTo>
                    <a:pt x="4604" y="33"/>
                  </a:lnTo>
                  <a:cubicBezTo>
                    <a:pt x="5538" y="0"/>
                    <a:pt x="6338" y="867"/>
                    <a:pt x="6172" y="1835"/>
                  </a:cubicBezTo>
                  <a:lnTo>
                    <a:pt x="6172" y="1835"/>
                  </a:lnTo>
                  <a:cubicBezTo>
                    <a:pt x="6005" y="2769"/>
                    <a:pt x="5004" y="3336"/>
                    <a:pt x="4103" y="2935"/>
                  </a:cubicBezTo>
                  <a:lnTo>
                    <a:pt x="468" y="1434"/>
                  </a:lnTo>
                  <a:cubicBezTo>
                    <a:pt x="167" y="1334"/>
                    <a:pt x="1" y="1034"/>
                    <a:pt x="34" y="73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1"/>
            <p:cNvSpPr/>
            <p:nvPr/>
          </p:nvSpPr>
          <p:spPr>
            <a:xfrm>
              <a:off x="1919875" y="773925"/>
              <a:ext cx="157550" cy="76350"/>
            </a:xfrm>
            <a:custGeom>
              <a:avLst/>
              <a:gdLst/>
              <a:ahLst/>
              <a:cxnLst/>
              <a:rect l="l" t="t" r="r" b="b"/>
              <a:pathLst>
                <a:path w="6302" h="3054" extrusionOk="0">
                  <a:moveTo>
                    <a:pt x="4642" y="0"/>
                  </a:moveTo>
                  <a:cubicBezTo>
                    <a:pt x="4443" y="0"/>
                    <a:pt x="4238" y="38"/>
                    <a:pt x="4037" y="117"/>
                  </a:cubicBezTo>
                  <a:lnTo>
                    <a:pt x="434" y="1618"/>
                  </a:lnTo>
                  <a:cubicBezTo>
                    <a:pt x="167" y="1751"/>
                    <a:pt x="1" y="2051"/>
                    <a:pt x="34" y="2352"/>
                  </a:cubicBezTo>
                  <a:cubicBezTo>
                    <a:pt x="134" y="2619"/>
                    <a:pt x="367" y="2885"/>
                    <a:pt x="634" y="2885"/>
                  </a:cubicBezTo>
                  <a:lnTo>
                    <a:pt x="4537" y="3052"/>
                  </a:lnTo>
                  <a:cubicBezTo>
                    <a:pt x="4556" y="3053"/>
                    <a:pt x="4574" y="3053"/>
                    <a:pt x="4593" y="3053"/>
                  </a:cubicBezTo>
                  <a:cubicBezTo>
                    <a:pt x="5566" y="3053"/>
                    <a:pt x="6302" y="2200"/>
                    <a:pt x="6138" y="1251"/>
                  </a:cubicBezTo>
                  <a:cubicBezTo>
                    <a:pt x="6007" y="492"/>
                    <a:pt x="5364" y="0"/>
                    <a:pt x="4642"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1"/>
            <p:cNvSpPr/>
            <p:nvPr/>
          </p:nvSpPr>
          <p:spPr>
            <a:xfrm>
              <a:off x="1919875" y="767650"/>
              <a:ext cx="157650" cy="83425"/>
            </a:xfrm>
            <a:custGeom>
              <a:avLst/>
              <a:gdLst/>
              <a:ahLst/>
              <a:cxnLst/>
              <a:rect l="l" t="t" r="r" b="b"/>
              <a:pathLst>
                <a:path w="6306" h="3337" fill="none" extrusionOk="0">
                  <a:moveTo>
                    <a:pt x="34" y="2603"/>
                  </a:moveTo>
                  <a:lnTo>
                    <a:pt x="34" y="2603"/>
                  </a:lnTo>
                  <a:cubicBezTo>
                    <a:pt x="1" y="2302"/>
                    <a:pt x="167" y="2002"/>
                    <a:pt x="434" y="1869"/>
                  </a:cubicBezTo>
                  <a:lnTo>
                    <a:pt x="4037" y="368"/>
                  </a:lnTo>
                  <a:cubicBezTo>
                    <a:pt x="4971" y="1"/>
                    <a:pt x="5971" y="535"/>
                    <a:pt x="6138" y="1502"/>
                  </a:cubicBezTo>
                  <a:lnTo>
                    <a:pt x="6138" y="1502"/>
                  </a:lnTo>
                  <a:cubicBezTo>
                    <a:pt x="6305" y="2469"/>
                    <a:pt x="5538" y="3337"/>
                    <a:pt x="4537" y="3303"/>
                  </a:cubicBezTo>
                  <a:lnTo>
                    <a:pt x="634" y="3136"/>
                  </a:lnTo>
                  <a:cubicBezTo>
                    <a:pt x="367" y="3136"/>
                    <a:pt x="134" y="2870"/>
                    <a:pt x="34" y="2603"/>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1"/>
            <p:cNvSpPr/>
            <p:nvPr/>
          </p:nvSpPr>
          <p:spPr>
            <a:xfrm>
              <a:off x="1906525" y="707400"/>
              <a:ext cx="150150" cy="104500"/>
            </a:xfrm>
            <a:custGeom>
              <a:avLst/>
              <a:gdLst/>
              <a:ahLst/>
              <a:cxnLst/>
              <a:rect l="l" t="t" r="r" b="b"/>
              <a:pathLst>
                <a:path w="6006" h="4180" extrusionOk="0">
                  <a:moveTo>
                    <a:pt x="4196" y="0"/>
                  </a:moveTo>
                  <a:cubicBezTo>
                    <a:pt x="3829" y="0"/>
                    <a:pt x="3460" y="133"/>
                    <a:pt x="3170" y="409"/>
                  </a:cubicBezTo>
                  <a:lnTo>
                    <a:pt x="268" y="3078"/>
                  </a:lnTo>
                  <a:cubicBezTo>
                    <a:pt x="68" y="3278"/>
                    <a:pt x="1" y="3612"/>
                    <a:pt x="168" y="3879"/>
                  </a:cubicBezTo>
                  <a:cubicBezTo>
                    <a:pt x="296" y="4059"/>
                    <a:pt x="504" y="4179"/>
                    <a:pt x="699" y="4179"/>
                  </a:cubicBezTo>
                  <a:cubicBezTo>
                    <a:pt x="757" y="4179"/>
                    <a:pt x="815" y="4168"/>
                    <a:pt x="868" y="4145"/>
                  </a:cubicBezTo>
                  <a:lnTo>
                    <a:pt x="4637" y="3011"/>
                  </a:lnTo>
                  <a:cubicBezTo>
                    <a:pt x="5571" y="2711"/>
                    <a:pt x="6005" y="1610"/>
                    <a:pt x="5505" y="776"/>
                  </a:cubicBezTo>
                  <a:cubicBezTo>
                    <a:pt x="5231" y="268"/>
                    <a:pt x="4716" y="0"/>
                    <a:pt x="4196"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1"/>
            <p:cNvSpPr/>
            <p:nvPr/>
          </p:nvSpPr>
          <p:spPr>
            <a:xfrm>
              <a:off x="1906525" y="700950"/>
              <a:ext cx="150150" cy="112600"/>
            </a:xfrm>
            <a:custGeom>
              <a:avLst/>
              <a:gdLst/>
              <a:ahLst/>
              <a:cxnLst/>
              <a:rect l="l" t="t" r="r" b="b"/>
              <a:pathLst>
                <a:path w="6006" h="4504" fill="none" extrusionOk="0">
                  <a:moveTo>
                    <a:pt x="168" y="4137"/>
                  </a:moveTo>
                  <a:lnTo>
                    <a:pt x="168" y="4137"/>
                  </a:lnTo>
                  <a:cubicBezTo>
                    <a:pt x="1" y="3870"/>
                    <a:pt x="68" y="3536"/>
                    <a:pt x="268" y="3336"/>
                  </a:cubicBezTo>
                  <a:lnTo>
                    <a:pt x="3170" y="667"/>
                  </a:lnTo>
                  <a:cubicBezTo>
                    <a:pt x="3870" y="0"/>
                    <a:pt x="5038" y="167"/>
                    <a:pt x="5505" y="1034"/>
                  </a:cubicBezTo>
                  <a:lnTo>
                    <a:pt x="5505" y="1034"/>
                  </a:lnTo>
                  <a:cubicBezTo>
                    <a:pt x="6005" y="1868"/>
                    <a:pt x="5571" y="2969"/>
                    <a:pt x="4637" y="3269"/>
                  </a:cubicBezTo>
                  <a:lnTo>
                    <a:pt x="868" y="4403"/>
                  </a:lnTo>
                  <a:cubicBezTo>
                    <a:pt x="635" y="4503"/>
                    <a:pt x="334" y="4370"/>
                    <a:pt x="168" y="4137"/>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1"/>
            <p:cNvSpPr/>
            <p:nvPr/>
          </p:nvSpPr>
          <p:spPr>
            <a:xfrm>
              <a:off x="1883175" y="653350"/>
              <a:ext cx="125125" cy="130700"/>
            </a:xfrm>
            <a:custGeom>
              <a:avLst/>
              <a:gdLst/>
              <a:ahLst/>
              <a:cxnLst/>
              <a:rect l="l" t="t" r="r" b="b"/>
              <a:pathLst>
                <a:path w="5005" h="5228" extrusionOk="0">
                  <a:moveTo>
                    <a:pt x="3263" y="1"/>
                  </a:moveTo>
                  <a:cubicBezTo>
                    <a:pt x="2721" y="1"/>
                    <a:pt x="2199" y="290"/>
                    <a:pt x="1936" y="837"/>
                  </a:cubicBezTo>
                  <a:lnTo>
                    <a:pt x="134" y="4273"/>
                  </a:lnTo>
                  <a:cubicBezTo>
                    <a:pt x="1" y="4539"/>
                    <a:pt x="68" y="4873"/>
                    <a:pt x="301" y="5073"/>
                  </a:cubicBezTo>
                  <a:cubicBezTo>
                    <a:pt x="441" y="5178"/>
                    <a:pt x="589" y="5228"/>
                    <a:pt x="733" y="5228"/>
                  </a:cubicBezTo>
                  <a:cubicBezTo>
                    <a:pt x="864" y="5228"/>
                    <a:pt x="990" y="5186"/>
                    <a:pt x="1102" y="5107"/>
                  </a:cubicBezTo>
                  <a:lnTo>
                    <a:pt x="4204" y="2738"/>
                  </a:lnTo>
                  <a:cubicBezTo>
                    <a:pt x="4971" y="2138"/>
                    <a:pt x="5004" y="1004"/>
                    <a:pt x="4271" y="370"/>
                  </a:cubicBezTo>
                  <a:cubicBezTo>
                    <a:pt x="3970" y="121"/>
                    <a:pt x="3612" y="1"/>
                    <a:pt x="3263"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1"/>
            <p:cNvSpPr/>
            <p:nvPr/>
          </p:nvSpPr>
          <p:spPr>
            <a:xfrm>
              <a:off x="1883175" y="646750"/>
              <a:ext cx="125125" cy="138450"/>
            </a:xfrm>
            <a:custGeom>
              <a:avLst/>
              <a:gdLst/>
              <a:ahLst/>
              <a:cxnLst/>
              <a:rect l="l" t="t" r="r" b="b"/>
              <a:pathLst>
                <a:path w="5005" h="5538" fill="none" extrusionOk="0">
                  <a:moveTo>
                    <a:pt x="301" y="5337"/>
                  </a:moveTo>
                  <a:lnTo>
                    <a:pt x="301" y="5337"/>
                  </a:lnTo>
                  <a:cubicBezTo>
                    <a:pt x="68" y="5137"/>
                    <a:pt x="1" y="4803"/>
                    <a:pt x="134" y="4537"/>
                  </a:cubicBezTo>
                  <a:lnTo>
                    <a:pt x="1936" y="1101"/>
                  </a:lnTo>
                  <a:cubicBezTo>
                    <a:pt x="2369" y="200"/>
                    <a:pt x="3503" y="0"/>
                    <a:pt x="4271" y="634"/>
                  </a:cubicBezTo>
                  <a:lnTo>
                    <a:pt x="4271" y="634"/>
                  </a:lnTo>
                  <a:cubicBezTo>
                    <a:pt x="5004" y="1268"/>
                    <a:pt x="4971" y="2402"/>
                    <a:pt x="4204" y="3002"/>
                  </a:cubicBezTo>
                  <a:lnTo>
                    <a:pt x="1102" y="5371"/>
                  </a:lnTo>
                  <a:cubicBezTo>
                    <a:pt x="868" y="5537"/>
                    <a:pt x="568" y="5537"/>
                    <a:pt x="301" y="5337"/>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1"/>
            <p:cNvSpPr/>
            <p:nvPr/>
          </p:nvSpPr>
          <p:spPr>
            <a:xfrm>
              <a:off x="1853150" y="616150"/>
              <a:ext cx="96775" cy="149500"/>
            </a:xfrm>
            <a:custGeom>
              <a:avLst/>
              <a:gdLst/>
              <a:ahLst/>
              <a:cxnLst/>
              <a:rect l="l" t="t" r="r" b="b"/>
              <a:pathLst>
                <a:path w="3871" h="5980" extrusionOk="0">
                  <a:moveTo>
                    <a:pt x="2088" y="0"/>
                  </a:moveTo>
                  <a:cubicBezTo>
                    <a:pt x="1331" y="0"/>
                    <a:pt x="644" y="568"/>
                    <a:pt x="535" y="1357"/>
                  </a:cubicBezTo>
                  <a:lnTo>
                    <a:pt x="34" y="5227"/>
                  </a:lnTo>
                  <a:cubicBezTo>
                    <a:pt x="1" y="5560"/>
                    <a:pt x="168" y="5861"/>
                    <a:pt x="468" y="5927"/>
                  </a:cubicBezTo>
                  <a:cubicBezTo>
                    <a:pt x="548" y="5963"/>
                    <a:pt x="626" y="5980"/>
                    <a:pt x="701" y="5980"/>
                  </a:cubicBezTo>
                  <a:cubicBezTo>
                    <a:pt x="904" y="5980"/>
                    <a:pt x="1080" y="5856"/>
                    <a:pt x="1202" y="5661"/>
                  </a:cubicBezTo>
                  <a:lnTo>
                    <a:pt x="3337" y="2358"/>
                  </a:lnTo>
                  <a:cubicBezTo>
                    <a:pt x="3870" y="1524"/>
                    <a:pt x="3503" y="423"/>
                    <a:pt x="2603" y="90"/>
                  </a:cubicBezTo>
                  <a:cubicBezTo>
                    <a:pt x="2431" y="29"/>
                    <a:pt x="2258" y="0"/>
                    <a:pt x="2088"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1"/>
            <p:cNvSpPr/>
            <p:nvPr/>
          </p:nvSpPr>
          <p:spPr>
            <a:xfrm>
              <a:off x="1853150" y="610050"/>
              <a:ext cx="96775" cy="157625"/>
            </a:xfrm>
            <a:custGeom>
              <a:avLst/>
              <a:gdLst/>
              <a:ahLst/>
              <a:cxnLst/>
              <a:rect l="l" t="t" r="r" b="b"/>
              <a:pathLst>
                <a:path w="3871" h="6305" fill="none" extrusionOk="0">
                  <a:moveTo>
                    <a:pt x="468" y="6171"/>
                  </a:moveTo>
                  <a:lnTo>
                    <a:pt x="468" y="6171"/>
                  </a:lnTo>
                  <a:cubicBezTo>
                    <a:pt x="168" y="6105"/>
                    <a:pt x="1" y="5804"/>
                    <a:pt x="34" y="5471"/>
                  </a:cubicBezTo>
                  <a:lnTo>
                    <a:pt x="535" y="1601"/>
                  </a:lnTo>
                  <a:cubicBezTo>
                    <a:pt x="668" y="634"/>
                    <a:pt x="1669" y="0"/>
                    <a:pt x="2603" y="334"/>
                  </a:cubicBezTo>
                  <a:lnTo>
                    <a:pt x="2603" y="334"/>
                  </a:lnTo>
                  <a:cubicBezTo>
                    <a:pt x="3503" y="667"/>
                    <a:pt x="3870" y="1768"/>
                    <a:pt x="3337" y="2602"/>
                  </a:cubicBezTo>
                  <a:lnTo>
                    <a:pt x="1202" y="5905"/>
                  </a:lnTo>
                  <a:cubicBezTo>
                    <a:pt x="1035" y="6171"/>
                    <a:pt x="768" y="6305"/>
                    <a:pt x="468" y="6171"/>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1"/>
            <p:cNvSpPr/>
            <p:nvPr/>
          </p:nvSpPr>
          <p:spPr>
            <a:xfrm>
              <a:off x="1699725" y="727750"/>
              <a:ext cx="269375" cy="239950"/>
            </a:xfrm>
            <a:custGeom>
              <a:avLst/>
              <a:gdLst/>
              <a:ahLst/>
              <a:cxnLst/>
              <a:rect l="l" t="t" r="r" b="b"/>
              <a:pathLst>
                <a:path w="10775" h="9598" extrusionOk="0">
                  <a:moveTo>
                    <a:pt x="5395" y="1"/>
                  </a:moveTo>
                  <a:cubicBezTo>
                    <a:pt x="3986" y="1"/>
                    <a:pt x="2587" y="616"/>
                    <a:pt x="1635" y="1797"/>
                  </a:cubicBezTo>
                  <a:cubicBezTo>
                    <a:pt x="0" y="3865"/>
                    <a:pt x="300" y="6867"/>
                    <a:pt x="2369" y="8535"/>
                  </a:cubicBezTo>
                  <a:cubicBezTo>
                    <a:pt x="3256" y="9251"/>
                    <a:pt x="4315" y="9598"/>
                    <a:pt x="5366" y="9598"/>
                  </a:cubicBezTo>
                  <a:cubicBezTo>
                    <a:pt x="6767" y="9598"/>
                    <a:pt x="8154" y="8982"/>
                    <a:pt x="9107" y="7801"/>
                  </a:cubicBezTo>
                  <a:cubicBezTo>
                    <a:pt x="10775" y="5733"/>
                    <a:pt x="10441" y="2731"/>
                    <a:pt x="8406" y="1063"/>
                  </a:cubicBezTo>
                  <a:cubicBezTo>
                    <a:pt x="7519" y="348"/>
                    <a:pt x="6454" y="1"/>
                    <a:pt x="5395" y="1"/>
                  </a:cubicBez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1"/>
            <p:cNvSpPr/>
            <p:nvPr/>
          </p:nvSpPr>
          <p:spPr>
            <a:xfrm>
              <a:off x="1699725" y="712625"/>
              <a:ext cx="269375" cy="270200"/>
            </a:xfrm>
            <a:custGeom>
              <a:avLst/>
              <a:gdLst/>
              <a:ahLst/>
              <a:cxnLst/>
              <a:rect l="l" t="t" r="r" b="b"/>
              <a:pathLst>
                <a:path w="10775" h="10808" fill="none" extrusionOk="0">
                  <a:moveTo>
                    <a:pt x="8406" y="1668"/>
                  </a:moveTo>
                  <a:cubicBezTo>
                    <a:pt x="10441" y="3336"/>
                    <a:pt x="10775" y="6338"/>
                    <a:pt x="9107" y="8406"/>
                  </a:cubicBezTo>
                  <a:cubicBezTo>
                    <a:pt x="7439" y="10474"/>
                    <a:pt x="4437" y="10808"/>
                    <a:pt x="2369" y="9140"/>
                  </a:cubicBezTo>
                  <a:cubicBezTo>
                    <a:pt x="300" y="7472"/>
                    <a:pt x="0" y="4470"/>
                    <a:pt x="1635" y="2402"/>
                  </a:cubicBezTo>
                  <a:cubicBezTo>
                    <a:pt x="3303" y="334"/>
                    <a:pt x="6338" y="0"/>
                    <a:pt x="8406" y="1668"/>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 name="Google Shape;311;p11"/>
          <p:cNvGrpSpPr/>
          <p:nvPr/>
        </p:nvGrpSpPr>
        <p:grpSpPr>
          <a:xfrm>
            <a:off x="3095242" y="4426721"/>
            <a:ext cx="738667" cy="502594"/>
            <a:chOff x="200200" y="2278225"/>
            <a:chExt cx="862425" cy="586800"/>
          </a:xfrm>
        </p:grpSpPr>
        <p:sp>
          <p:nvSpPr>
            <p:cNvPr id="312" name="Google Shape;312;p11"/>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1"/>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1"/>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1"/>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4.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Russo One"/>
              <a:buNone/>
              <a:defRPr sz="3000">
                <a:solidFill>
                  <a:schemeClr val="dk1"/>
                </a:solidFill>
                <a:latin typeface="Russo One"/>
                <a:ea typeface="Russo One"/>
                <a:cs typeface="Russo One"/>
                <a:sym typeface="Russo One"/>
              </a:defRPr>
            </a:lvl1pPr>
            <a:lvl2pPr lvl="1"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2pPr>
            <a:lvl3pPr lvl="2"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3pPr>
            <a:lvl4pPr lvl="3"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4pPr>
            <a:lvl5pPr lvl="4"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5pPr>
            <a:lvl6pPr lvl="5"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6pPr>
            <a:lvl7pPr lvl="6"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7pPr>
            <a:lvl8pPr lvl="7"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8pPr>
            <a:lvl9pPr lvl="8"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9pPr>
          </a:lstStyle>
          <a:p>
            <a:endParaRPr/>
          </a:p>
        </p:txBody>
      </p:sp>
      <p:sp>
        <p:nvSpPr>
          <p:cNvPr id="7" name="Google Shape;7;p1"/>
          <p:cNvSpPr txBox="1">
            <a:spLocks noGrp="1"/>
          </p:cNvSpPr>
          <p:nvPr>
            <p:ph type="body" idx="1"/>
          </p:nvPr>
        </p:nvSpPr>
        <p:spPr>
          <a:xfrm>
            <a:off x="713225" y="1152475"/>
            <a:ext cx="7681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1pPr>
            <a:lvl2pPr marL="914400" lvl="1"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marL="1371600" lvl="2"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marL="1828800" lvl="3"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marL="2286000" lvl="4"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marL="2743200" lvl="5"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marL="3200400" lvl="6"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marL="3657600" lvl="7"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marL="4114800" lvl="8"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7" r:id="rId17"/>
    <p:sldLayoutId id="2147483669" r:id="rId18"/>
    <p:sldLayoutId id="2147483670" r:id="rId19"/>
    <p:sldLayoutId id="2147483671" r:id="rId20"/>
    <p:sldLayoutId id="2147483672" r:id="rId21"/>
    <p:sldLayoutId id="2147483673" r:id="rId22"/>
    <p:sldLayoutId id="2147483674" r:id="rId23"/>
    <p:sldLayoutId id="2147483675"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0">
          <p15:clr>
            <a:srgbClr val="EA4335"/>
          </p15:clr>
        </p15:guide>
        <p15:guide id="4" orient="horz" pos="2903">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3BA015-FDE5-ED71-998F-8CAAC22E1416}"/>
              </a:ext>
            </a:extLst>
          </p:cNvPr>
          <p:cNvSpPr>
            <a:spLocks noGrp="1"/>
          </p:cNvSpPr>
          <p:nvPr>
            <p:ph type="title"/>
          </p:nvPr>
        </p:nvSpPr>
        <p:spPr>
          <a:xfrm>
            <a:off x="628650" y="273844"/>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99B774-2C54-EFB6-B8B2-2C1313B893A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A1A16-EEBE-F472-A77B-15173572B8A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8127CE9-62B2-4D3B-8929-47B8EDDB5F14}" type="datetimeFigureOut">
              <a:rPr lang="en-US" smtClean="0"/>
              <a:t>10/23/2024</a:t>
            </a:fld>
            <a:endParaRPr lang="en-US"/>
          </a:p>
        </p:txBody>
      </p:sp>
      <p:sp>
        <p:nvSpPr>
          <p:cNvPr id="5" name="Footer Placeholder 4">
            <a:extLst>
              <a:ext uri="{FF2B5EF4-FFF2-40B4-BE49-F238E27FC236}">
                <a16:creationId xmlns:a16="http://schemas.microsoft.com/office/drawing/2014/main" id="{53BE3CEA-CE47-EBD7-5852-C80466A5A7E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0CAD04-8975-0510-C144-CFC4656B7AF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27C8AA5-EA3F-49F0-B2A0-EB8E1D4E39E1}" type="slidenum">
              <a:rPr lang="en-US" smtClean="0"/>
              <a:t>‹#›</a:t>
            </a:fld>
            <a:endParaRPr lang="en-US"/>
          </a:p>
        </p:txBody>
      </p:sp>
    </p:spTree>
    <p:extLst>
      <p:ext uri="{BB962C8B-B14F-4D97-AF65-F5344CB8AC3E}">
        <p14:creationId xmlns:p14="http://schemas.microsoft.com/office/powerpoint/2010/main" val="295948261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3BA015-FDE5-ED71-998F-8CAAC22E1416}"/>
              </a:ext>
            </a:extLst>
          </p:cNvPr>
          <p:cNvSpPr>
            <a:spLocks noGrp="1"/>
          </p:cNvSpPr>
          <p:nvPr>
            <p:ph type="title"/>
          </p:nvPr>
        </p:nvSpPr>
        <p:spPr>
          <a:xfrm>
            <a:off x="628650" y="273844"/>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99B774-2C54-EFB6-B8B2-2C1313B893A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A1A16-EEBE-F472-A77B-15173572B8A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8127CE9-62B2-4D3B-8929-47B8EDDB5F14}" type="datetimeFigureOut">
              <a:rPr lang="en-US" smtClean="0"/>
              <a:t>10/23/2024</a:t>
            </a:fld>
            <a:endParaRPr lang="en-US"/>
          </a:p>
        </p:txBody>
      </p:sp>
      <p:sp>
        <p:nvSpPr>
          <p:cNvPr id="5" name="Footer Placeholder 4">
            <a:extLst>
              <a:ext uri="{FF2B5EF4-FFF2-40B4-BE49-F238E27FC236}">
                <a16:creationId xmlns:a16="http://schemas.microsoft.com/office/drawing/2014/main" id="{53BE3CEA-CE47-EBD7-5852-C80466A5A7E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0CAD04-8975-0510-C144-CFC4656B7AF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27C8AA5-EA3F-49F0-B2A0-EB8E1D4E39E1}" type="slidenum">
              <a:rPr lang="en-US" smtClean="0"/>
              <a:t>‹#›</a:t>
            </a:fld>
            <a:endParaRPr lang="en-US"/>
          </a:p>
        </p:txBody>
      </p:sp>
    </p:spTree>
    <p:extLst>
      <p:ext uri="{BB962C8B-B14F-4D97-AF65-F5344CB8AC3E}">
        <p14:creationId xmlns:p14="http://schemas.microsoft.com/office/powerpoint/2010/main" val="203473164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ransition spd="med">
    <p:fad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3BA015-FDE5-ED71-998F-8CAAC22E1416}"/>
              </a:ext>
            </a:extLst>
          </p:cNvPr>
          <p:cNvSpPr>
            <a:spLocks noGrp="1"/>
          </p:cNvSpPr>
          <p:nvPr>
            <p:ph type="title"/>
          </p:nvPr>
        </p:nvSpPr>
        <p:spPr>
          <a:xfrm>
            <a:off x="628650" y="273845"/>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99B774-2C54-EFB6-B8B2-2C1313B893A0}"/>
              </a:ext>
            </a:extLst>
          </p:cNvPr>
          <p:cNvSpPr>
            <a:spLocks noGrp="1"/>
          </p:cNvSpPr>
          <p:nvPr>
            <p:ph type="body" idx="1"/>
          </p:nvPr>
        </p:nvSpPr>
        <p:spPr>
          <a:xfrm>
            <a:off x="628650" y="1369220"/>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A1A16-EEBE-F472-A77B-15173572B8A2}"/>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8127CE9-62B2-4D3B-8929-47B8EDDB5F14}" type="datetimeFigureOut">
              <a:rPr lang="en-US" smtClean="0"/>
              <a:t>10/23/2024</a:t>
            </a:fld>
            <a:endParaRPr lang="en-US"/>
          </a:p>
        </p:txBody>
      </p:sp>
      <p:sp>
        <p:nvSpPr>
          <p:cNvPr id="5" name="Footer Placeholder 4">
            <a:extLst>
              <a:ext uri="{FF2B5EF4-FFF2-40B4-BE49-F238E27FC236}">
                <a16:creationId xmlns:a16="http://schemas.microsoft.com/office/drawing/2014/main" id="{53BE3CEA-CE47-EBD7-5852-C80466A5A7E7}"/>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0CAD04-8975-0510-C144-CFC4656B7AF5}"/>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27C8AA5-EA3F-49F0-B2A0-EB8E1D4E39E1}" type="slidenum">
              <a:rPr lang="en-US" smtClean="0"/>
              <a:t>‹#›</a:t>
            </a:fld>
            <a:endParaRPr lang="en-US"/>
          </a:p>
        </p:txBody>
      </p:sp>
    </p:spTree>
    <p:extLst>
      <p:ext uri="{BB962C8B-B14F-4D97-AF65-F5344CB8AC3E}">
        <p14:creationId xmlns:p14="http://schemas.microsoft.com/office/powerpoint/2010/main" val="571291578"/>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ransition spd="med">
    <p:fade/>
  </p:transition>
  <p:txStyles>
    <p:titleStyle>
      <a:lvl1pPr algn="l" defTabSz="68583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9" indent="-171459" algn="l" defTabSz="68583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6" indent="-171459" algn="l" defTabSz="68583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3" indent="-171459" algn="l" defTabSz="68583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0"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28"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45"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2"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9"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35" rtl="0" eaLnBrk="1" latinLnBrk="0" hangingPunct="1">
        <a:defRPr sz="1350" kern="1200">
          <a:solidFill>
            <a:schemeClr val="tx1"/>
          </a:solidFill>
          <a:latin typeface="+mn-lt"/>
          <a:ea typeface="+mn-ea"/>
          <a:cs typeface="+mn-cs"/>
        </a:defRPr>
      </a:lvl1pPr>
      <a:lvl2pPr marL="342918"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2" algn="l" defTabSz="685835" rtl="0" eaLnBrk="1" latinLnBrk="0" hangingPunct="1">
        <a:defRPr sz="1350" kern="1200">
          <a:solidFill>
            <a:schemeClr val="tx1"/>
          </a:solidFill>
          <a:latin typeface="+mn-lt"/>
          <a:ea typeface="+mn-ea"/>
          <a:cs typeface="+mn-cs"/>
        </a:defRPr>
      </a:lvl4pPr>
      <a:lvl5pPr marL="1371669"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3"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8" algn="l" defTabSz="68583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230.png"/><Relationship Id="rId4" Type="http://schemas.openxmlformats.org/officeDocument/2006/relationships/image" Target="../media/image220.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0.png"/><Relationship Id="rId1" Type="http://schemas.openxmlformats.org/officeDocument/2006/relationships/slideLayout" Target="../slideLayouts/slideLayout16.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320.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35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53.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18.xml"/><Relationship Id="rId6" Type="http://schemas.openxmlformats.org/officeDocument/2006/relationships/image" Target="../media/image570.png"/><Relationship Id="rId5" Type="http://schemas.openxmlformats.org/officeDocument/2006/relationships/image" Target="../media/image57.pn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63.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2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7.xml"/><Relationship Id="rId1" Type="http://schemas.openxmlformats.org/officeDocument/2006/relationships/slideLayout" Target="../slideLayouts/slideLayout18.xml"/><Relationship Id="rId5" Type="http://schemas.openxmlformats.org/officeDocument/2006/relationships/image" Target="../media/image78.png"/><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8.xml"/><Relationship Id="rId1" Type="http://schemas.openxmlformats.org/officeDocument/2006/relationships/slideLayout" Target="../slideLayouts/slideLayout15.xml"/><Relationship Id="rId5" Type="http://schemas.openxmlformats.org/officeDocument/2006/relationships/image" Target="../media/image51.png"/><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9.xml"/><Relationship Id="rId1" Type="http://schemas.openxmlformats.org/officeDocument/2006/relationships/slideLayout" Target="../slideLayouts/slideLayout15.xml"/><Relationship Id="rId5" Type="http://schemas.openxmlformats.org/officeDocument/2006/relationships/image" Target="../media/image51.png"/><Relationship Id="rId4" Type="http://schemas.openxmlformats.org/officeDocument/2006/relationships/image" Target="../media/image8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0.png"/></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3.xml"/><Relationship Id="rId1" Type="http://schemas.openxmlformats.org/officeDocument/2006/relationships/slideLayout" Target="../slideLayouts/slideLayout16.xml"/><Relationship Id="rId4" Type="http://schemas.openxmlformats.org/officeDocument/2006/relationships/image" Target="../media/image88.png"/></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8.png"/><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image" Target="../media/image87.tmp"/><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6.xml"/><Relationship Id="rId1" Type="http://schemas.openxmlformats.org/officeDocument/2006/relationships/slideLayout" Target="../slideLayouts/slideLayout6.xml"/><Relationship Id="rId5" Type="http://schemas.openxmlformats.org/officeDocument/2006/relationships/image" Target="../media/image93.png"/><Relationship Id="rId4" Type="http://schemas.openxmlformats.org/officeDocument/2006/relationships/image" Target="../media/image98.png"/></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6.xml"/><Relationship Id="rId5" Type="http://schemas.openxmlformats.org/officeDocument/2006/relationships/image" Target="../media/image101.png"/><Relationship Id="rId4" Type="http://schemas.openxmlformats.org/officeDocument/2006/relationships/image" Target="../media/image10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102.png"/></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103.png"/></Relationships>
</file>

<file path=ppt/slides/_rels/slide5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95.png"/><Relationship Id="rId1" Type="http://schemas.openxmlformats.org/officeDocument/2006/relationships/slideLayout" Target="../slideLayouts/slideLayout5.xml"/><Relationship Id="rId5" Type="http://schemas.openxmlformats.org/officeDocument/2006/relationships/image" Target="../media/image94.png"/><Relationship Id="rId4" Type="http://schemas.openxmlformats.org/officeDocument/2006/relationships/image" Target="../media/image106.png"/></Relationships>
</file>

<file path=ppt/slides/_rels/slide5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9.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image" Target="../media/image105.svg"/><Relationship Id="rId13" Type="http://schemas.openxmlformats.org/officeDocument/2006/relationships/image" Target="../media/image111.png"/><Relationship Id="rId18" Type="http://schemas.openxmlformats.org/officeDocument/2006/relationships/image" Target="../media/image116.svg"/><Relationship Id="rId26" Type="http://schemas.openxmlformats.org/officeDocument/2006/relationships/image" Target="../media/image124.png"/><Relationship Id="rId39" Type="http://schemas.openxmlformats.org/officeDocument/2006/relationships/image" Target="../media/image137.png"/><Relationship Id="rId3" Type="http://schemas.openxmlformats.org/officeDocument/2006/relationships/slideLayout" Target="../slideLayouts/slideLayout25.xml"/><Relationship Id="rId21" Type="http://schemas.openxmlformats.org/officeDocument/2006/relationships/image" Target="../media/image119.png"/><Relationship Id="rId34" Type="http://schemas.openxmlformats.org/officeDocument/2006/relationships/image" Target="../media/image132.svg"/><Relationship Id="rId42" Type="http://schemas.openxmlformats.org/officeDocument/2006/relationships/image" Target="../media/image140.svg"/><Relationship Id="rId47" Type="http://schemas.openxmlformats.org/officeDocument/2006/relationships/image" Target="../media/image145.png"/><Relationship Id="rId7" Type="http://schemas.openxmlformats.org/officeDocument/2006/relationships/image" Target="../media/image104.png"/><Relationship Id="rId12" Type="http://schemas.openxmlformats.org/officeDocument/2006/relationships/image" Target="../media/image110.svg"/><Relationship Id="rId17" Type="http://schemas.openxmlformats.org/officeDocument/2006/relationships/image" Target="../media/image115.png"/><Relationship Id="rId25" Type="http://schemas.openxmlformats.org/officeDocument/2006/relationships/image" Target="../media/image123.png"/><Relationship Id="rId33" Type="http://schemas.openxmlformats.org/officeDocument/2006/relationships/image" Target="../media/image131.png"/><Relationship Id="rId38" Type="http://schemas.openxmlformats.org/officeDocument/2006/relationships/image" Target="../media/image136.svg"/><Relationship Id="rId46" Type="http://schemas.openxmlformats.org/officeDocument/2006/relationships/image" Target="../media/image144.svg"/><Relationship Id="rId2" Type="http://schemas.openxmlformats.org/officeDocument/2006/relationships/audio" Target="../media/media1.mp3"/><Relationship Id="rId16" Type="http://schemas.openxmlformats.org/officeDocument/2006/relationships/image" Target="../media/image114.svg"/><Relationship Id="rId20" Type="http://schemas.openxmlformats.org/officeDocument/2006/relationships/image" Target="../media/image118.svg"/><Relationship Id="rId29" Type="http://schemas.openxmlformats.org/officeDocument/2006/relationships/image" Target="../media/image127.svg"/><Relationship Id="rId41" Type="http://schemas.openxmlformats.org/officeDocument/2006/relationships/image" Target="../media/image139.png"/><Relationship Id="rId1" Type="http://schemas.microsoft.com/office/2007/relationships/media" Target="../media/media1.mp3"/><Relationship Id="rId6" Type="http://schemas.openxmlformats.org/officeDocument/2006/relationships/image" Target="../media/image97.svg"/><Relationship Id="rId11" Type="http://schemas.openxmlformats.org/officeDocument/2006/relationships/image" Target="../media/image109.png"/><Relationship Id="rId24" Type="http://schemas.openxmlformats.org/officeDocument/2006/relationships/image" Target="../media/image122.svg"/><Relationship Id="rId32" Type="http://schemas.openxmlformats.org/officeDocument/2006/relationships/image" Target="../media/image130.png"/><Relationship Id="rId37" Type="http://schemas.openxmlformats.org/officeDocument/2006/relationships/image" Target="../media/image135.png"/><Relationship Id="rId40" Type="http://schemas.openxmlformats.org/officeDocument/2006/relationships/image" Target="../media/image138.svg"/><Relationship Id="rId45" Type="http://schemas.openxmlformats.org/officeDocument/2006/relationships/image" Target="../media/image143.png"/><Relationship Id="rId5" Type="http://schemas.openxmlformats.org/officeDocument/2006/relationships/image" Target="../media/image96.png"/><Relationship Id="rId15" Type="http://schemas.openxmlformats.org/officeDocument/2006/relationships/image" Target="../media/image113.png"/><Relationship Id="rId23" Type="http://schemas.openxmlformats.org/officeDocument/2006/relationships/image" Target="../media/image121.png"/><Relationship Id="rId28" Type="http://schemas.openxmlformats.org/officeDocument/2006/relationships/image" Target="../media/image126.png"/><Relationship Id="rId36" Type="http://schemas.openxmlformats.org/officeDocument/2006/relationships/image" Target="../media/image134.svg"/><Relationship Id="rId10" Type="http://schemas.openxmlformats.org/officeDocument/2006/relationships/image" Target="../media/image108.svg"/><Relationship Id="rId19" Type="http://schemas.openxmlformats.org/officeDocument/2006/relationships/image" Target="../media/image117.png"/><Relationship Id="rId31" Type="http://schemas.openxmlformats.org/officeDocument/2006/relationships/image" Target="../media/image129.svg"/><Relationship Id="rId44" Type="http://schemas.openxmlformats.org/officeDocument/2006/relationships/image" Target="../media/image142.svg"/><Relationship Id="rId4" Type="http://schemas.openxmlformats.org/officeDocument/2006/relationships/image" Target="../media/image95.jpg"/><Relationship Id="rId9" Type="http://schemas.openxmlformats.org/officeDocument/2006/relationships/image" Target="../media/image107.png"/><Relationship Id="rId14" Type="http://schemas.openxmlformats.org/officeDocument/2006/relationships/image" Target="../media/image112.svg"/><Relationship Id="rId22" Type="http://schemas.openxmlformats.org/officeDocument/2006/relationships/image" Target="../media/image120.svg"/><Relationship Id="rId27" Type="http://schemas.openxmlformats.org/officeDocument/2006/relationships/image" Target="../media/image125.svg"/><Relationship Id="rId30" Type="http://schemas.openxmlformats.org/officeDocument/2006/relationships/image" Target="../media/image128.png"/><Relationship Id="rId35" Type="http://schemas.openxmlformats.org/officeDocument/2006/relationships/image" Target="../media/image133.png"/><Relationship Id="rId43" Type="http://schemas.openxmlformats.org/officeDocument/2006/relationships/image" Target="../media/image141.png"/></Relationships>
</file>

<file path=ppt/slides/_rels/slide57.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152.png"/><Relationship Id="rId18" Type="http://schemas.openxmlformats.org/officeDocument/2006/relationships/slide" Target="slide61.xml"/><Relationship Id="rId3" Type="http://schemas.openxmlformats.org/officeDocument/2006/relationships/slideLayout" Target="../slideLayouts/slideLayout36.xml"/><Relationship Id="rId21" Type="http://schemas.openxmlformats.org/officeDocument/2006/relationships/image" Target="../media/image156.png"/><Relationship Id="rId7" Type="http://schemas.openxmlformats.org/officeDocument/2006/relationships/image" Target="../media/image149.svg"/><Relationship Id="rId12" Type="http://schemas.openxmlformats.org/officeDocument/2006/relationships/slide" Target="slide58.xml"/><Relationship Id="rId17" Type="http://schemas.openxmlformats.org/officeDocument/2006/relationships/image" Target="../media/image154.png"/><Relationship Id="rId2" Type="http://schemas.openxmlformats.org/officeDocument/2006/relationships/audio" Target="../media/media1.mp3"/><Relationship Id="rId16" Type="http://schemas.openxmlformats.org/officeDocument/2006/relationships/slide" Target="slide62.xml"/><Relationship Id="rId20" Type="http://schemas.openxmlformats.org/officeDocument/2006/relationships/slide" Target="slide60.xml"/><Relationship Id="rId1" Type="http://schemas.microsoft.com/office/2007/relationships/media" Target="../media/media1.mp3"/><Relationship Id="rId6" Type="http://schemas.openxmlformats.org/officeDocument/2006/relationships/image" Target="../media/image148.png"/><Relationship Id="rId11" Type="http://schemas.openxmlformats.org/officeDocument/2006/relationships/slide" Target="slide63.xml"/><Relationship Id="rId5" Type="http://schemas.openxmlformats.org/officeDocument/2006/relationships/image" Target="../media/image147.svg"/><Relationship Id="rId15" Type="http://schemas.openxmlformats.org/officeDocument/2006/relationships/image" Target="../media/image153.png"/><Relationship Id="rId10" Type="http://schemas.openxmlformats.org/officeDocument/2006/relationships/image" Target="../media/image151.svg"/><Relationship Id="rId19" Type="http://schemas.openxmlformats.org/officeDocument/2006/relationships/image" Target="../media/image155.png"/><Relationship Id="rId4" Type="http://schemas.openxmlformats.org/officeDocument/2006/relationships/image" Target="../media/image146.png"/><Relationship Id="rId9" Type="http://schemas.openxmlformats.org/officeDocument/2006/relationships/image" Target="../media/image150.png"/><Relationship Id="rId14" Type="http://schemas.openxmlformats.org/officeDocument/2006/relationships/slide" Target="slide59.xml"/></Relationships>
</file>

<file path=ppt/slides/_rels/slide58.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49.svg"/><Relationship Id="rId7" Type="http://schemas.openxmlformats.org/officeDocument/2006/relationships/slide" Target="slide57.xml"/><Relationship Id="rId2" Type="http://schemas.openxmlformats.org/officeDocument/2006/relationships/image" Target="../media/image148.png"/><Relationship Id="rId1" Type="http://schemas.openxmlformats.org/officeDocument/2006/relationships/slideLayout" Target="../slideLayouts/slideLayout47.xml"/><Relationship Id="rId6" Type="http://schemas.openxmlformats.org/officeDocument/2006/relationships/image" Target="../media/image164.png"/><Relationship Id="rId5" Type="http://schemas.openxmlformats.org/officeDocument/2006/relationships/image" Target="../media/image120.svg"/><Relationship Id="rId4" Type="http://schemas.openxmlformats.org/officeDocument/2006/relationships/image" Target="../media/image119.png"/></Relationships>
</file>

<file path=ppt/slides/_rels/slide59.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49.svg"/><Relationship Id="rId7" Type="http://schemas.openxmlformats.org/officeDocument/2006/relationships/slide" Target="slide57.xml"/><Relationship Id="rId2" Type="http://schemas.openxmlformats.org/officeDocument/2006/relationships/image" Target="../media/image148.png"/><Relationship Id="rId1" Type="http://schemas.openxmlformats.org/officeDocument/2006/relationships/slideLayout" Target="../slideLayouts/slideLayout47.xml"/><Relationship Id="rId6" Type="http://schemas.openxmlformats.org/officeDocument/2006/relationships/image" Target="../media/image120.svg"/><Relationship Id="rId5" Type="http://schemas.openxmlformats.org/officeDocument/2006/relationships/image" Target="../media/image119.png"/><Relationship Id="rId4" Type="http://schemas.openxmlformats.org/officeDocument/2006/relationships/image" Target="../media/image158.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49.svg"/><Relationship Id="rId7" Type="http://schemas.openxmlformats.org/officeDocument/2006/relationships/image" Target="../media/image167.png"/><Relationship Id="rId12" Type="http://schemas.openxmlformats.org/officeDocument/2006/relationships/image" Target="../media/image170.png"/><Relationship Id="rId2" Type="http://schemas.openxmlformats.org/officeDocument/2006/relationships/image" Target="../media/image148.png"/><Relationship Id="rId1" Type="http://schemas.openxmlformats.org/officeDocument/2006/relationships/slideLayout" Target="../slideLayouts/slideLayout47.xml"/><Relationship Id="rId6" Type="http://schemas.openxmlformats.org/officeDocument/2006/relationships/image" Target="../media/image166.png"/><Relationship Id="rId11" Type="http://schemas.openxmlformats.org/officeDocument/2006/relationships/image" Target="../media/image157.png"/><Relationship Id="rId5" Type="http://schemas.openxmlformats.org/officeDocument/2006/relationships/image" Target="../media/image120.svg"/><Relationship Id="rId10" Type="http://schemas.openxmlformats.org/officeDocument/2006/relationships/slide" Target="slide57.xml"/><Relationship Id="rId4" Type="http://schemas.openxmlformats.org/officeDocument/2006/relationships/image" Target="../media/image119.png"/><Relationship Id="rId9" Type="http://schemas.openxmlformats.org/officeDocument/2006/relationships/image" Target="../media/image169.png"/></Relationships>
</file>

<file path=ppt/slides/_rels/slide61.xml.rels><?xml version="1.0" encoding="UTF-8" standalone="yes"?>
<Relationships xmlns="http://schemas.openxmlformats.org/package/2006/relationships"><Relationship Id="rId8" Type="http://schemas.openxmlformats.org/officeDocument/2006/relationships/image" Target="../media/image173.png"/><Relationship Id="rId13" Type="http://schemas.openxmlformats.org/officeDocument/2006/relationships/image" Target="../media/image157.png"/><Relationship Id="rId3" Type="http://schemas.openxmlformats.org/officeDocument/2006/relationships/image" Target="../media/image149.svg"/><Relationship Id="rId7" Type="http://schemas.openxmlformats.org/officeDocument/2006/relationships/image" Target="../media/image172.png"/><Relationship Id="rId12" Type="http://schemas.openxmlformats.org/officeDocument/2006/relationships/slide" Target="slide57.xml"/><Relationship Id="rId2" Type="http://schemas.openxmlformats.org/officeDocument/2006/relationships/image" Target="../media/image148.png"/><Relationship Id="rId1" Type="http://schemas.openxmlformats.org/officeDocument/2006/relationships/slideLayout" Target="../slideLayouts/slideLayout47.xml"/><Relationship Id="rId6" Type="http://schemas.openxmlformats.org/officeDocument/2006/relationships/image" Target="../media/image171.png"/><Relationship Id="rId11" Type="http://schemas.openxmlformats.org/officeDocument/2006/relationships/image" Target="../media/image176.png"/><Relationship Id="rId5" Type="http://schemas.openxmlformats.org/officeDocument/2006/relationships/image" Target="../media/image120.svg"/><Relationship Id="rId10" Type="http://schemas.openxmlformats.org/officeDocument/2006/relationships/image" Target="../media/image175.png"/><Relationship Id="rId4" Type="http://schemas.openxmlformats.org/officeDocument/2006/relationships/image" Target="../media/image119.png"/><Relationship Id="rId9" Type="http://schemas.openxmlformats.org/officeDocument/2006/relationships/image" Target="../media/image174.png"/></Relationships>
</file>

<file path=ppt/slides/_rels/slide62.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49.svg"/><Relationship Id="rId7" Type="http://schemas.openxmlformats.org/officeDocument/2006/relationships/slide" Target="slide57.xml"/><Relationship Id="rId2" Type="http://schemas.openxmlformats.org/officeDocument/2006/relationships/image" Target="../media/image148.png"/><Relationship Id="rId1" Type="http://schemas.openxmlformats.org/officeDocument/2006/relationships/slideLayout" Target="../slideLayouts/slideLayout47.xml"/><Relationship Id="rId6" Type="http://schemas.openxmlformats.org/officeDocument/2006/relationships/image" Target="../media/image177.png"/><Relationship Id="rId5" Type="http://schemas.openxmlformats.org/officeDocument/2006/relationships/image" Target="../media/image120.svg"/><Relationship Id="rId4" Type="http://schemas.openxmlformats.org/officeDocument/2006/relationships/image" Target="../media/image119.png"/></Relationships>
</file>

<file path=ppt/slides/_rels/slide6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image" Target="../media/image161.png"/></Relationships>
</file>

<file path=ppt/slides/_rels/slide6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53.xml"/><Relationship Id="rId1" Type="http://schemas.openxmlformats.org/officeDocument/2006/relationships/slideLayout" Target="../slideLayouts/slideLayout18.xml"/><Relationship Id="rId5" Type="http://schemas.openxmlformats.org/officeDocument/2006/relationships/image" Target="../media/image4.png"/><Relationship Id="rId4" Type="http://schemas.openxmlformats.org/officeDocument/2006/relationships/image" Target="../media/image181.png"/></Relationships>
</file>

<file path=ppt/slides/_rels/slide6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54.xml"/><Relationship Id="rId1" Type="http://schemas.openxmlformats.org/officeDocument/2006/relationships/slideLayout" Target="../slideLayouts/slideLayout18.xml"/><Relationship Id="rId5" Type="http://schemas.openxmlformats.org/officeDocument/2006/relationships/image" Target="../media/image4.png"/><Relationship Id="rId4" Type="http://schemas.openxmlformats.org/officeDocument/2006/relationships/image" Target="../media/image182.png"/></Relationships>
</file>

<file path=ppt/slides/_rels/slide6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55.xml"/><Relationship Id="rId1" Type="http://schemas.openxmlformats.org/officeDocument/2006/relationships/slideLayout" Target="../slideLayouts/slideLayout18.xml"/><Relationship Id="rId5" Type="http://schemas.openxmlformats.org/officeDocument/2006/relationships/image" Target="../media/image4.png"/><Relationship Id="rId4" Type="http://schemas.openxmlformats.org/officeDocument/2006/relationships/image" Target="../media/image183.png"/></Relationships>
</file>

<file path=ppt/slides/_rels/slide67.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56.xml"/><Relationship Id="rId1" Type="http://schemas.openxmlformats.org/officeDocument/2006/relationships/slideLayout" Target="../slideLayouts/slideLayout14.xml"/><Relationship Id="rId5" Type="http://schemas.openxmlformats.org/officeDocument/2006/relationships/image" Target="../media/image25.png"/><Relationship Id="rId4" Type="http://schemas.openxmlformats.org/officeDocument/2006/relationships/image" Target="../media/image185.png"/></Relationships>
</file>

<file path=ppt/slides/_rels/slide6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57.xml"/><Relationship Id="rId1" Type="http://schemas.openxmlformats.org/officeDocument/2006/relationships/slideLayout" Target="../slideLayouts/slideLayout23.xml"/><Relationship Id="rId4" Type="http://schemas.openxmlformats.org/officeDocument/2006/relationships/image" Target="../media/image187.png"/></Relationships>
</file>

<file path=ppt/slides/_rels/slide6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58.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60.xml"/><Relationship Id="rId1" Type="http://schemas.openxmlformats.org/officeDocument/2006/relationships/slideLayout" Target="../slideLayouts/slideLayout5.xml"/><Relationship Id="rId4" Type="http://schemas.openxmlformats.org/officeDocument/2006/relationships/image" Target="../media/image190.png"/></Relationships>
</file>

<file path=ppt/slides/_rels/slide7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61.xml"/><Relationship Id="rId1" Type="http://schemas.openxmlformats.org/officeDocument/2006/relationships/slideLayout" Target="../slideLayouts/slideLayout5.xml"/><Relationship Id="rId5" Type="http://schemas.openxmlformats.org/officeDocument/2006/relationships/image" Target="../media/image191.png"/><Relationship Id="rId4" Type="http://schemas.microsoft.com/office/2007/relationships/hdphoto" Target="../media/hdphoto1.wdp"/></Relationships>
</file>

<file path=ppt/slides/_rels/slide7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62.xml"/><Relationship Id="rId1" Type="http://schemas.openxmlformats.org/officeDocument/2006/relationships/slideLayout" Target="../slideLayouts/slideLayout5.xml"/><Relationship Id="rId6" Type="http://schemas.openxmlformats.org/officeDocument/2006/relationships/image" Target="../media/image193.png"/><Relationship Id="rId5" Type="http://schemas.openxmlformats.org/officeDocument/2006/relationships/image" Target="../media/image192.png"/><Relationship Id="rId4" Type="http://schemas.microsoft.com/office/2007/relationships/hdphoto" Target="../media/hdphoto1.wdp"/></Relationships>
</file>

<file path=ppt/slides/_rels/slide7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63.xml"/><Relationship Id="rId1" Type="http://schemas.openxmlformats.org/officeDocument/2006/relationships/slideLayout" Target="../slideLayouts/slideLayout5.xml"/><Relationship Id="rId4" Type="http://schemas.openxmlformats.org/officeDocument/2006/relationships/image" Target="../media/image178.png"/></Relationships>
</file>

<file path=ppt/slides/_rels/slide7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64.xml"/><Relationship Id="rId1" Type="http://schemas.openxmlformats.org/officeDocument/2006/relationships/slideLayout" Target="../slideLayouts/slideLayout20.xml"/></Relationships>
</file>

<file path=ppt/slides/_rels/slide76.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65.xml"/><Relationship Id="rId1" Type="http://schemas.openxmlformats.org/officeDocument/2006/relationships/slideLayout" Target="../slideLayouts/slideLayout20.xml"/><Relationship Id="rId4" Type="http://schemas.openxmlformats.org/officeDocument/2006/relationships/image" Target="../media/image165.png"/></Relationships>
</file>

<file path=ppt/slides/_rels/slide77.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66.xml"/><Relationship Id="rId1" Type="http://schemas.openxmlformats.org/officeDocument/2006/relationships/slideLayout" Target="../slideLayouts/slideLayout20.xml"/><Relationship Id="rId4" Type="http://schemas.openxmlformats.org/officeDocument/2006/relationships/image" Target="../media/image165.png"/></Relationships>
</file>

<file path=ppt/slides/_rels/slide7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67.xml"/><Relationship Id="rId1" Type="http://schemas.openxmlformats.org/officeDocument/2006/relationships/slideLayout" Target="../slideLayouts/slideLayout2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sp>
        <p:nvSpPr>
          <p:cNvPr id="1355" name="Google Shape;1355;p64"/>
          <p:cNvSpPr txBox="1">
            <a:spLocks noGrp="1"/>
          </p:cNvSpPr>
          <p:nvPr>
            <p:ph type="title"/>
          </p:nvPr>
        </p:nvSpPr>
        <p:spPr>
          <a:xfrm>
            <a:off x="337389" y="1722360"/>
            <a:ext cx="8469222" cy="1698780"/>
          </a:xfrm>
          <a:prstGeom prst="rect">
            <a:avLst/>
          </a:prstGeom>
        </p:spPr>
        <p:txBody>
          <a:bodyPr spcFirstLastPara="1" wrap="square" lIns="91425" tIns="91425" rIns="91425" bIns="91425" anchor="t" anchorCtr="0">
            <a:noAutofit/>
          </a:bodyPr>
          <a:lstStyle/>
          <a:p>
            <a:pPr marL="0" lvl="0" indent="0" rtl="0">
              <a:lnSpc>
                <a:spcPct val="150000"/>
              </a:lnSpc>
              <a:spcBef>
                <a:spcPts val="0"/>
              </a:spcBef>
              <a:spcAft>
                <a:spcPts val="0"/>
              </a:spcAft>
              <a:buNone/>
            </a:pPr>
            <a:r>
              <a:rPr lang="en-US" sz="3500" b="1" dirty="0">
                <a:latin typeface="+mj-lt"/>
              </a:rPr>
              <a:t>THÂN MẾN CHÀO CÁC EM HỌC SINH </a:t>
            </a:r>
            <a:br>
              <a:rPr lang="en-US" sz="3500" b="1" dirty="0">
                <a:latin typeface="+mj-lt"/>
              </a:rPr>
            </a:br>
            <a:r>
              <a:rPr lang="en-US" sz="3500" b="1" dirty="0">
                <a:latin typeface="+mj-lt"/>
              </a:rPr>
              <a:t>ĐẾN VỚI BÀI HỌC MỚI</a:t>
            </a:r>
            <a:endParaRPr sz="3500" b="1" dirty="0">
              <a:latin typeface="+mj-lt"/>
            </a:endParaRPr>
          </a:p>
        </p:txBody>
      </p:sp>
      <p:grpSp>
        <p:nvGrpSpPr>
          <p:cNvPr id="1375" name="Google Shape;1375;p64"/>
          <p:cNvGrpSpPr/>
          <p:nvPr/>
        </p:nvGrpSpPr>
        <p:grpSpPr>
          <a:xfrm>
            <a:off x="7842033" y="2820105"/>
            <a:ext cx="535749" cy="547122"/>
            <a:chOff x="3477650" y="837700"/>
            <a:chExt cx="314425" cy="321100"/>
          </a:xfrm>
        </p:grpSpPr>
        <p:sp>
          <p:nvSpPr>
            <p:cNvPr id="1376" name="Google Shape;1376;p6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6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Rectangle 19">
            <a:extLst>
              <a:ext uri="{FF2B5EF4-FFF2-40B4-BE49-F238E27FC236}">
                <a16:creationId xmlns:a16="http://schemas.microsoft.com/office/drawing/2014/main" id="{306185D2-2EE2-1F8F-6C44-AE117AD31B19}"/>
              </a:ext>
            </a:extLst>
          </p:cNvPr>
          <p:cNvSpPr/>
          <p:nvPr/>
        </p:nvSpPr>
        <p:spPr>
          <a:xfrm>
            <a:off x="1863090" y="3367227"/>
            <a:ext cx="5303520" cy="12362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7724961"/>
      </p:ext>
    </p:extLst>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grpSp>
        <p:nvGrpSpPr>
          <p:cNvPr id="984" name="Google Shape;984;p44"/>
          <p:cNvGrpSpPr/>
          <p:nvPr/>
        </p:nvGrpSpPr>
        <p:grpSpPr>
          <a:xfrm>
            <a:off x="8304508" y="3029993"/>
            <a:ext cx="535749" cy="547122"/>
            <a:chOff x="3477650" y="837700"/>
            <a:chExt cx="314425" cy="321100"/>
          </a:xfrm>
        </p:grpSpPr>
        <p:sp>
          <p:nvSpPr>
            <p:cNvPr id="985" name="Google Shape;985;p4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86" name="Google Shape;986;p4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sp>
        <p:nvSpPr>
          <p:cNvPr id="987" name="Google Shape;987;p44"/>
          <p:cNvSpPr/>
          <p:nvPr/>
        </p:nvSpPr>
        <p:spPr>
          <a:xfrm>
            <a:off x="5770643" y="4493737"/>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nvGrpSpPr>
          <p:cNvPr id="8" name="Group 7">
            <a:extLst>
              <a:ext uri="{FF2B5EF4-FFF2-40B4-BE49-F238E27FC236}">
                <a16:creationId xmlns:a16="http://schemas.microsoft.com/office/drawing/2014/main" id="{1551C6C9-FFE1-7F0D-172C-2A5ACE1C0430}"/>
              </a:ext>
            </a:extLst>
          </p:cNvPr>
          <p:cNvGrpSpPr/>
          <p:nvPr/>
        </p:nvGrpSpPr>
        <p:grpSpPr>
          <a:xfrm>
            <a:off x="834597" y="721592"/>
            <a:ext cx="2114343" cy="739140"/>
            <a:chOff x="1624734" y="1360680"/>
            <a:chExt cx="5309466" cy="1569778"/>
          </a:xfrm>
        </p:grpSpPr>
        <p:sp>
          <p:nvSpPr>
            <p:cNvPr id="9" name="Rectangle 8">
              <a:extLst>
                <a:ext uri="{FF2B5EF4-FFF2-40B4-BE49-F238E27FC236}">
                  <a16:creationId xmlns:a16="http://schemas.microsoft.com/office/drawing/2014/main" id="{6871F442-4225-FE08-42C1-A6A6128992C4}"/>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10" name="Rectangle 9">
              <a:extLst>
                <a:ext uri="{FF2B5EF4-FFF2-40B4-BE49-F238E27FC236}">
                  <a16:creationId xmlns:a16="http://schemas.microsoft.com/office/drawing/2014/main" id="{D37DC1A2-6FC1-9FC7-D0DE-76B442DAA0C4}"/>
                </a:ext>
              </a:extLst>
            </p:cNvPr>
            <p:cNvSpPr/>
            <p:nvPr/>
          </p:nvSpPr>
          <p:spPr>
            <a:xfrm>
              <a:off x="1882801" y="1549559"/>
              <a:ext cx="4793328" cy="1192020"/>
            </a:xfrm>
            <a:prstGeom prst="rect">
              <a:avLst/>
            </a:prstGeom>
            <a:solidFill>
              <a:srgbClr val="CEEB99"/>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kern="1200" dirty="0" err="1">
                  <a:solidFill>
                    <a:prstClr val="black"/>
                  </a:solidFill>
                  <a:latin typeface="+mj-lt"/>
                  <a:ea typeface="+mn-ea"/>
                  <a:cs typeface="Arial" panose="020B0604020202020204" pitchFamily="34" charset="0"/>
                </a:rPr>
                <a:t>Luyện</a:t>
              </a:r>
              <a:r>
                <a:rPr lang="en-US" sz="2200" b="1" kern="1200" dirty="0">
                  <a:solidFill>
                    <a:prstClr val="black"/>
                  </a:solidFill>
                  <a:latin typeface="+mj-lt"/>
                  <a:ea typeface="+mn-ea"/>
                  <a:cs typeface="Arial" panose="020B0604020202020204" pitchFamily="34" charset="0"/>
                </a:rPr>
                <a:t> </a:t>
              </a:r>
              <a:r>
                <a:rPr lang="en-US" sz="2200" b="1" kern="1200" dirty="0" err="1">
                  <a:solidFill>
                    <a:prstClr val="black"/>
                  </a:solidFill>
                  <a:latin typeface="+mj-lt"/>
                  <a:ea typeface="+mn-ea"/>
                  <a:cs typeface="Arial" panose="020B0604020202020204" pitchFamily="34" charset="0"/>
                </a:rPr>
                <a:t>tập</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1</a:t>
              </a:r>
            </a:p>
          </p:txBody>
        </p:sp>
      </p:grpSp>
      <p:sp>
        <p:nvSpPr>
          <p:cNvPr id="2" name="TextBox 1">
            <a:extLst>
              <a:ext uri="{FF2B5EF4-FFF2-40B4-BE49-F238E27FC236}">
                <a16:creationId xmlns:a16="http://schemas.microsoft.com/office/drawing/2014/main" id="{1DCC09F5-0FFF-FB9C-2D0C-F789432E18EE}"/>
              </a:ext>
            </a:extLst>
          </p:cNvPr>
          <p:cNvSpPr txBox="1"/>
          <p:nvPr/>
        </p:nvSpPr>
        <p:spPr>
          <a:xfrm>
            <a:off x="732986" y="693625"/>
            <a:ext cx="7656634" cy="1341457"/>
          </a:xfrm>
          <a:prstGeom prst="rect">
            <a:avLst/>
          </a:prstGeom>
          <a:noFill/>
        </p:spPr>
        <p:txBody>
          <a:bodyPr wrap="square">
            <a:spAutoFit/>
          </a:bodyPr>
          <a:lstStyle/>
          <a:p>
            <a:pPr algn="just">
              <a:lnSpc>
                <a:spcPct val="200000"/>
              </a:lnSpc>
              <a:buClrTx/>
              <a:buFontTx/>
              <a:buNone/>
            </a:pPr>
            <a:r>
              <a:rPr lang="en-US" sz="2200" kern="1200" dirty="0">
                <a:solidFill>
                  <a:prstClr val="black"/>
                </a:solidFill>
                <a:latin typeface="+mj-lt"/>
                <a:ea typeface="+mn-ea"/>
                <a:cs typeface="Arial" panose="020B0604020202020204" pitchFamily="34" charset="0"/>
              </a:rPr>
              <a:t>		     Trong </a:t>
            </a:r>
            <a:r>
              <a:rPr lang="en-US" sz="2200" kern="1200" dirty="0" err="1">
                <a:solidFill>
                  <a:prstClr val="black"/>
                </a:solidFill>
                <a:latin typeface="+mj-lt"/>
                <a:ea typeface="+mn-ea"/>
                <a:cs typeface="Arial" panose="020B0604020202020204" pitchFamily="34" charset="0"/>
              </a:rPr>
              <a:t>những</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biểu</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thức</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sau</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biểu</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thức</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nào</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là</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phân</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thức</a:t>
            </a:r>
            <a:r>
              <a:rPr lang="en-US" sz="2200" kern="1200" dirty="0">
                <a:solidFill>
                  <a:prstClr val="black"/>
                </a:solidFill>
                <a:latin typeface="+mj-lt"/>
                <a:ea typeface="+mn-ea"/>
                <a:cs typeface="Arial" panose="020B0604020202020204" pitchFamily="34" charset="0"/>
              </a:rPr>
              <a:t>?</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73CCA05-2C29-C017-EBB6-D3D1631EE53C}"/>
                  </a:ext>
                </a:extLst>
              </p:cNvPr>
              <p:cNvSpPr txBox="1"/>
              <p:nvPr/>
            </p:nvSpPr>
            <p:spPr>
              <a:xfrm>
                <a:off x="1891768" y="2211071"/>
                <a:ext cx="972752" cy="82952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200" b="0" i="1" smtClean="0">
                              <a:latin typeface="Cambria Math" panose="02040503050406030204" pitchFamily="18" charset="0"/>
                            </a:rPr>
                          </m:ctrlPr>
                        </m:fPr>
                        <m:num>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𝑦</m:t>
                          </m:r>
                          <m:r>
                            <a:rPr lang="en-US" sz="2200" b="0" i="1" smtClean="0">
                              <a:latin typeface="Cambria Math" panose="02040503050406030204" pitchFamily="18" charset="0"/>
                            </a:rPr>
                            <m:t>+</m:t>
                          </m:r>
                          <m:r>
                            <a:rPr lang="en-US" sz="2200" b="0" i="1" smtClean="0">
                              <a:latin typeface="Cambria Math" panose="02040503050406030204" pitchFamily="18" charset="0"/>
                            </a:rPr>
                            <m:t>𝑥</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𝑦</m:t>
                              </m:r>
                            </m:e>
                            <m:sup>
                              <m:r>
                                <a:rPr lang="en-US" sz="2200" b="0" i="1" smtClean="0">
                                  <a:latin typeface="Cambria Math" panose="02040503050406030204" pitchFamily="18" charset="0"/>
                                </a:rPr>
                                <m:t>2</m:t>
                              </m:r>
                            </m:sup>
                          </m:sSup>
                        </m:num>
                        <m:den>
                          <m:r>
                            <a:rPr lang="en-US" sz="2200" b="0" i="1" smtClean="0">
                              <a:latin typeface="Cambria Math" panose="02040503050406030204" pitchFamily="18" charset="0"/>
                            </a:rPr>
                            <m:t>𝑥</m:t>
                          </m:r>
                          <m:r>
                            <a:rPr lang="en-US" sz="2200" b="0" i="1" smtClean="0">
                              <a:latin typeface="Cambria Math" panose="02040503050406030204" pitchFamily="18" charset="0"/>
                            </a:rPr>
                            <m:t>−</m:t>
                          </m:r>
                          <m:r>
                            <a:rPr lang="en-US" sz="2200" b="0" i="1" smtClean="0">
                              <a:latin typeface="Cambria Math" panose="02040503050406030204" pitchFamily="18" charset="0"/>
                            </a:rPr>
                            <m:t>𝑦</m:t>
                          </m:r>
                        </m:den>
                      </m:f>
                    </m:oMath>
                  </m:oMathPara>
                </a14:m>
                <a:endParaRPr lang="en-US" sz="2200" dirty="0">
                  <a:latin typeface="+mj-lt"/>
                </a:endParaRPr>
              </a:p>
            </p:txBody>
          </p:sp>
        </mc:Choice>
        <mc:Fallback xmlns="">
          <p:sp>
            <p:nvSpPr>
              <p:cNvPr id="3" name="TextBox 2">
                <a:extLst>
                  <a:ext uri="{FF2B5EF4-FFF2-40B4-BE49-F238E27FC236}">
                    <a16:creationId xmlns:a16="http://schemas.microsoft.com/office/drawing/2014/main" id="{F73CCA05-2C29-C017-EBB6-D3D1631EE53C}"/>
                  </a:ext>
                </a:extLst>
              </p:cNvPr>
              <p:cNvSpPr txBox="1">
                <a:spLocks noRot="1" noChangeAspect="1" noMove="1" noResize="1" noEditPoints="1" noAdjustHandles="1" noChangeArrowheads="1" noChangeShapeType="1" noTextEdit="1"/>
              </p:cNvSpPr>
              <p:nvPr/>
            </p:nvSpPr>
            <p:spPr>
              <a:xfrm>
                <a:off x="1891768" y="2211071"/>
                <a:ext cx="972752" cy="829522"/>
              </a:xfrm>
              <a:prstGeom prst="rect">
                <a:avLst/>
              </a:prstGeom>
              <a:blipFill>
                <a:blip r:embed="rId3"/>
                <a:stretch>
                  <a:fillRect r="-3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BD9D703-5E2D-7A58-C330-C13E6B489FBF}"/>
                  </a:ext>
                </a:extLst>
              </p:cNvPr>
              <p:cNvSpPr txBox="1"/>
              <p:nvPr/>
            </p:nvSpPr>
            <p:spPr>
              <a:xfrm>
                <a:off x="988705" y="3548787"/>
                <a:ext cx="3471062" cy="1420325"/>
              </a:xfrm>
              <a:prstGeom prst="rect">
                <a:avLst/>
              </a:prstGeom>
              <a:noFill/>
            </p:spPr>
            <p:txBody>
              <a:bodyPr wrap="square">
                <a:spAutoFit/>
              </a:bodyPr>
              <a:lstStyle/>
              <a:p>
                <a:pPr algn="just">
                  <a:lnSpc>
                    <a:spcPct val="150000"/>
                  </a:lnSpc>
                </a:pPr>
                <a:r>
                  <a:rPr lang="en-US" sz="2000" kern="1200" dirty="0">
                    <a:solidFill>
                      <a:prstClr val="black"/>
                    </a:solidFill>
                    <a:latin typeface="+mj-lt"/>
                    <a:ea typeface="+mn-ea"/>
                    <a:cs typeface="Arial" panose="020B0604020202020204" pitchFamily="34" charset="0"/>
                  </a:rPr>
                  <a:t>Là </a:t>
                </a:r>
                <a:r>
                  <a:rPr lang="en-US" sz="2000" kern="1200" dirty="0" err="1">
                    <a:solidFill>
                      <a:prstClr val="black"/>
                    </a:solidFill>
                    <a:latin typeface="+mj-lt"/>
                    <a:ea typeface="+mn-ea"/>
                    <a:cs typeface="Arial" panose="020B0604020202020204" pitchFamily="34" charset="0"/>
                  </a:rPr>
                  <a:t>phân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thức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vì</a:t>
                </a:r>
                <a:r>
                  <a:rPr lang="en-US" sz="2000" kern="1200" dirty="0">
                    <a:solidFill>
                      <a:prstClr val="black"/>
                    </a:solidFill>
                    <a:latin typeface="+mj-lt"/>
                    <a:ea typeface="+mn-ea"/>
                    <a:cs typeface="Arial" panose="020B0604020202020204" pitchFamily="34" charset="0"/>
                  </a:rPr>
                  <a:t> </a:t>
                </a:r>
                <a14:m>
                  <m:oMath xmlns:m="http://schemas.openxmlformats.org/officeDocument/2006/math">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𝑥</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r>
                      <a:rPr lang="en-US" sz="2000" b="0" i="1" kern="1200" smtClean="0">
                        <a:solidFill>
                          <a:prstClr val="black"/>
                        </a:solidFill>
                        <a:latin typeface="Cambria Math" panose="02040503050406030204" pitchFamily="18" charset="0"/>
                        <a:ea typeface="+mn-ea"/>
                        <a:cs typeface="Arial" panose="020B0604020202020204" pitchFamily="34" charset="0"/>
                      </a:rPr>
                      <m:t>𝑦</m:t>
                    </m:r>
                    <m:r>
                      <a:rPr lang="en-US" sz="2000" b="0" i="1" kern="1200" smtClean="0">
                        <a:solidFill>
                          <a:prstClr val="black"/>
                        </a:solidFill>
                        <a:latin typeface="Cambria Math" panose="02040503050406030204" pitchFamily="18" charset="0"/>
                        <a:ea typeface="+mn-ea"/>
                        <a:cs typeface="Arial" panose="020B0604020202020204" pitchFamily="34" charset="0"/>
                      </a:rPr>
                      <m:t>+</m:t>
                    </m:r>
                    <m:r>
                      <a:rPr lang="en-US" sz="2000" b="0" i="1" kern="1200" smtClean="0">
                        <a:solidFill>
                          <a:prstClr val="black"/>
                        </a:solidFill>
                        <a:latin typeface="Cambria Math" panose="02040503050406030204" pitchFamily="18" charset="0"/>
                        <a:ea typeface="+mn-ea"/>
                        <a:cs typeface="Arial" panose="020B0604020202020204" pitchFamily="34" charset="0"/>
                      </a:rPr>
                      <m:t>𝑥</m:t>
                    </m:r>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𝑦</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oMath>
                </a14:m>
                <a:r>
                  <a:rPr lang="en-US" sz="2000" dirty="0">
                    <a:latin typeface="+mj-lt"/>
                  </a:rPr>
                  <a:t>; </a:t>
                </a:r>
                <a14:m>
                  <m:oMath xmlns:m="http://schemas.openxmlformats.org/officeDocument/2006/math">
                    <m:r>
                      <a:rPr lang="en-US" sz="2000" b="0" i="1" smtClean="0">
                        <a:latin typeface="Cambria Math" panose="02040503050406030204" pitchFamily="18" charset="0"/>
                      </a:rPr>
                      <m:t>𝑥</m:t>
                    </m:r>
                    <m:r>
                      <a:rPr lang="en-US" sz="2000" b="0" i="1" smtClean="0">
                        <a:latin typeface="Cambria Math" panose="02040503050406030204" pitchFamily="18" charset="0"/>
                      </a:rPr>
                      <m:t>−</m:t>
                    </m:r>
                    <m:r>
                      <a:rPr lang="en-US" sz="2000" b="0" i="1" smtClean="0">
                        <a:latin typeface="Cambria Math" panose="02040503050406030204" pitchFamily="18" charset="0"/>
                      </a:rPr>
                      <m:t>𝑦</m:t>
                    </m:r>
                  </m:oMath>
                </a14:m>
                <a:r>
                  <a:rPr lang="en-US" sz="2000" dirty="0">
                    <a:latin typeface="+mj-lt"/>
                  </a:rPr>
                  <a:t> </a:t>
                </a:r>
                <a:r>
                  <a:rPr lang="en-US" sz="2000" dirty="0" err="1">
                    <a:latin typeface="+mj-lt"/>
                  </a:rPr>
                  <a:t>là</a:t>
                </a:r>
                <a:r>
                  <a:rPr lang="en-US" sz="2000" dirty="0">
                    <a:latin typeface="+mj-lt"/>
                  </a:rPr>
                  <a:t> </a:t>
                </a:r>
                <a:r>
                  <a:rPr lang="en-US" sz="2000" dirty="0" err="1">
                    <a:latin typeface="+mj-lt"/>
                  </a:rPr>
                  <a:t>các</a:t>
                </a:r>
                <a:r>
                  <a:rPr lang="en-US" sz="2000" dirty="0">
                    <a:latin typeface="+mj-lt"/>
                  </a:rPr>
                  <a:t> </a:t>
                </a:r>
                <a:r>
                  <a:rPr lang="en-US" sz="2000" dirty="0" err="1">
                    <a:latin typeface="+mj-lt"/>
                  </a:rPr>
                  <a:t>đa</a:t>
                </a:r>
                <a:r>
                  <a:rPr lang="en-US" sz="2000" dirty="0">
                    <a:latin typeface="+mj-lt"/>
                  </a:rPr>
                  <a:t> </a:t>
                </a:r>
                <a:r>
                  <a:rPr lang="en-US" sz="2000" dirty="0" err="1">
                    <a:latin typeface="+mj-lt"/>
                  </a:rPr>
                  <a:t>thức</a:t>
                </a:r>
                <a:r>
                  <a:rPr lang="en-US" sz="2000" dirty="0">
                    <a:latin typeface="+mj-lt"/>
                  </a:rPr>
                  <a:t> </a:t>
                </a:r>
                <a:r>
                  <a:rPr lang="en-US" sz="2000" dirty="0" err="1">
                    <a:latin typeface="+mj-lt"/>
                  </a:rPr>
                  <a:t>và</a:t>
                </a:r>
                <a:r>
                  <a:rPr lang="en-US" sz="2000" dirty="0">
                    <a:latin typeface="+mj-lt"/>
                  </a:rPr>
                  <a:t> </a:t>
                </a:r>
                <a14:m>
                  <m:oMath xmlns:m="http://schemas.openxmlformats.org/officeDocument/2006/math">
                    <m:r>
                      <a:rPr lang="en-US" sz="2000" b="0" i="1" smtClean="0">
                        <a:latin typeface="Cambria Math" panose="02040503050406030204" pitchFamily="18" charset="0"/>
                      </a:rPr>
                      <m:t>𝑥</m:t>
                    </m:r>
                    <m:r>
                      <a:rPr lang="en-US" sz="2000" b="0" i="1" smtClean="0">
                        <a:latin typeface="Cambria Math" panose="02040503050406030204" pitchFamily="18" charset="0"/>
                      </a:rPr>
                      <m:t>−</m:t>
                    </m:r>
                    <m:r>
                      <a:rPr lang="en-US" sz="2000" b="0" i="1" smtClean="0">
                        <a:latin typeface="Cambria Math" panose="02040503050406030204" pitchFamily="18" charset="0"/>
                      </a:rPr>
                      <m:t>𝑦</m:t>
                    </m:r>
                  </m:oMath>
                </a14:m>
                <a:r>
                  <a:rPr lang="en-US" sz="2000" dirty="0">
                    <a:latin typeface="+mj-lt"/>
                  </a:rPr>
                  <a:t> khác </a:t>
                </a:r>
                <a:r>
                  <a:rPr lang="en-US" sz="2000" dirty="0" err="1">
                    <a:latin typeface="+mj-lt"/>
                  </a:rPr>
                  <a:t>đa</a:t>
                </a:r>
                <a:r>
                  <a:rPr lang="en-US" sz="2000" dirty="0">
                    <a:latin typeface="+mj-lt"/>
                  </a:rPr>
                  <a:t> </a:t>
                </a:r>
                <a:r>
                  <a:rPr lang="en-US" sz="2000" dirty="0" err="1">
                    <a:latin typeface="+mj-lt"/>
                  </a:rPr>
                  <a:t>thức</a:t>
                </a:r>
                <a:r>
                  <a:rPr lang="en-US" sz="2000" dirty="0">
                    <a:latin typeface="+mj-lt"/>
                  </a:rPr>
                  <a:t> 0</a:t>
                </a:r>
              </a:p>
            </p:txBody>
          </p:sp>
        </mc:Choice>
        <mc:Fallback xmlns="">
          <p:sp>
            <p:nvSpPr>
              <p:cNvPr id="4" name="TextBox 3">
                <a:extLst>
                  <a:ext uri="{FF2B5EF4-FFF2-40B4-BE49-F238E27FC236}">
                    <a16:creationId xmlns:a16="http://schemas.microsoft.com/office/drawing/2014/main" id="{6BD9D703-5E2D-7A58-C330-C13E6B489FBF}"/>
                  </a:ext>
                </a:extLst>
              </p:cNvPr>
              <p:cNvSpPr txBox="1">
                <a:spLocks noRot="1" noChangeAspect="1" noMove="1" noResize="1" noEditPoints="1" noAdjustHandles="1" noChangeArrowheads="1" noChangeShapeType="1" noTextEdit="1"/>
              </p:cNvSpPr>
              <p:nvPr/>
            </p:nvSpPr>
            <p:spPr>
              <a:xfrm>
                <a:off x="988705" y="3548787"/>
                <a:ext cx="3471062" cy="1420325"/>
              </a:xfrm>
              <a:prstGeom prst="rect">
                <a:avLst/>
              </a:prstGeom>
              <a:blipFill>
                <a:blip r:embed="rId4"/>
                <a:stretch>
                  <a:fillRect l="-1754" r="-1754" b="-68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1C4CBB6-2E35-ECC2-8F84-455A6230C33C}"/>
                  </a:ext>
                </a:extLst>
              </p:cNvPr>
              <p:cNvSpPr txBox="1"/>
              <p:nvPr/>
            </p:nvSpPr>
            <p:spPr>
              <a:xfrm>
                <a:off x="5267780" y="3216944"/>
                <a:ext cx="2873167" cy="1151341"/>
              </a:xfrm>
              <a:prstGeom prst="rect">
                <a:avLst/>
              </a:prstGeom>
              <a:noFill/>
            </p:spPr>
            <p:txBody>
              <a:bodyPr wrap="square">
                <a:spAutoFit/>
              </a:bodyPr>
              <a:lstStyle/>
              <a:p>
                <a:pPr algn="just">
                  <a:lnSpc>
                    <a:spcPct val="150000"/>
                  </a:lnSpc>
                </a:pPr>
                <a:r>
                  <a:rPr lang="en-US" sz="2000" kern="1200" dirty="0">
                    <a:solidFill>
                      <a:prstClr val="black"/>
                    </a:solidFill>
                    <a:latin typeface="+mj-lt"/>
                    <a:ea typeface="+mn-ea"/>
                    <a:cs typeface="Arial" panose="020B0604020202020204" pitchFamily="34" charset="0"/>
                  </a:rPr>
                  <a:t>Không </a:t>
                </a:r>
                <a:r>
                  <a:rPr lang="en-US" sz="2000" kern="1200" dirty="0" err="1">
                    <a:solidFill>
                      <a:prstClr val="black"/>
                    </a:solidFill>
                    <a:latin typeface="+mj-lt"/>
                    <a:ea typeface="+mn-ea"/>
                    <a:cs typeface="Arial" panose="020B0604020202020204" pitchFamily="34" charset="0"/>
                  </a:rPr>
                  <a:t>là</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phân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thức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vì</a:t>
                </a:r>
                <a:r>
                  <a:rPr lang="en-US" sz="2000" kern="1200" dirty="0">
                    <a:solidFill>
                      <a:prstClr val="black"/>
                    </a:solidFill>
                    <a:latin typeface="+mj-lt"/>
                    <a:ea typeface="+mn-ea"/>
                    <a:cs typeface="Arial" panose="020B0604020202020204" pitchFamily="34" charset="0"/>
                  </a:rPr>
                  <a:t>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1</m:t>
                        </m:r>
                      </m:num>
                      <m:den>
                        <m:r>
                          <a:rPr lang="en-US" sz="2000" b="0" i="1" kern="1200" smtClean="0">
                            <a:solidFill>
                              <a:prstClr val="black"/>
                            </a:solidFill>
                            <a:latin typeface="Cambria Math" panose="02040503050406030204" pitchFamily="18" charset="0"/>
                            <a:ea typeface="+mn-ea"/>
                            <a:cs typeface="Arial" panose="020B0604020202020204" pitchFamily="34" charset="0"/>
                          </a:rPr>
                          <m:t>𝑥</m:t>
                        </m:r>
                      </m:den>
                    </m:f>
                  </m:oMath>
                </a14:m>
                <a:r>
                  <a:rPr lang="en-US" sz="2000" dirty="0">
                    <a:latin typeface="+mj-lt"/>
                  </a:rPr>
                  <a:t> </a:t>
                </a:r>
                <a:r>
                  <a:rPr lang="en-US" sz="2000" dirty="0" err="1">
                    <a:latin typeface="+mj-lt"/>
                  </a:rPr>
                  <a:t>không</a:t>
                </a:r>
                <a:r>
                  <a:rPr lang="en-US" sz="2000" dirty="0">
                    <a:latin typeface="+mj-lt"/>
                  </a:rPr>
                  <a:t> </a:t>
                </a:r>
                <a:r>
                  <a:rPr lang="en-US" sz="2000" dirty="0" err="1">
                    <a:latin typeface="+mj-lt"/>
                  </a:rPr>
                  <a:t>phải</a:t>
                </a:r>
                <a:r>
                  <a:rPr lang="en-US" sz="2000" dirty="0">
                    <a:latin typeface="+mj-lt"/>
                  </a:rPr>
                  <a:t> </a:t>
                </a:r>
                <a:r>
                  <a:rPr lang="en-US" sz="2000" dirty="0" err="1">
                    <a:latin typeface="+mj-lt"/>
                  </a:rPr>
                  <a:t>là</a:t>
                </a:r>
                <a:r>
                  <a:rPr lang="en-US" sz="2000" dirty="0">
                    <a:latin typeface="+mj-lt"/>
                  </a:rPr>
                  <a:t> </a:t>
                </a:r>
                <a:r>
                  <a:rPr lang="en-US" sz="2000" dirty="0" err="1">
                    <a:latin typeface="+mj-lt"/>
                  </a:rPr>
                  <a:t>đa</a:t>
                </a:r>
                <a:r>
                  <a:rPr lang="en-US" sz="2000" dirty="0">
                    <a:latin typeface="+mj-lt"/>
                  </a:rPr>
                  <a:t> </a:t>
                </a:r>
                <a:r>
                  <a:rPr lang="en-US" sz="2000" dirty="0" err="1">
                    <a:latin typeface="+mj-lt"/>
                  </a:rPr>
                  <a:t>thức</a:t>
                </a:r>
                <a:endParaRPr lang="en-US" sz="2000" dirty="0">
                  <a:latin typeface="+mj-lt"/>
                </a:endParaRPr>
              </a:p>
            </p:txBody>
          </p:sp>
        </mc:Choice>
        <mc:Fallback xmlns="">
          <p:sp>
            <p:nvSpPr>
              <p:cNvPr id="5" name="TextBox 4">
                <a:extLst>
                  <a:ext uri="{FF2B5EF4-FFF2-40B4-BE49-F238E27FC236}">
                    <a16:creationId xmlns:a16="http://schemas.microsoft.com/office/drawing/2014/main" id="{81C4CBB6-2E35-ECC2-8F84-455A6230C33C}"/>
                  </a:ext>
                </a:extLst>
              </p:cNvPr>
              <p:cNvSpPr txBox="1">
                <a:spLocks noRot="1" noChangeAspect="1" noMove="1" noResize="1" noEditPoints="1" noAdjustHandles="1" noChangeArrowheads="1" noChangeShapeType="1" noTextEdit="1"/>
              </p:cNvSpPr>
              <p:nvPr/>
            </p:nvSpPr>
            <p:spPr>
              <a:xfrm>
                <a:off x="5267780" y="3216944"/>
                <a:ext cx="2873167" cy="1151341"/>
              </a:xfrm>
              <a:prstGeom prst="rect">
                <a:avLst/>
              </a:prstGeom>
              <a:blipFill>
                <a:blip r:embed="rId5"/>
                <a:stretch>
                  <a:fillRect l="-2123" b="-89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221E6F5-7AF3-AE36-CB35-78959CBDD414}"/>
                  </a:ext>
                </a:extLst>
              </p:cNvPr>
              <p:cNvSpPr txBox="1"/>
              <p:nvPr/>
            </p:nvSpPr>
            <p:spPr>
              <a:xfrm>
                <a:off x="4814037" y="2210028"/>
                <a:ext cx="972752" cy="104483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200" b="0" i="1" smtClean="0">
                              <a:latin typeface="Cambria Math" panose="02040503050406030204" pitchFamily="18" charset="0"/>
                            </a:rPr>
                          </m:ctrlPr>
                        </m:fPr>
                        <m:num>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−2</m:t>
                          </m:r>
                        </m:num>
                        <m:den>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1</m:t>
                              </m:r>
                            </m:num>
                            <m:den>
                              <m:r>
                                <a:rPr lang="en-US" sz="2200" b="0" i="1" smtClean="0">
                                  <a:latin typeface="Cambria Math" panose="02040503050406030204" pitchFamily="18" charset="0"/>
                                </a:rPr>
                                <m:t>𝑥</m:t>
                              </m:r>
                            </m:den>
                          </m:f>
                        </m:den>
                      </m:f>
                    </m:oMath>
                  </m:oMathPara>
                </a14:m>
                <a:endParaRPr lang="en-US" sz="2200" dirty="0">
                  <a:latin typeface="+mj-lt"/>
                </a:endParaRPr>
              </a:p>
            </p:txBody>
          </p:sp>
        </mc:Choice>
        <mc:Fallback xmlns="">
          <p:sp>
            <p:nvSpPr>
              <p:cNvPr id="6" name="TextBox 5">
                <a:extLst>
                  <a:ext uri="{FF2B5EF4-FFF2-40B4-BE49-F238E27FC236}">
                    <a16:creationId xmlns:a16="http://schemas.microsoft.com/office/drawing/2014/main" id="{3221E6F5-7AF3-AE36-CB35-78959CBDD414}"/>
                  </a:ext>
                </a:extLst>
              </p:cNvPr>
              <p:cNvSpPr txBox="1">
                <a:spLocks noRot="1" noChangeAspect="1" noMove="1" noResize="1" noEditPoints="1" noAdjustHandles="1" noChangeArrowheads="1" noChangeShapeType="1" noTextEdit="1"/>
              </p:cNvSpPr>
              <p:nvPr/>
            </p:nvSpPr>
            <p:spPr>
              <a:xfrm>
                <a:off x="4814037" y="2210028"/>
                <a:ext cx="972752" cy="1044838"/>
              </a:xfrm>
              <a:prstGeom prst="rect">
                <a:avLst/>
              </a:prstGeom>
              <a:blipFill>
                <a:blip r:embed="rId6"/>
                <a:stretch>
                  <a:fillRect/>
                </a:stretch>
              </a:blipFill>
            </p:spPr>
            <p:txBody>
              <a:bodyPr/>
              <a:lstStyle/>
              <a:p>
                <a:r>
                  <a:rPr lang="en-US">
                    <a:noFill/>
                  </a:rPr>
                  <a:t> </a:t>
                </a:r>
              </a:p>
            </p:txBody>
          </p:sp>
        </mc:Fallback>
      </mc:AlternateContent>
      <p:sp>
        <p:nvSpPr>
          <p:cNvPr id="7" name="Arrow: Down 6">
            <a:extLst>
              <a:ext uri="{FF2B5EF4-FFF2-40B4-BE49-F238E27FC236}">
                <a16:creationId xmlns:a16="http://schemas.microsoft.com/office/drawing/2014/main" id="{6EE34B2D-CC64-A986-7DEE-61CCD030ED61}"/>
              </a:ext>
            </a:extLst>
          </p:cNvPr>
          <p:cNvSpPr/>
          <p:nvPr/>
        </p:nvSpPr>
        <p:spPr>
          <a:xfrm rot="1854152">
            <a:off x="2818322" y="3003171"/>
            <a:ext cx="221245" cy="427546"/>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4" name="Arrow: Down 13">
            <a:extLst>
              <a:ext uri="{FF2B5EF4-FFF2-40B4-BE49-F238E27FC236}">
                <a16:creationId xmlns:a16="http://schemas.microsoft.com/office/drawing/2014/main" id="{7392931A-E123-2F69-A3D7-39B55A2BD81D}"/>
              </a:ext>
            </a:extLst>
          </p:cNvPr>
          <p:cNvSpPr/>
          <p:nvPr/>
        </p:nvSpPr>
        <p:spPr>
          <a:xfrm rot="18763689">
            <a:off x="5796985" y="2965501"/>
            <a:ext cx="257122" cy="429098"/>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16" name="Picture 15">
            <a:extLst>
              <a:ext uri="{FF2B5EF4-FFF2-40B4-BE49-F238E27FC236}">
                <a16:creationId xmlns:a16="http://schemas.microsoft.com/office/drawing/2014/main" id="{5BCE1E7A-7525-1733-E90D-FE0BE2A0F1FA}"/>
              </a:ext>
            </a:extLst>
          </p:cNvPr>
          <p:cNvPicPr>
            <a:picLocks noChangeAspect="1"/>
          </p:cNvPicPr>
          <p:nvPr/>
        </p:nvPicPr>
        <p:blipFill>
          <a:blip r:embed="rId7"/>
          <a:stretch>
            <a:fillRect/>
          </a:stretch>
        </p:blipFill>
        <p:spPr>
          <a:xfrm>
            <a:off x="6617216" y="1584798"/>
            <a:ext cx="2223041" cy="1250460"/>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CFF8127-8829-7C82-013B-E5AC6993B536}"/>
                  </a:ext>
                </a:extLst>
              </p:cNvPr>
              <p:cNvSpPr txBox="1"/>
              <p:nvPr/>
            </p:nvSpPr>
            <p:spPr>
              <a:xfrm>
                <a:off x="3068908" y="2423808"/>
                <a:ext cx="1329915" cy="4308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sz="2200" i="1" smtClean="0">
                              <a:latin typeface="Cambria Math" panose="02040503050406030204" pitchFamily="18" charset="0"/>
                            </a:rPr>
                          </m:ctrlPr>
                        </m:dPr>
                        <m:e>
                          <m:r>
                            <a:rPr lang="en-US" sz="2200" b="0" i="1" smtClean="0">
                              <a:latin typeface="Cambria Math" panose="02040503050406030204" pitchFamily="18" charset="0"/>
                            </a:rPr>
                            <m:t>𝑥</m:t>
                          </m:r>
                          <m:r>
                            <a:rPr lang="en-US" sz="2200" b="0" i="1" smtClean="0">
                              <a:latin typeface="Cambria Math" panose="02040503050406030204" pitchFamily="18" charset="0"/>
                              <a:ea typeface="Cambria Math" panose="02040503050406030204" pitchFamily="18" charset="0"/>
                            </a:rPr>
                            <m:t>≠</m:t>
                          </m:r>
                          <m:r>
                            <a:rPr lang="en-US" sz="2200" b="0" i="1" smtClean="0">
                              <a:latin typeface="Cambria Math" panose="02040503050406030204" pitchFamily="18" charset="0"/>
                              <a:ea typeface="Cambria Math" panose="02040503050406030204" pitchFamily="18" charset="0"/>
                            </a:rPr>
                            <m:t>𝑦</m:t>
                          </m:r>
                        </m:e>
                      </m:d>
                    </m:oMath>
                  </m:oMathPara>
                </a14:m>
                <a:endParaRPr lang="en-US" sz="2200" dirty="0">
                  <a:latin typeface="+mj-lt"/>
                </a:endParaRPr>
              </a:p>
            </p:txBody>
          </p:sp>
        </mc:Choice>
        <mc:Fallback xmlns="">
          <p:sp>
            <p:nvSpPr>
              <p:cNvPr id="11" name="TextBox 10">
                <a:extLst>
                  <a:ext uri="{FF2B5EF4-FFF2-40B4-BE49-F238E27FC236}">
                    <a16:creationId xmlns:a16="http://schemas.microsoft.com/office/drawing/2014/main" id="{1CFF8127-8829-7C82-013B-E5AC6993B536}"/>
                  </a:ext>
                </a:extLst>
              </p:cNvPr>
              <p:cNvSpPr txBox="1">
                <a:spLocks noRot="1" noChangeAspect="1" noMove="1" noResize="1" noEditPoints="1" noAdjustHandles="1" noChangeArrowheads="1" noChangeShapeType="1" noTextEdit="1"/>
              </p:cNvSpPr>
              <p:nvPr/>
            </p:nvSpPr>
            <p:spPr>
              <a:xfrm>
                <a:off x="3068908" y="2423808"/>
                <a:ext cx="1329915" cy="430887"/>
              </a:xfrm>
              <a:prstGeom prst="rect">
                <a:avLst/>
              </a:prstGeom>
              <a:blipFill>
                <a:blip r:embed="rId8"/>
                <a:stretch>
                  <a:fillRect b="-12857"/>
                </a:stretch>
              </a:blipFill>
            </p:spPr>
            <p:txBody>
              <a:bodyPr/>
              <a:lstStyle/>
              <a:p>
                <a:r>
                  <a:rPr lang="en-US">
                    <a:noFill/>
                  </a:rPr>
                  <a:t> </a:t>
                </a:r>
              </a:p>
            </p:txBody>
          </p:sp>
        </mc:Fallback>
      </mc:AlternateContent>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
                                        </p:tgtEl>
                                        <p:attrNameLst>
                                          <p:attrName>style.visibility</p:attrName>
                                        </p:attrNameLst>
                                      </p:cBhvr>
                                      <p:to>
                                        <p:strVal val="visible"/>
                                      </p:to>
                                    </p:set>
                                  </p:childTnLst>
                                </p:cTn>
                              </p:par>
                              <p:par>
                                <p:cTn id="19" presetID="16" presetClass="entr" presetSubtype="2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499"/>
                                          </p:stCondLst>
                                        </p:cTn>
                                        <p:tgtEl>
                                          <p:spTgt spid="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heel(1)">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animBg="1"/>
      <p:bldP spid="14"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D9702B01-4F40-F2E8-189E-9DEB567681B9}"/>
                  </a:ext>
                </a:extLst>
              </p:cNvPr>
              <p:cNvSpPr txBox="1"/>
              <p:nvPr/>
            </p:nvSpPr>
            <p:spPr>
              <a:xfrm>
                <a:off x="604402" y="2682996"/>
                <a:ext cx="7625198" cy="2147896"/>
              </a:xfrm>
              <a:prstGeom prst="rect">
                <a:avLst/>
              </a:prstGeom>
              <a:noFill/>
            </p:spPr>
            <p:txBody>
              <a:bodyPr wrap="square">
                <a:spAutoFit/>
              </a:bodyPr>
              <a:lstStyle/>
              <a:p>
                <a:pPr algn="just">
                  <a:lnSpc>
                    <a:spcPct val="150000"/>
                  </a:lnSpc>
                  <a:spcBef>
                    <a:spcPts val="600"/>
                  </a:spcBef>
                  <a:spcAft>
                    <a:spcPts val="300"/>
                  </a:spcAft>
                </a:pPr>
                <a:r>
                  <a:rPr lang="en-US" sz="2000" kern="100" dirty="0">
                    <a:solidFill>
                      <a:srgbClr val="000000"/>
                    </a:solidFill>
                    <a:effectLst/>
                    <a:latin typeface="+mj-lt"/>
                    <a:ea typeface="Times New Roman" panose="02020603050405020304" pitchFamily="18" charset="0"/>
                    <a:cs typeface="Times New Roman" panose="02020603050405020304" pitchFamily="18" charset="0"/>
                  </a:rPr>
                  <a:t>Quy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tắc</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để</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hai</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phân</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số</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bằng</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nhau</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là</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en-US" sz="2000" kern="100" dirty="0">
                    <a:solidFill>
                      <a:srgbClr val="000000"/>
                    </a:solidFill>
                    <a:effectLst/>
                    <a:latin typeface="+mj-lt"/>
                    <a:ea typeface="Times New Roman" panose="02020603050405020304" pitchFamily="18" charset="0"/>
                    <a:cs typeface="Times New Roman" panose="02020603050405020304" pitchFamily="18" charset="0"/>
                  </a:rPr>
                  <a:t>Hai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phân</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số</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𝑎</m:t>
                        </m:r>
                      </m:num>
                      <m:den>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𝑏</m:t>
                        </m:r>
                      </m:den>
                    </m:f>
                  </m:oMath>
                </a14:m>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và</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m:t>
                        </m:r>
                      </m:num>
                      <m:den>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𝑑</m:t>
                        </m:r>
                      </m:den>
                    </m:f>
                  </m:oMath>
                </a14:m>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được</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gọi</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là</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bằng</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nhau</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nếu</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𝑑</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𝑏</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m:t>
                    </m:r>
                  </m:oMath>
                </a14:m>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viết</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là</a:t>
                </a:r>
                <a:endParaRPr lang="en-US" sz="2000" kern="100" dirty="0">
                  <a:latin typeface="+mj-lt"/>
                  <a:ea typeface="Times New Roman" panose="02020603050405020304" pitchFamily="18" charset="0"/>
                  <a:cs typeface="Times New Roman" panose="02020603050405020304" pitchFamily="18" charset="0"/>
                </a:endParaRPr>
              </a:p>
              <a:p>
                <a:pPr algn="just">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𝑎</m:t>
                          </m:r>
                        </m:num>
                        <m:den>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𝑏</m:t>
                          </m:r>
                        </m:den>
                      </m:f>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b="0"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2000" b="0" i="0"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m:t>
                          </m:r>
                        </m:num>
                        <m:den>
                          <m:r>
                            <m:rPr>
                              <m:sty m:val="p"/>
                            </m:rPr>
                            <a:rPr lang="en-US" sz="2000" b="0" i="0"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d</m:t>
                          </m:r>
                        </m:den>
                      </m:f>
                    </m:oMath>
                  </m:oMathPara>
                </a14:m>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23" name="TextBox 22">
                <a:extLst>
                  <a:ext uri="{FF2B5EF4-FFF2-40B4-BE49-F238E27FC236}">
                    <a16:creationId xmlns:a16="http://schemas.microsoft.com/office/drawing/2014/main" id="{D9702B01-4F40-F2E8-189E-9DEB567681B9}"/>
                  </a:ext>
                </a:extLst>
              </p:cNvPr>
              <p:cNvSpPr txBox="1">
                <a:spLocks noRot="1" noChangeAspect="1" noMove="1" noResize="1" noEditPoints="1" noAdjustHandles="1" noChangeArrowheads="1" noChangeShapeType="1" noTextEdit="1"/>
              </p:cNvSpPr>
              <p:nvPr/>
            </p:nvSpPr>
            <p:spPr>
              <a:xfrm>
                <a:off x="604402" y="2682996"/>
                <a:ext cx="7625198" cy="2147896"/>
              </a:xfrm>
              <a:prstGeom prst="rect">
                <a:avLst/>
              </a:prstGeom>
              <a:blipFill>
                <a:blip r:embed="rId2"/>
                <a:stretch>
                  <a:fillRect l="-799"/>
                </a:stretch>
              </a:blipFill>
            </p:spPr>
            <p:txBody>
              <a:bodyPr/>
              <a:lstStyle/>
              <a:p>
                <a:r>
                  <a:rPr lang="en-US">
                    <a:noFill/>
                  </a:rPr>
                  <a:t> </a:t>
                </a:r>
              </a:p>
            </p:txBody>
          </p:sp>
        </mc:Fallback>
      </mc:AlternateContent>
      <p:sp>
        <p:nvSpPr>
          <p:cNvPr id="12" name="Rectangle: Rounded Corners 11">
            <a:extLst>
              <a:ext uri="{FF2B5EF4-FFF2-40B4-BE49-F238E27FC236}">
                <a16:creationId xmlns:a16="http://schemas.microsoft.com/office/drawing/2014/main" id="{1C3D00BF-D5FE-6534-1B10-4775B6B62D32}"/>
              </a:ext>
            </a:extLst>
          </p:cNvPr>
          <p:cNvSpPr/>
          <p:nvPr/>
        </p:nvSpPr>
        <p:spPr>
          <a:xfrm>
            <a:off x="2280640" y="347575"/>
            <a:ext cx="4582717" cy="742950"/>
          </a:xfrm>
          <a:prstGeom prst="roundRect">
            <a:avLst/>
          </a:prstGeom>
          <a:solidFill>
            <a:srgbClr val="FFA3A3"/>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2500" b="1" dirty="0">
                <a:solidFill>
                  <a:schemeClr val="bg1">
                    <a:lumMod val="10000"/>
                  </a:schemeClr>
                </a:solidFill>
                <a:latin typeface="Arial (Body)"/>
              </a:rPr>
              <a:t>2. Hai </a:t>
            </a:r>
            <a:r>
              <a:rPr lang="en-US" sz="2500" b="1" dirty="0" err="1">
                <a:solidFill>
                  <a:schemeClr val="bg1">
                    <a:lumMod val="10000"/>
                  </a:schemeClr>
                </a:solidFill>
                <a:latin typeface="Arial (Body)"/>
              </a:rPr>
              <a:t>phân</a:t>
            </a:r>
            <a:r>
              <a:rPr lang="en-US" sz="2500" b="1" dirty="0">
                <a:solidFill>
                  <a:schemeClr val="bg1">
                    <a:lumMod val="10000"/>
                  </a:schemeClr>
                </a:solidFill>
                <a:latin typeface="Arial (Body)"/>
              </a:rPr>
              <a:t> </a:t>
            </a:r>
            <a:r>
              <a:rPr lang="en-US" sz="2500" b="1" dirty="0" err="1">
                <a:solidFill>
                  <a:schemeClr val="bg1">
                    <a:lumMod val="10000"/>
                  </a:schemeClr>
                </a:solidFill>
                <a:latin typeface="Arial (Body)"/>
              </a:rPr>
              <a:t>thức</a:t>
            </a:r>
            <a:r>
              <a:rPr lang="en-US" sz="2500" b="1" dirty="0">
                <a:solidFill>
                  <a:schemeClr val="bg1">
                    <a:lumMod val="10000"/>
                  </a:schemeClr>
                </a:solidFill>
                <a:latin typeface="Arial (Body)"/>
              </a:rPr>
              <a:t> </a:t>
            </a:r>
            <a:r>
              <a:rPr lang="en-US" sz="2500" b="1" dirty="0" err="1">
                <a:solidFill>
                  <a:schemeClr val="bg1">
                    <a:lumMod val="10000"/>
                  </a:schemeClr>
                </a:solidFill>
                <a:latin typeface="Arial (Body)"/>
              </a:rPr>
              <a:t>bằng</a:t>
            </a:r>
            <a:r>
              <a:rPr lang="en-US" sz="2500" b="1" dirty="0">
                <a:solidFill>
                  <a:schemeClr val="bg1">
                    <a:lumMod val="10000"/>
                  </a:schemeClr>
                </a:solidFill>
                <a:latin typeface="Arial (Body)"/>
              </a:rPr>
              <a:t> </a:t>
            </a:r>
            <a:r>
              <a:rPr lang="en-US" sz="2500" b="1" dirty="0" err="1">
                <a:solidFill>
                  <a:schemeClr val="bg1">
                    <a:lumMod val="10000"/>
                  </a:schemeClr>
                </a:solidFill>
                <a:latin typeface="Arial (Body)"/>
              </a:rPr>
              <a:t>nhau</a:t>
            </a:r>
            <a:endParaRPr lang="en-US" sz="2500" b="1" dirty="0">
              <a:solidFill>
                <a:schemeClr val="bg1">
                  <a:lumMod val="10000"/>
                </a:schemeClr>
              </a:solidFill>
              <a:latin typeface="Arial (Body)"/>
            </a:endParaRPr>
          </a:p>
        </p:txBody>
      </p:sp>
      <p:sp>
        <p:nvSpPr>
          <p:cNvPr id="13" name="Rectangle 12">
            <a:extLst>
              <a:ext uri="{FF2B5EF4-FFF2-40B4-BE49-F238E27FC236}">
                <a16:creationId xmlns:a16="http://schemas.microsoft.com/office/drawing/2014/main" id="{EBAF5B76-1442-C81B-014F-D9AE48E28204}"/>
              </a:ext>
            </a:extLst>
          </p:cNvPr>
          <p:cNvSpPr/>
          <p:nvPr/>
        </p:nvSpPr>
        <p:spPr>
          <a:xfrm>
            <a:off x="397883" y="1542381"/>
            <a:ext cx="840295" cy="400110"/>
          </a:xfrm>
          <a:prstGeom prst="rect">
            <a:avLst/>
          </a:prstGeom>
        </p:spPr>
        <p:txBody>
          <a:bodyPr wrap="none">
            <a:spAutoFit/>
          </a:bodyPr>
          <a:lstStyle/>
          <a:p>
            <a:pPr algn="ctr">
              <a:buClrTx/>
              <a:buFontTx/>
              <a:buNone/>
              <a:defRPr/>
            </a:pPr>
            <a:r>
              <a:rPr lang="en-US" sz="2000" b="1" kern="1200" dirty="0">
                <a:solidFill>
                  <a:prstClr val="black"/>
                </a:solidFill>
                <a:latin typeface="+mj-lt"/>
                <a:ea typeface="+mn-ea"/>
                <a:cs typeface="Arial" panose="020B0604020202020204" pitchFamily="34" charset="0"/>
              </a:rPr>
              <a:t>HĐ 2.</a:t>
            </a:r>
          </a:p>
        </p:txBody>
      </p:sp>
      <p:grpSp>
        <p:nvGrpSpPr>
          <p:cNvPr id="14" name="Group 13">
            <a:extLst>
              <a:ext uri="{FF2B5EF4-FFF2-40B4-BE49-F238E27FC236}">
                <a16:creationId xmlns:a16="http://schemas.microsoft.com/office/drawing/2014/main" id="{4C57E7A2-E1E2-316A-60AF-AEEA31608CC4}"/>
              </a:ext>
            </a:extLst>
          </p:cNvPr>
          <p:cNvGrpSpPr/>
          <p:nvPr/>
        </p:nvGrpSpPr>
        <p:grpSpPr>
          <a:xfrm>
            <a:off x="146990" y="2103356"/>
            <a:ext cx="1342079" cy="510214"/>
            <a:chOff x="8441668" y="4587774"/>
            <a:chExt cx="1263473" cy="823613"/>
          </a:xfrm>
        </p:grpSpPr>
        <p:pic>
          <p:nvPicPr>
            <p:cNvPr id="15" name="Picture 14">
              <a:extLst>
                <a:ext uri="{FF2B5EF4-FFF2-40B4-BE49-F238E27FC236}">
                  <a16:creationId xmlns:a16="http://schemas.microsoft.com/office/drawing/2014/main" id="{09DCDFC5-E5E9-3920-0931-3576C0D3ED76}"/>
                </a:ext>
              </a:extLst>
            </p:cNvPr>
            <p:cNvPicPr>
              <a:picLocks noChangeAspect="1"/>
            </p:cNvPicPr>
            <p:nvPr/>
          </p:nvPicPr>
          <p:blipFill>
            <a:blip r:embed="rId3"/>
            <a:stretch>
              <a:fillRect/>
            </a:stretch>
          </p:blipFill>
          <p:spPr>
            <a:xfrm>
              <a:off x="8553553" y="4587774"/>
              <a:ext cx="962685" cy="823613"/>
            </a:xfrm>
            <a:prstGeom prst="rect">
              <a:avLst/>
            </a:prstGeom>
          </p:spPr>
        </p:pic>
        <p:sp>
          <p:nvSpPr>
            <p:cNvPr id="16" name="TextBox 15">
              <a:extLst>
                <a:ext uri="{FF2B5EF4-FFF2-40B4-BE49-F238E27FC236}">
                  <a16:creationId xmlns:a16="http://schemas.microsoft.com/office/drawing/2014/main" id="{3A7E8670-6BF3-0376-C59A-23F950AB75A1}"/>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1ECC19A-8C2E-2BAF-D231-7FCDABE57F55}"/>
                  </a:ext>
                </a:extLst>
              </p:cNvPr>
              <p:cNvSpPr txBox="1"/>
              <p:nvPr/>
            </p:nvSpPr>
            <p:spPr>
              <a:xfrm>
                <a:off x="1101455" y="1352365"/>
                <a:ext cx="7717417" cy="658706"/>
              </a:xfrm>
              <a:prstGeom prst="rect">
                <a:avLst/>
              </a:prstGeom>
              <a:noFill/>
            </p:spPr>
            <p:txBody>
              <a:bodyPr wrap="square">
                <a:spAutoFit/>
              </a:bodyPr>
              <a:lstStyle/>
              <a:p>
                <a:pPr>
                  <a:lnSpc>
                    <a:spcPct val="150000"/>
                  </a:lnSpc>
                  <a:spcBef>
                    <a:spcPts val="600"/>
                  </a:spcBef>
                  <a:spcAft>
                    <a:spcPts val="300"/>
                  </a:spcAft>
                </a:pPr>
                <a:r>
                  <a:rPr lang="en-US" sz="2000" kern="100" dirty="0">
                    <a:latin typeface="+mj-lt"/>
                    <a:ea typeface="Calibri" panose="020F0502020204030204" pitchFamily="34" charset="0"/>
                    <a:cs typeface="Times New Roman" panose="02020603050405020304" pitchFamily="18" charset="0"/>
                  </a:rPr>
                  <a:t>Cho </a:t>
                </a:r>
                <a:r>
                  <a:rPr lang="en-US" sz="2000" kern="100" dirty="0" err="1">
                    <a:latin typeface="+mj-lt"/>
                    <a:ea typeface="Calibri" panose="020F0502020204030204" pitchFamily="34" charset="0"/>
                    <a:cs typeface="Times New Roman" panose="02020603050405020304" pitchFamily="18" charset="0"/>
                  </a:rPr>
                  <a:t>hai</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phân</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số</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fPr>
                      <m:num>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𝑎</m:t>
                        </m:r>
                      </m:num>
                      <m:den>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𝑏</m:t>
                        </m:r>
                      </m:den>
                    </m:f>
                  </m:oMath>
                </a14:m>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và</a:t>
                </a:r>
                <a:r>
                  <a:rPr lang="en-US"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𝑐</m:t>
                        </m:r>
                      </m:num>
                      <m:den>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𝑑</m:t>
                        </m:r>
                      </m:den>
                    </m:f>
                  </m:oMath>
                </a14:m>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Nêu</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quy</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tắc</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để</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hai</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phân</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số</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đó</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bằng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nhau</a:t>
                </a:r>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91ECC19A-8C2E-2BAF-D231-7FCDABE57F55}"/>
                  </a:ext>
                </a:extLst>
              </p:cNvPr>
              <p:cNvSpPr txBox="1">
                <a:spLocks noRot="1" noChangeAspect="1" noMove="1" noResize="1" noEditPoints="1" noAdjustHandles="1" noChangeArrowheads="1" noChangeShapeType="1" noTextEdit="1"/>
              </p:cNvSpPr>
              <p:nvPr/>
            </p:nvSpPr>
            <p:spPr>
              <a:xfrm>
                <a:off x="1101455" y="1352365"/>
                <a:ext cx="7717417" cy="658706"/>
              </a:xfrm>
              <a:prstGeom prst="rect">
                <a:avLst/>
              </a:prstGeom>
              <a:blipFill>
                <a:blip r:embed="rId4"/>
                <a:stretch>
                  <a:fillRect l="-869" b="-5556"/>
                </a:stretch>
              </a:blipFill>
            </p:spPr>
            <p:txBody>
              <a:bodyPr/>
              <a:lstStyle/>
              <a:p>
                <a:r>
                  <a:rPr lang="en-US">
                    <a:noFill/>
                  </a:rPr>
                  <a:t> </a:t>
                </a:r>
              </a:p>
            </p:txBody>
          </p:sp>
        </mc:Fallback>
      </mc:AlternateContent>
      <p:pic>
        <p:nvPicPr>
          <p:cNvPr id="25" name="Picture 24">
            <a:extLst>
              <a:ext uri="{FF2B5EF4-FFF2-40B4-BE49-F238E27FC236}">
                <a16:creationId xmlns:a16="http://schemas.microsoft.com/office/drawing/2014/main" id="{F01E5513-341D-3CB9-B61A-BAC695DF4538}"/>
              </a:ext>
            </a:extLst>
          </p:cNvPr>
          <p:cNvPicPr>
            <a:picLocks noChangeAspect="1"/>
          </p:cNvPicPr>
          <p:nvPr/>
        </p:nvPicPr>
        <p:blipFill>
          <a:blip r:embed="rId5"/>
          <a:stretch>
            <a:fillRect/>
          </a:stretch>
        </p:blipFill>
        <p:spPr>
          <a:xfrm>
            <a:off x="6686849" y="2041566"/>
            <a:ext cx="2280640" cy="1282860"/>
          </a:xfrm>
          <a:prstGeom prst="rect">
            <a:avLst/>
          </a:prstGeom>
        </p:spPr>
      </p:pic>
    </p:spTree>
    <p:extLst>
      <p:ext uri="{BB962C8B-B14F-4D97-AF65-F5344CB8AC3E}">
        <p14:creationId xmlns:p14="http://schemas.microsoft.com/office/powerpoint/2010/main" val="2014047346"/>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heel(1)">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animBg="1"/>
      <p:bldP spid="13"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9" name="Google Shape;802;p36">
            <a:extLst>
              <a:ext uri="{FF2B5EF4-FFF2-40B4-BE49-F238E27FC236}">
                <a16:creationId xmlns:a16="http://schemas.microsoft.com/office/drawing/2014/main" id="{5E367021-5F45-B7E0-67DA-6F39518650F6}"/>
              </a:ext>
            </a:extLst>
          </p:cNvPr>
          <p:cNvSpPr txBox="1">
            <a:spLocks/>
          </p:cNvSpPr>
          <p:nvPr/>
        </p:nvSpPr>
        <p:spPr>
          <a:xfrm>
            <a:off x="3237689" y="724525"/>
            <a:ext cx="2668620" cy="841800"/>
          </a:xfrm>
          <a:prstGeom prst="roundRect">
            <a:avLst/>
          </a:prstGeom>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000" b="1" dirty="0">
                <a:latin typeface="+mj-lt"/>
              </a:rPr>
              <a:t>KẾT LUẬN</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504A159-3BD5-FAF9-CBEC-2588C7ABFBC6}"/>
                  </a:ext>
                </a:extLst>
              </p:cNvPr>
              <p:cNvSpPr txBox="1"/>
              <p:nvPr/>
            </p:nvSpPr>
            <p:spPr>
              <a:xfrm>
                <a:off x="568641" y="1844562"/>
                <a:ext cx="8006715" cy="1500795"/>
              </a:xfrm>
              <a:prstGeom prst="rect">
                <a:avLst/>
              </a:prstGeom>
              <a:solidFill>
                <a:srgbClr val="FFE4B9"/>
              </a:solidFill>
            </p:spPr>
            <p:txBody>
              <a:bodyPr wrap="square">
                <a:spAutoFit/>
              </a:bodyPr>
              <a:lstStyle/>
              <a:p>
                <a:pPr algn="ctr"/>
                <a:r>
                  <a:rPr lang="en-US" sz="2400" kern="100" dirty="0">
                    <a:latin typeface="+mj-lt"/>
                    <a:ea typeface="Times New Roman" panose="02020603050405020304" pitchFamily="18" charset="0"/>
                    <a:cs typeface="Times New Roman" panose="02020603050405020304" pitchFamily="18" charset="0"/>
                  </a:rPr>
                  <a:t>Hai </a:t>
                </a:r>
                <a:r>
                  <a:rPr lang="en-US" sz="2400" kern="100" dirty="0" err="1">
                    <a:latin typeface="+mj-lt"/>
                    <a:ea typeface="Times New Roman" panose="02020603050405020304" pitchFamily="18" charset="0"/>
                    <a:cs typeface="Times New Roman" panose="02020603050405020304" pitchFamily="18" charset="0"/>
                  </a:rPr>
                  <a:t>phân</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thức</a:t>
                </a:r>
                <a:r>
                  <a:rPr lang="en-US" sz="2400" kern="100" dirty="0">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32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3200" i="1" kern="100">
                            <a:latin typeface="Cambria Math" panose="02040503050406030204" pitchFamily="18" charset="0"/>
                            <a:ea typeface="Times New Roman" panose="02020603050405020304" pitchFamily="18" charset="0"/>
                            <a:cs typeface="Times New Roman" panose="02020603050405020304" pitchFamily="18" charset="0"/>
                          </a:rPr>
                          <m:t>𝐴</m:t>
                        </m:r>
                      </m:num>
                      <m:den>
                        <m:r>
                          <a:rPr lang="en-US" sz="3200" i="1" kern="100">
                            <a:latin typeface="Cambria Math" panose="02040503050406030204" pitchFamily="18" charset="0"/>
                            <a:ea typeface="Times New Roman" panose="02020603050405020304" pitchFamily="18" charset="0"/>
                            <a:cs typeface="Times New Roman" panose="02020603050405020304" pitchFamily="18" charset="0"/>
                          </a:rPr>
                          <m:t>𝐵</m:t>
                        </m:r>
                      </m:den>
                    </m:f>
                  </m:oMath>
                </a14:m>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và</a:t>
                </a:r>
                <a:r>
                  <a:rPr lang="en-US" sz="2400" kern="100" dirty="0">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32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3200" i="1" kern="100">
                            <a:latin typeface="Cambria Math" panose="02040503050406030204" pitchFamily="18" charset="0"/>
                            <a:ea typeface="Times New Roman" panose="02020603050405020304" pitchFamily="18" charset="0"/>
                            <a:cs typeface="Times New Roman" panose="02020603050405020304" pitchFamily="18" charset="0"/>
                          </a:rPr>
                          <m:t>𝐶</m:t>
                        </m:r>
                      </m:num>
                      <m:den>
                        <m:r>
                          <a:rPr lang="en-US" sz="3200" i="1" kern="100">
                            <a:latin typeface="Cambria Math" panose="02040503050406030204" pitchFamily="18" charset="0"/>
                            <a:ea typeface="Times New Roman" panose="02020603050405020304" pitchFamily="18" charset="0"/>
                            <a:cs typeface="Times New Roman" panose="02020603050405020304" pitchFamily="18" charset="0"/>
                          </a:rPr>
                          <m:t>𝐷</m:t>
                        </m:r>
                      </m:den>
                    </m:f>
                  </m:oMath>
                </a14:m>
                <a:r>
                  <a:rPr lang="en-US" sz="32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được</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gọi</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là</a:t>
                </a:r>
                <a:r>
                  <a:rPr lang="en-US" sz="2400" kern="100" dirty="0">
                    <a:latin typeface="+mj-lt"/>
                    <a:ea typeface="Times New Roman" panose="02020603050405020304" pitchFamily="18" charset="0"/>
                    <a:cs typeface="Times New Roman" panose="02020603050405020304" pitchFamily="18" charset="0"/>
                  </a:rPr>
                  <a:t> </a:t>
                </a:r>
                <a:r>
                  <a:rPr lang="en-US" sz="2400" b="1" kern="100" dirty="0" err="1">
                    <a:solidFill>
                      <a:schemeClr val="tx1">
                        <a:lumMod val="90000"/>
                        <a:lumOff val="10000"/>
                      </a:schemeClr>
                    </a:solidFill>
                    <a:latin typeface="+mj-lt"/>
                    <a:ea typeface="Times New Roman" panose="02020603050405020304" pitchFamily="18" charset="0"/>
                    <a:cs typeface="Times New Roman" panose="02020603050405020304" pitchFamily="18" charset="0"/>
                  </a:rPr>
                  <a:t>bằng</a:t>
                </a:r>
                <a:r>
                  <a:rPr lang="en-US" sz="2400" b="1" kern="100" dirty="0">
                    <a:solidFill>
                      <a:schemeClr val="tx1">
                        <a:lumMod val="90000"/>
                        <a:lumOff val="10000"/>
                      </a:schemeClr>
                    </a:solidFill>
                    <a:latin typeface="+mj-lt"/>
                    <a:ea typeface="Times New Roman" panose="02020603050405020304" pitchFamily="18" charset="0"/>
                    <a:cs typeface="Times New Roman" panose="02020603050405020304" pitchFamily="18" charset="0"/>
                  </a:rPr>
                  <a:t> </a:t>
                </a:r>
                <a:r>
                  <a:rPr lang="en-US" sz="2400" b="1" kern="100" dirty="0" err="1">
                    <a:solidFill>
                      <a:schemeClr val="tx1">
                        <a:lumMod val="90000"/>
                        <a:lumOff val="10000"/>
                      </a:schemeClr>
                    </a:solidFill>
                    <a:latin typeface="+mj-lt"/>
                    <a:ea typeface="Times New Roman" panose="02020603050405020304" pitchFamily="18" charset="0"/>
                    <a:cs typeface="Times New Roman" panose="02020603050405020304" pitchFamily="18" charset="0"/>
                  </a:rPr>
                  <a:t>nhau</a:t>
                </a:r>
                <a:r>
                  <a:rPr lang="en-US" sz="2400" b="1" kern="100" dirty="0">
                    <a:solidFill>
                      <a:schemeClr val="tx1">
                        <a:lumMod val="90000"/>
                        <a:lumOff val="10000"/>
                      </a:schemeClr>
                    </a:solidFill>
                    <a:latin typeface="+mj-lt"/>
                    <a:ea typeface="Times New Roman" panose="02020603050405020304" pitchFamily="18" charset="0"/>
                    <a:cs typeface="Times New Roman" panose="02020603050405020304" pitchFamily="18" charset="0"/>
                  </a:rPr>
                  <a:t> </a:t>
                </a:r>
              </a:p>
              <a:p>
                <a:pPr algn="ctr"/>
                <a:r>
                  <a:rPr lang="en-US" sz="2400" kern="100" dirty="0" err="1">
                    <a:latin typeface="+mj-lt"/>
                    <a:ea typeface="Times New Roman" panose="02020603050405020304" pitchFamily="18" charset="0"/>
                    <a:cs typeface="Times New Roman" panose="02020603050405020304" pitchFamily="18" charset="0"/>
                  </a:rPr>
                  <a:t>nếu</a:t>
                </a:r>
                <a:r>
                  <a:rPr lang="en-US" sz="24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400" b="1" i="1" kern="100" smtClean="0">
                        <a:solidFill>
                          <a:schemeClr val="tx1">
                            <a:lumMod val="90000"/>
                            <a:lumOff val="10000"/>
                          </a:schemeClr>
                        </a:solidFill>
                        <a:latin typeface="Cambria Math" panose="02040503050406030204" pitchFamily="18" charset="0"/>
                        <a:ea typeface="Times New Roman" panose="02020603050405020304" pitchFamily="18" charset="0"/>
                        <a:cs typeface="Times New Roman" panose="02020603050405020304" pitchFamily="18" charset="0"/>
                      </a:rPr>
                      <m:t>𝑨</m:t>
                    </m:r>
                    <m:r>
                      <a:rPr lang="en-US" sz="2400" b="1" i="1" kern="100" smtClean="0">
                        <a:solidFill>
                          <a:schemeClr val="tx1">
                            <a:lumMod val="90000"/>
                            <a:lumOff val="10000"/>
                          </a:schemeClr>
                        </a:solidFill>
                        <a:latin typeface="Cambria Math" panose="02040503050406030204" pitchFamily="18" charset="0"/>
                        <a:ea typeface="Times New Roman" panose="02020603050405020304" pitchFamily="18" charset="0"/>
                        <a:cs typeface="Times New Roman" panose="02020603050405020304" pitchFamily="18" charset="0"/>
                      </a:rPr>
                      <m:t> . </m:t>
                    </m:r>
                    <m:r>
                      <a:rPr lang="en-US" sz="2400" b="1" i="1" kern="100" smtClean="0">
                        <a:solidFill>
                          <a:schemeClr val="tx1">
                            <a:lumMod val="90000"/>
                            <a:lumOff val="10000"/>
                          </a:schemeClr>
                        </a:solidFill>
                        <a:latin typeface="Cambria Math" panose="02040503050406030204" pitchFamily="18" charset="0"/>
                        <a:ea typeface="Times New Roman" panose="02020603050405020304" pitchFamily="18" charset="0"/>
                        <a:cs typeface="Times New Roman" panose="02020603050405020304" pitchFamily="18" charset="0"/>
                      </a:rPr>
                      <m:t>𝑫</m:t>
                    </m:r>
                    <m:r>
                      <a:rPr lang="en-US" sz="2400" b="1" i="1" kern="100" smtClean="0">
                        <a:solidFill>
                          <a:schemeClr val="tx1">
                            <a:lumMod val="90000"/>
                            <a:lumOff val="10000"/>
                          </a:schemeClr>
                        </a:solidFill>
                        <a:latin typeface="Cambria Math" panose="02040503050406030204" pitchFamily="18" charset="0"/>
                        <a:ea typeface="Times New Roman" panose="02020603050405020304" pitchFamily="18" charset="0"/>
                        <a:cs typeface="Times New Roman" panose="02020603050405020304" pitchFamily="18" charset="0"/>
                      </a:rPr>
                      <m:t> = </m:t>
                    </m:r>
                    <m:r>
                      <a:rPr lang="en-US" sz="2400" b="1" i="1" kern="100" smtClean="0">
                        <a:solidFill>
                          <a:schemeClr val="tx1">
                            <a:lumMod val="90000"/>
                            <a:lumOff val="10000"/>
                          </a:schemeClr>
                        </a:solidFill>
                        <a:latin typeface="Cambria Math" panose="02040503050406030204" pitchFamily="18" charset="0"/>
                        <a:ea typeface="Times New Roman" panose="02020603050405020304" pitchFamily="18" charset="0"/>
                        <a:cs typeface="Times New Roman" panose="02020603050405020304" pitchFamily="18" charset="0"/>
                      </a:rPr>
                      <m:t>𝑩</m:t>
                    </m:r>
                    <m:r>
                      <a:rPr lang="en-US" sz="2400" b="1" i="1" kern="100" smtClean="0">
                        <a:solidFill>
                          <a:schemeClr val="tx1">
                            <a:lumMod val="90000"/>
                            <a:lumOff val="10000"/>
                          </a:schemeClr>
                        </a:solidFill>
                        <a:latin typeface="Cambria Math" panose="02040503050406030204" pitchFamily="18" charset="0"/>
                        <a:ea typeface="Times New Roman" panose="02020603050405020304" pitchFamily="18" charset="0"/>
                        <a:cs typeface="Times New Roman" panose="02020603050405020304" pitchFamily="18" charset="0"/>
                      </a:rPr>
                      <m:t> . </m:t>
                    </m:r>
                    <m:r>
                      <a:rPr lang="en-US" sz="2400" b="1" i="1" kern="100" smtClean="0">
                        <a:solidFill>
                          <a:schemeClr val="tx1">
                            <a:lumMod val="90000"/>
                            <a:lumOff val="10000"/>
                          </a:schemeClr>
                        </a:solidFill>
                        <a:latin typeface="Cambria Math" panose="02040503050406030204" pitchFamily="18" charset="0"/>
                        <a:ea typeface="Times New Roman" panose="02020603050405020304" pitchFamily="18" charset="0"/>
                        <a:cs typeface="Times New Roman" panose="02020603050405020304" pitchFamily="18" charset="0"/>
                      </a:rPr>
                      <m:t>𝑪</m:t>
                    </m:r>
                  </m:oMath>
                </a14:m>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viết</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là</a:t>
                </a:r>
                <a:r>
                  <a:rPr lang="en-US" sz="2400" kern="100" dirty="0">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3200" b="1" i="1" kern="100" smtClean="0">
                            <a:solidFill>
                              <a:schemeClr val="tx1">
                                <a:lumMod val="90000"/>
                                <a:lumOff val="10000"/>
                              </a:schemeClr>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3200" b="1" i="1" kern="100">
                            <a:solidFill>
                              <a:schemeClr val="tx1">
                                <a:lumMod val="90000"/>
                                <a:lumOff val="10000"/>
                              </a:schemeClr>
                            </a:solidFill>
                            <a:latin typeface="Cambria Math" panose="02040503050406030204" pitchFamily="18" charset="0"/>
                            <a:ea typeface="Times New Roman" panose="02020603050405020304" pitchFamily="18" charset="0"/>
                            <a:cs typeface="Times New Roman" panose="02020603050405020304" pitchFamily="18" charset="0"/>
                          </a:rPr>
                          <m:t>𝑨</m:t>
                        </m:r>
                      </m:num>
                      <m:den>
                        <m:r>
                          <a:rPr lang="en-US" sz="3200" b="1" i="1" kern="100">
                            <a:solidFill>
                              <a:schemeClr val="tx1">
                                <a:lumMod val="90000"/>
                                <a:lumOff val="10000"/>
                              </a:schemeClr>
                            </a:solidFill>
                            <a:latin typeface="Cambria Math" panose="02040503050406030204" pitchFamily="18" charset="0"/>
                            <a:ea typeface="Times New Roman" panose="02020603050405020304" pitchFamily="18" charset="0"/>
                            <a:cs typeface="Times New Roman" panose="02020603050405020304" pitchFamily="18" charset="0"/>
                          </a:rPr>
                          <m:t>𝑩</m:t>
                        </m:r>
                      </m:den>
                    </m:f>
                    <m:r>
                      <a:rPr lang="en-US" sz="3200" b="1" i="1" kern="100">
                        <a:solidFill>
                          <a:schemeClr val="tx1">
                            <a:lumMod val="90000"/>
                            <a:lumOff val="10000"/>
                          </a:schemeClr>
                        </a:solidFill>
                        <a:latin typeface="Cambria Math" panose="02040503050406030204" pitchFamily="18" charset="0"/>
                        <a:ea typeface="Times New Roman" panose="02020603050405020304" pitchFamily="18" charset="0"/>
                        <a:cs typeface="Times New Roman" panose="02020603050405020304" pitchFamily="18" charset="0"/>
                      </a:rPr>
                      <m:t>=</m:t>
                    </m:r>
                  </m:oMath>
                </a14:m>
                <a:r>
                  <a:rPr lang="en-US" sz="3200" b="1" kern="100" dirty="0">
                    <a:solidFill>
                      <a:schemeClr val="tx1">
                        <a:lumMod val="90000"/>
                        <a:lumOff val="10000"/>
                      </a:schemeClr>
                    </a:solidFill>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3200" b="1" i="1" kern="100">
                            <a:solidFill>
                              <a:schemeClr val="tx1">
                                <a:lumMod val="90000"/>
                                <a:lumOff val="10000"/>
                              </a:schemeClr>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3200" b="1" i="1" kern="100">
                            <a:solidFill>
                              <a:schemeClr val="tx1">
                                <a:lumMod val="90000"/>
                                <a:lumOff val="10000"/>
                              </a:schemeClr>
                            </a:solidFill>
                            <a:latin typeface="Cambria Math" panose="02040503050406030204" pitchFamily="18" charset="0"/>
                            <a:ea typeface="Times New Roman" panose="02020603050405020304" pitchFamily="18" charset="0"/>
                            <a:cs typeface="Times New Roman" panose="02020603050405020304" pitchFamily="18" charset="0"/>
                          </a:rPr>
                          <m:t>𝑪</m:t>
                        </m:r>
                      </m:num>
                      <m:den>
                        <m:r>
                          <a:rPr lang="en-US" sz="3200" b="1" i="1" kern="100">
                            <a:solidFill>
                              <a:schemeClr val="tx1">
                                <a:lumMod val="90000"/>
                                <a:lumOff val="10000"/>
                              </a:schemeClr>
                            </a:solidFill>
                            <a:latin typeface="Cambria Math" panose="02040503050406030204" pitchFamily="18" charset="0"/>
                            <a:ea typeface="Times New Roman" panose="02020603050405020304" pitchFamily="18" charset="0"/>
                            <a:cs typeface="Times New Roman" panose="02020603050405020304" pitchFamily="18" charset="0"/>
                          </a:rPr>
                          <m:t>𝑫</m:t>
                        </m:r>
                      </m:den>
                    </m:f>
                  </m:oMath>
                </a14:m>
                <a:r>
                  <a:rPr lang="en-US" sz="2400" kern="100" dirty="0">
                    <a:latin typeface="+mj-lt"/>
                    <a:ea typeface="Times New Roman" panose="02020603050405020304" pitchFamily="18" charset="0"/>
                    <a:cs typeface="Times New Roman" panose="02020603050405020304" pitchFamily="18" charset="0"/>
                  </a:rPr>
                  <a:t>.</a:t>
                </a:r>
                <a:endParaRPr lang="en-US" sz="2400" kern="100" dirty="0">
                  <a:latin typeface="+mj-lt"/>
                  <a:ea typeface="Calibri" panose="020F050202020403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D504A159-3BD5-FAF9-CBEC-2588C7ABFBC6}"/>
                  </a:ext>
                </a:extLst>
              </p:cNvPr>
              <p:cNvSpPr txBox="1">
                <a:spLocks noRot="1" noChangeAspect="1" noMove="1" noResize="1" noEditPoints="1" noAdjustHandles="1" noChangeArrowheads="1" noChangeShapeType="1" noTextEdit="1"/>
              </p:cNvSpPr>
              <p:nvPr/>
            </p:nvSpPr>
            <p:spPr>
              <a:xfrm>
                <a:off x="568641" y="1844562"/>
                <a:ext cx="8006715" cy="1500795"/>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281455442"/>
      </p:ext>
    </p:extLst>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28" name="TextBox 27">
            <a:extLst>
              <a:ext uri="{FF2B5EF4-FFF2-40B4-BE49-F238E27FC236}">
                <a16:creationId xmlns:a16="http://schemas.microsoft.com/office/drawing/2014/main" id="{880F26A2-B0C9-8A9D-0437-A7C8766B15EC}"/>
              </a:ext>
            </a:extLst>
          </p:cNvPr>
          <p:cNvSpPr txBox="1"/>
          <p:nvPr/>
        </p:nvSpPr>
        <p:spPr>
          <a:xfrm>
            <a:off x="2977924" y="324594"/>
            <a:ext cx="3188149" cy="605909"/>
          </a:xfrm>
          <a:prstGeom prst="flowChartTerminator">
            <a:avLst/>
          </a:prstGeom>
          <a:solidFill>
            <a:srgbClr val="F3FCFF"/>
          </a:solidFill>
          <a:ln w="38100">
            <a:solidFill>
              <a:srgbClr val="00B0F0"/>
            </a:solidFill>
            <a:prstDash val="solid"/>
          </a:ln>
        </p:spPr>
        <p:txBody>
          <a:bodyPr wrap="square" rtlCol="0" anchor="ctr">
            <a:spAutoFit/>
          </a:bodyPr>
          <a:lstStyle/>
          <a:p>
            <a:pPr algn="ctr">
              <a:buClrTx/>
              <a:buFontTx/>
              <a:buNone/>
            </a:pPr>
            <a:r>
              <a:rPr lang="nl-NL" sz="2200" b="1" kern="1200" dirty="0" err="1">
                <a:solidFill>
                  <a:prstClr val="black"/>
                </a:solidFill>
                <a:latin typeface="+mj-lt"/>
                <a:ea typeface="+mn-ea"/>
                <a:cs typeface="Arial" panose="020B0604020202020204" pitchFamily="34" charset="0"/>
              </a:rPr>
              <a:t>Ví</a:t>
            </a:r>
            <a:r>
              <a:rPr lang="nl-NL" sz="2200" b="1" kern="1200" dirty="0">
                <a:solidFill>
                  <a:prstClr val="black"/>
                </a:solidFill>
                <a:latin typeface="+mj-lt"/>
                <a:ea typeface="+mn-ea"/>
                <a:cs typeface="Arial" panose="020B0604020202020204" pitchFamily="34" charset="0"/>
              </a:rPr>
              <a:t> </a:t>
            </a:r>
            <a:r>
              <a:rPr lang="nl-NL" sz="2200" b="1" kern="1200" dirty="0" err="1">
                <a:solidFill>
                  <a:prstClr val="black"/>
                </a:solidFill>
                <a:latin typeface="+mj-lt"/>
                <a:ea typeface="+mn-ea"/>
                <a:cs typeface="Arial" panose="020B0604020202020204" pitchFamily="34" charset="0"/>
              </a:rPr>
              <a:t>dụ</a:t>
            </a:r>
            <a:r>
              <a:rPr lang="nl-NL" sz="2200" b="1" kern="1200" dirty="0">
                <a:solidFill>
                  <a:prstClr val="black"/>
                </a:solidFill>
                <a:latin typeface="+mj-lt"/>
                <a:ea typeface="+mn-ea"/>
                <a:cs typeface="Arial" panose="020B0604020202020204" pitchFamily="34" charset="0"/>
              </a:rPr>
              <a:t> 2: SGK – tr.27</a:t>
            </a:r>
            <a:endParaRPr lang="en-US" sz="2200" kern="1200" dirty="0">
              <a:solidFill>
                <a:prstClr val="black"/>
              </a:solidFill>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F9A1D94B-FC51-2A47-4B9E-7EF6433D9DE6}"/>
                  </a:ext>
                </a:extLst>
              </p:cNvPr>
              <p:cNvSpPr txBox="1"/>
              <p:nvPr/>
            </p:nvSpPr>
            <p:spPr>
              <a:xfrm>
                <a:off x="1434462" y="930503"/>
                <a:ext cx="7050859" cy="1524520"/>
              </a:xfrm>
              <a:prstGeom prst="rect">
                <a:avLst/>
              </a:prstGeom>
              <a:noFill/>
            </p:spPr>
            <p:txBody>
              <a:bodyPr wrap="square">
                <a:spAutoFit/>
              </a:bodyPr>
              <a:lstStyle/>
              <a:p>
                <a:pPr algn="just">
                  <a:lnSpc>
                    <a:spcPct val="150000"/>
                  </a:lnSpc>
                  <a:buClrTx/>
                  <a:buFontTx/>
                  <a:buNone/>
                </a:pPr>
                <a:r>
                  <a:rPr lang="en-US" sz="2200" kern="1200" dirty="0">
                    <a:solidFill>
                      <a:prstClr val="black"/>
                    </a:solidFill>
                    <a:latin typeface="+mj-lt"/>
                    <a:ea typeface="+mn-ea"/>
                    <a:cs typeface="Arial" panose="020B0604020202020204" pitchFamily="34" charset="0"/>
                  </a:rPr>
                  <a:t>Mỗi </a:t>
                </a:r>
                <a:r>
                  <a:rPr lang="en-US" sz="2200" kern="1200" dirty="0" err="1">
                    <a:solidFill>
                      <a:prstClr val="black"/>
                    </a:solidFill>
                    <a:latin typeface="+mj-lt"/>
                    <a:ea typeface="+mn-ea"/>
                    <a:cs typeface="Arial" panose="020B0604020202020204" pitchFamily="34" charset="0"/>
                  </a:rPr>
                  <a:t>cặp</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phân</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thức</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sau</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có</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bằng</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nhau</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không</a:t>
                </a:r>
                <a:r>
                  <a:rPr lang="en-US" sz="2200" kern="1200" dirty="0">
                    <a:solidFill>
                      <a:prstClr val="black"/>
                    </a:solidFill>
                    <a:latin typeface="+mj-lt"/>
                    <a:ea typeface="+mn-ea"/>
                    <a:cs typeface="Arial" panose="020B0604020202020204" pitchFamily="34" charset="0"/>
                  </a:rPr>
                  <a:t>?</a:t>
                </a:r>
              </a:p>
              <a:p>
                <a:pPr algn="just">
                  <a:lnSpc>
                    <a:spcPct val="150000"/>
                  </a:lnSpc>
                  <a:buClrTx/>
                  <a:buFontTx/>
                  <a:buNone/>
                </a:pPr>
                <a:r>
                  <a:rPr lang="en-US" sz="22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800" b="0" i="1" kern="1200" smtClean="0">
                            <a:solidFill>
                              <a:prstClr val="black"/>
                            </a:solidFill>
                            <a:latin typeface="Cambria Math" panose="02040503050406030204" pitchFamily="18" charset="0"/>
                            <a:ea typeface="+mn-ea"/>
                            <a:cs typeface="Arial" panose="020B0604020202020204" pitchFamily="34" charset="0"/>
                          </a:rPr>
                        </m:ctrlPr>
                      </m:fPr>
                      <m:num>
                        <m:r>
                          <a:rPr lang="en-US" sz="2800" b="0" i="1" kern="1200" smtClean="0">
                            <a:solidFill>
                              <a:prstClr val="black"/>
                            </a:solidFill>
                            <a:latin typeface="Cambria Math" panose="02040503050406030204" pitchFamily="18" charset="0"/>
                            <a:ea typeface="+mn-ea"/>
                            <a:cs typeface="Arial" panose="020B0604020202020204" pitchFamily="34" charset="0"/>
                          </a:rPr>
                          <m:t>𝑥</m:t>
                        </m:r>
                      </m:num>
                      <m:den>
                        <m:r>
                          <a:rPr lang="en-US" sz="2800" b="0" i="1" kern="1200" smtClean="0">
                            <a:solidFill>
                              <a:prstClr val="black"/>
                            </a:solidFill>
                            <a:latin typeface="Cambria Math" panose="02040503050406030204" pitchFamily="18" charset="0"/>
                            <a:ea typeface="+mn-ea"/>
                            <a:cs typeface="Arial" panose="020B0604020202020204" pitchFamily="34" charset="0"/>
                          </a:rPr>
                          <m:t>5</m:t>
                        </m:r>
                      </m:den>
                    </m:f>
                  </m:oMath>
                </a14:m>
                <a:r>
                  <a:rPr lang="en-US" sz="2200" kern="1200" dirty="0">
                    <a:solidFill>
                      <a:prstClr val="black"/>
                    </a:solidFill>
                    <a:latin typeface="+mj-lt"/>
                    <a:ea typeface="+mn-ea"/>
                    <a:cs typeface="Arial" panose="020B0604020202020204" pitchFamily="34" charset="0"/>
                  </a:rPr>
                  <a:t> và </a:t>
                </a:r>
                <a14:m>
                  <m:oMath xmlns:m="http://schemas.openxmlformats.org/officeDocument/2006/math">
                    <m:f>
                      <m:fPr>
                        <m:ctrlPr>
                          <a:rPr lang="en-US" sz="28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2800" b="0" i="1" kern="1200" smtClean="0">
                                <a:solidFill>
                                  <a:prstClr val="black"/>
                                </a:solidFill>
                                <a:latin typeface="Cambria Math" panose="02040503050406030204" pitchFamily="18" charset="0"/>
                                <a:ea typeface="+mn-ea"/>
                                <a:cs typeface="Arial" panose="020B0604020202020204" pitchFamily="34" charset="0"/>
                              </a:rPr>
                            </m:ctrlPr>
                          </m:sSupPr>
                          <m:e>
                            <m:r>
                              <a:rPr lang="en-US" sz="2800" b="0" i="1" kern="1200" smtClean="0">
                                <a:solidFill>
                                  <a:prstClr val="black"/>
                                </a:solidFill>
                                <a:latin typeface="Cambria Math" panose="02040503050406030204" pitchFamily="18" charset="0"/>
                                <a:ea typeface="+mn-ea"/>
                                <a:cs typeface="Arial" panose="020B0604020202020204" pitchFamily="34" charset="0"/>
                              </a:rPr>
                              <m:t>𝑥</m:t>
                            </m:r>
                          </m:e>
                          <m:sup>
                            <m:r>
                              <a:rPr lang="en-US" sz="2800" b="0" i="1" kern="1200" smtClean="0">
                                <a:solidFill>
                                  <a:prstClr val="black"/>
                                </a:solidFill>
                                <a:latin typeface="Cambria Math" panose="02040503050406030204" pitchFamily="18" charset="0"/>
                                <a:ea typeface="+mn-ea"/>
                                <a:cs typeface="Arial" panose="020B0604020202020204" pitchFamily="34" charset="0"/>
                              </a:rPr>
                              <m:t>2</m:t>
                            </m:r>
                          </m:sup>
                        </m:sSup>
                        <m:r>
                          <a:rPr lang="en-US" sz="2800" b="0" i="1" kern="1200" smtClean="0">
                            <a:solidFill>
                              <a:prstClr val="black"/>
                            </a:solidFill>
                            <a:latin typeface="Cambria Math" panose="02040503050406030204" pitchFamily="18" charset="0"/>
                            <a:ea typeface="+mn-ea"/>
                            <a:cs typeface="Arial" panose="020B0604020202020204" pitchFamily="34" charset="0"/>
                          </a:rPr>
                          <m:t>−</m:t>
                        </m:r>
                        <m:r>
                          <a:rPr lang="en-US" sz="2800" b="0" i="1" kern="1200" smtClean="0">
                            <a:solidFill>
                              <a:prstClr val="black"/>
                            </a:solidFill>
                            <a:latin typeface="Cambria Math" panose="02040503050406030204" pitchFamily="18" charset="0"/>
                            <a:ea typeface="+mn-ea"/>
                            <a:cs typeface="Arial" panose="020B0604020202020204" pitchFamily="34" charset="0"/>
                          </a:rPr>
                          <m:t>𝑥</m:t>
                        </m:r>
                      </m:num>
                      <m:den>
                        <m:r>
                          <a:rPr lang="en-US" sz="2800" b="0" i="1" kern="1200" smtClean="0">
                            <a:solidFill>
                              <a:prstClr val="black"/>
                            </a:solidFill>
                            <a:latin typeface="Cambria Math" panose="02040503050406030204" pitchFamily="18" charset="0"/>
                            <a:ea typeface="+mn-ea"/>
                            <a:cs typeface="Arial" panose="020B0604020202020204" pitchFamily="34" charset="0"/>
                          </a:rPr>
                          <m:t>5</m:t>
                        </m:r>
                        <m:r>
                          <a:rPr lang="en-US" sz="2800" b="0" i="1" kern="1200" smtClean="0">
                            <a:solidFill>
                              <a:prstClr val="black"/>
                            </a:solidFill>
                            <a:latin typeface="Cambria Math" panose="02040503050406030204" pitchFamily="18" charset="0"/>
                            <a:ea typeface="+mn-ea"/>
                            <a:cs typeface="Arial" panose="020B0604020202020204" pitchFamily="34" charset="0"/>
                          </a:rPr>
                          <m:t>𝑥</m:t>
                        </m:r>
                        <m:r>
                          <a:rPr lang="en-US" sz="2800" b="0" i="1" kern="1200" smtClean="0">
                            <a:solidFill>
                              <a:prstClr val="black"/>
                            </a:solidFill>
                            <a:latin typeface="Cambria Math" panose="02040503050406030204" pitchFamily="18" charset="0"/>
                            <a:ea typeface="+mn-ea"/>
                            <a:cs typeface="Arial" panose="020B0604020202020204" pitchFamily="34" charset="0"/>
                          </a:rPr>
                          <m:t>−5</m:t>
                        </m:r>
                      </m:den>
                    </m:f>
                  </m:oMath>
                </a14:m>
                <a:r>
                  <a:rPr lang="en-US" sz="22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800" b="0" i="1" kern="1200" smtClean="0">
                            <a:solidFill>
                              <a:prstClr val="black"/>
                            </a:solidFill>
                            <a:latin typeface="Cambria Math" panose="02040503050406030204" pitchFamily="18" charset="0"/>
                            <a:ea typeface="+mn-ea"/>
                            <a:cs typeface="Arial" panose="020B0604020202020204" pitchFamily="34" charset="0"/>
                          </a:rPr>
                        </m:ctrlPr>
                      </m:fPr>
                      <m:num>
                        <m:r>
                          <a:rPr lang="en-US" sz="2800" b="0" i="1" kern="1200" smtClean="0">
                            <a:solidFill>
                              <a:prstClr val="black"/>
                            </a:solidFill>
                            <a:latin typeface="Cambria Math" panose="02040503050406030204" pitchFamily="18" charset="0"/>
                            <a:ea typeface="+mn-ea"/>
                            <a:cs typeface="Arial" panose="020B0604020202020204" pitchFamily="34" charset="0"/>
                          </a:rPr>
                          <m:t>3+</m:t>
                        </m:r>
                        <m:r>
                          <a:rPr lang="en-US" sz="2800" b="0" i="1" kern="1200" smtClean="0">
                            <a:solidFill>
                              <a:prstClr val="black"/>
                            </a:solidFill>
                            <a:latin typeface="Cambria Math" panose="02040503050406030204" pitchFamily="18" charset="0"/>
                            <a:ea typeface="+mn-ea"/>
                            <a:cs typeface="Arial" panose="020B0604020202020204" pitchFamily="34" charset="0"/>
                          </a:rPr>
                          <m:t>𝑥</m:t>
                        </m:r>
                      </m:num>
                      <m:den>
                        <m:r>
                          <a:rPr lang="en-US" sz="2800" b="0" i="1" kern="1200" smtClean="0">
                            <a:solidFill>
                              <a:prstClr val="black"/>
                            </a:solidFill>
                            <a:latin typeface="Cambria Math" panose="02040503050406030204" pitchFamily="18" charset="0"/>
                            <a:ea typeface="+mn-ea"/>
                            <a:cs typeface="Arial" panose="020B0604020202020204" pitchFamily="34" charset="0"/>
                          </a:rPr>
                          <m:t>3+2</m:t>
                        </m:r>
                        <m:r>
                          <a:rPr lang="en-US" sz="2800" b="0" i="1" kern="1200" smtClean="0">
                            <a:solidFill>
                              <a:prstClr val="black"/>
                            </a:solidFill>
                            <a:latin typeface="Cambria Math" panose="02040503050406030204" pitchFamily="18" charset="0"/>
                            <a:ea typeface="+mn-ea"/>
                            <a:cs typeface="Arial" panose="020B0604020202020204" pitchFamily="34" charset="0"/>
                          </a:rPr>
                          <m:t>𝑥</m:t>
                        </m:r>
                      </m:den>
                    </m:f>
                  </m:oMath>
                </a14:m>
                <a:r>
                  <a:rPr lang="en-US" sz="2200" kern="1200" dirty="0">
                    <a:solidFill>
                      <a:prstClr val="black"/>
                    </a:solidFill>
                    <a:latin typeface="+mj-lt"/>
                    <a:ea typeface="+mn-ea"/>
                    <a:cs typeface="Arial" panose="020B0604020202020204" pitchFamily="34" charset="0"/>
                  </a:rPr>
                  <a:t> và </a:t>
                </a:r>
                <a14:m>
                  <m:oMath xmlns:m="http://schemas.openxmlformats.org/officeDocument/2006/math">
                    <m:f>
                      <m:fPr>
                        <m:ctrlPr>
                          <a:rPr lang="en-US" sz="2800" b="0" i="1" kern="1200" smtClean="0">
                            <a:solidFill>
                              <a:prstClr val="black"/>
                            </a:solidFill>
                            <a:latin typeface="Cambria Math" panose="02040503050406030204" pitchFamily="18" charset="0"/>
                            <a:ea typeface="+mn-ea"/>
                            <a:cs typeface="Arial" panose="020B0604020202020204" pitchFamily="34" charset="0"/>
                          </a:rPr>
                        </m:ctrlPr>
                      </m:fPr>
                      <m:num>
                        <m:r>
                          <a:rPr lang="en-US" sz="2800" b="0" i="1" kern="1200" smtClean="0">
                            <a:solidFill>
                              <a:prstClr val="black"/>
                            </a:solidFill>
                            <a:latin typeface="Cambria Math" panose="02040503050406030204" pitchFamily="18" charset="0"/>
                            <a:ea typeface="+mn-ea"/>
                            <a:cs typeface="Arial" panose="020B0604020202020204" pitchFamily="34" charset="0"/>
                          </a:rPr>
                          <m:t>1</m:t>
                        </m:r>
                      </m:num>
                      <m:den>
                        <m:r>
                          <a:rPr lang="en-US" sz="2800" b="0" i="1" kern="1200" smtClean="0">
                            <a:solidFill>
                              <a:prstClr val="black"/>
                            </a:solidFill>
                            <a:latin typeface="Cambria Math" panose="02040503050406030204" pitchFamily="18" charset="0"/>
                            <a:ea typeface="+mn-ea"/>
                            <a:cs typeface="Arial" panose="020B0604020202020204" pitchFamily="34" charset="0"/>
                          </a:rPr>
                          <m:t>2</m:t>
                        </m:r>
                      </m:den>
                    </m:f>
                  </m:oMath>
                </a14:m>
                <a:endParaRPr lang="en-US" sz="2200" kern="1200" dirty="0">
                  <a:solidFill>
                    <a:prstClr val="black"/>
                  </a:solidFill>
                  <a:latin typeface="+mj-lt"/>
                  <a:ea typeface="+mn-ea"/>
                  <a:cs typeface="Arial" panose="020B0604020202020204" pitchFamily="34" charset="0"/>
                </a:endParaRPr>
              </a:p>
            </p:txBody>
          </p:sp>
        </mc:Choice>
        <mc:Fallback xmlns="">
          <p:sp>
            <p:nvSpPr>
              <p:cNvPr id="29" name="TextBox 28">
                <a:extLst>
                  <a:ext uri="{FF2B5EF4-FFF2-40B4-BE49-F238E27FC236}">
                    <a16:creationId xmlns:a16="http://schemas.microsoft.com/office/drawing/2014/main" id="{F9A1D94B-FC51-2A47-4B9E-7EF6433D9DE6}"/>
                  </a:ext>
                </a:extLst>
              </p:cNvPr>
              <p:cNvSpPr txBox="1">
                <a:spLocks noRot="1" noChangeAspect="1" noMove="1" noResize="1" noEditPoints="1" noAdjustHandles="1" noChangeArrowheads="1" noChangeShapeType="1" noTextEdit="1"/>
              </p:cNvSpPr>
              <p:nvPr/>
            </p:nvSpPr>
            <p:spPr>
              <a:xfrm>
                <a:off x="1434462" y="930503"/>
                <a:ext cx="7050859" cy="1524520"/>
              </a:xfrm>
              <a:prstGeom prst="rect">
                <a:avLst/>
              </a:prstGeom>
              <a:blipFill>
                <a:blip r:embed="rId3"/>
                <a:stretch>
                  <a:fillRect l="-1124"/>
                </a:stretch>
              </a:blipFill>
            </p:spPr>
            <p:txBody>
              <a:bodyPr/>
              <a:lstStyle/>
              <a:p>
                <a:r>
                  <a:rPr lang="en-US">
                    <a:noFill/>
                  </a:rPr>
                  <a:t> </a:t>
                </a:r>
              </a:p>
            </p:txBody>
          </p:sp>
        </mc:Fallback>
      </mc:AlternateContent>
      <p:sp>
        <p:nvSpPr>
          <p:cNvPr id="2" name="Oval Callout 29">
            <a:extLst>
              <a:ext uri="{FF2B5EF4-FFF2-40B4-BE49-F238E27FC236}">
                <a16:creationId xmlns:a16="http://schemas.microsoft.com/office/drawing/2014/main" id="{34CC494D-84A8-352B-6A83-8001D14CBEBC}"/>
              </a:ext>
            </a:extLst>
          </p:cNvPr>
          <p:cNvSpPr/>
          <p:nvPr/>
        </p:nvSpPr>
        <p:spPr>
          <a:xfrm>
            <a:off x="370874" y="2276348"/>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3916426-BDCC-E7EE-B2B2-70EDD7EB02F1}"/>
                  </a:ext>
                </a:extLst>
              </p:cNvPr>
              <p:cNvSpPr txBox="1"/>
              <p:nvPr/>
            </p:nvSpPr>
            <p:spPr>
              <a:xfrm>
                <a:off x="857250" y="2863185"/>
                <a:ext cx="7520940" cy="1326773"/>
              </a:xfrm>
              <a:prstGeom prst="rect">
                <a:avLst/>
              </a:prstGeom>
              <a:noFill/>
            </p:spPr>
            <p:txBody>
              <a:bodyPr wrap="square">
                <a:spAutoFit/>
              </a:bodyPr>
              <a:lstStyle/>
              <a:p>
                <a:pPr>
                  <a:lnSpc>
                    <a:spcPct val="150000"/>
                  </a:lnSpc>
                </a:pPr>
                <a:r>
                  <a:rPr lang="en-US" sz="2200" dirty="0">
                    <a:latin typeface="+mn-lt"/>
                  </a:rPr>
                  <a:t>a) Ta </a:t>
                </a:r>
                <a:r>
                  <a:rPr lang="en-US" sz="2200" dirty="0" err="1">
                    <a:latin typeface="+mn-lt"/>
                  </a:rPr>
                  <a:t>có</a:t>
                </a:r>
                <a:r>
                  <a:rPr lang="en-US" sz="2200" dirty="0">
                    <a:latin typeface="+mn-lt"/>
                  </a:rPr>
                  <a:t>: </a:t>
                </a:r>
                <a14:m>
                  <m:oMath xmlns:m="http://schemas.openxmlformats.org/officeDocument/2006/math">
                    <m:r>
                      <a:rPr lang="en-US" sz="2200" b="0" i="1" smtClean="0">
                        <a:latin typeface="Cambria Math" panose="02040503050406030204" pitchFamily="18" charset="0"/>
                      </a:rPr>
                      <m:t>𝑥</m:t>
                    </m:r>
                    <m:d>
                      <m:dPr>
                        <m:ctrlPr>
                          <a:rPr lang="en-US" sz="2200" b="0" i="1" smtClean="0">
                            <a:latin typeface="Cambria Math" panose="02040503050406030204" pitchFamily="18" charset="0"/>
                          </a:rPr>
                        </m:ctrlPr>
                      </m:dPr>
                      <m:e>
                        <m:r>
                          <a:rPr lang="en-US" sz="2200" b="0" i="1" smtClean="0">
                            <a:latin typeface="Cambria Math" panose="02040503050406030204" pitchFamily="18" charset="0"/>
                          </a:rPr>
                          <m:t>5</m:t>
                        </m:r>
                        <m:r>
                          <a:rPr lang="en-US" sz="2200" b="0" i="1" smtClean="0">
                            <a:latin typeface="Cambria Math" panose="02040503050406030204" pitchFamily="18" charset="0"/>
                          </a:rPr>
                          <m:t>𝑥</m:t>
                        </m:r>
                        <m:r>
                          <a:rPr lang="en-US" sz="2200" b="0" i="1" smtClean="0">
                            <a:latin typeface="Cambria Math" panose="02040503050406030204" pitchFamily="18" charset="0"/>
                          </a:rPr>
                          <m:t>−5</m:t>
                        </m:r>
                      </m:e>
                    </m:d>
                    <m:r>
                      <a:rPr lang="en-US" sz="2200" b="0" i="1" smtClean="0">
                        <a:latin typeface="Cambria Math" panose="02040503050406030204" pitchFamily="18" charset="0"/>
                      </a:rPr>
                      <m:t>=5</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−5</m:t>
                    </m:r>
                    <m:r>
                      <a:rPr lang="en-US" sz="2200" b="0" i="1" smtClean="0">
                        <a:latin typeface="Cambria Math" panose="02040503050406030204" pitchFamily="18" charset="0"/>
                      </a:rPr>
                      <m:t>𝑥</m:t>
                    </m:r>
                  </m:oMath>
                </a14:m>
                <a:r>
                  <a:rPr lang="en-US" sz="2200" dirty="0">
                    <a:latin typeface="+mn-lt"/>
                  </a:rPr>
                  <a:t> </a:t>
                </a:r>
                <a:r>
                  <a:rPr lang="en-US" sz="2200" dirty="0" err="1">
                    <a:latin typeface="+mn-lt"/>
                  </a:rPr>
                  <a:t>và</a:t>
                </a:r>
                <a:r>
                  <a:rPr lang="en-US" sz="2200" dirty="0">
                    <a:latin typeface="+mn-lt"/>
                  </a:rPr>
                  <a:t> </a:t>
                </a:r>
                <a14:m>
                  <m:oMath xmlns:m="http://schemas.openxmlformats.org/officeDocument/2006/math">
                    <m:r>
                      <a:rPr lang="en-US" sz="2200" b="0" i="1" smtClean="0">
                        <a:latin typeface="Cambria Math" panose="02040503050406030204" pitchFamily="18" charset="0"/>
                      </a:rPr>
                      <m:t>5</m:t>
                    </m:r>
                    <m:d>
                      <m:dPr>
                        <m:ctrlPr>
                          <a:rPr lang="en-US" sz="2200" b="0" i="1" smtClean="0">
                            <a:latin typeface="Cambria Math" panose="02040503050406030204" pitchFamily="18" charset="0"/>
                          </a:rPr>
                        </m:ctrlPr>
                      </m:dPr>
                      <m:e>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m:t>
                        </m:r>
                        <m:r>
                          <a:rPr lang="en-US" sz="2200" b="0" i="1" smtClean="0">
                            <a:latin typeface="Cambria Math" panose="02040503050406030204" pitchFamily="18" charset="0"/>
                          </a:rPr>
                          <m:t>𝑥</m:t>
                        </m:r>
                      </m:e>
                    </m:d>
                    <m:r>
                      <a:rPr lang="en-US" sz="2200" b="0" i="1" smtClean="0">
                        <a:latin typeface="Cambria Math" panose="02040503050406030204" pitchFamily="18" charset="0"/>
                      </a:rPr>
                      <m:t>=5</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−5</m:t>
                    </m:r>
                  </m:oMath>
                </a14:m>
                <a:endParaRPr lang="en-US" sz="2200" dirty="0">
                  <a:latin typeface="+mn-lt"/>
                </a:endParaRPr>
              </a:p>
              <a:p>
                <a:pPr>
                  <a:lnSpc>
                    <a:spcPct val="150000"/>
                  </a:lnSpc>
                </a:pPr>
                <a:r>
                  <a:rPr lang="en-US" sz="2200" dirty="0" err="1">
                    <a:latin typeface="+mn-lt"/>
                  </a:rPr>
                  <a:t>nên</a:t>
                </a:r>
                <a:r>
                  <a:rPr lang="en-US" sz="2200" dirty="0">
                    <a:latin typeface="+mn-lt"/>
                  </a:rPr>
                  <a:t> </a:t>
                </a:r>
                <a14:m>
                  <m:oMath xmlns:m="http://schemas.openxmlformats.org/officeDocument/2006/math">
                    <m:r>
                      <a:rPr lang="en-US" sz="2200" b="0" i="1" smtClean="0">
                        <a:latin typeface="Cambria Math" panose="02040503050406030204" pitchFamily="18" charset="0"/>
                      </a:rPr>
                      <m:t>𝑥</m:t>
                    </m:r>
                    <m:d>
                      <m:dPr>
                        <m:ctrlPr>
                          <a:rPr lang="en-US" sz="2200" b="0" i="1" smtClean="0">
                            <a:latin typeface="Cambria Math" panose="02040503050406030204" pitchFamily="18" charset="0"/>
                          </a:rPr>
                        </m:ctrlPr>
                      </m:dPr>
                      <m:e>
                        <m:r>
                          <a:rPr lang="en-US" sz="2200" b="0" i="1" smtClean="0">
                            <a:latin typeface="Cambria Math" panose="02040503050406030204" pitchFamily="18" charset="0"/>
                          </a:rPr>
                          <m:t>5</m:t>
                        </m:r>
                        <m:r>
                          <a:rPr lang="en-US" sz="2200" b="0" i="1" smtClean="0">
                            <a:latin typeface="Cambria Math" panose="02040503050406030204" pitchFamily="18" charset="0"/>
                          </a:rPr>
                          <m:t>𝑥</m:t>
                        </m:r>
                        <m:r>
                          <a:rPr lang="en-US" sz="2200" b="0" i="1" smtClean="0">
                            <a:latin typeface="Cambria Math" panose="02040503050406030204" pitchFamily="18" charset="0"/>
                          </a:rPr>
                          <m:t>−5</m:t>
                        </m:r>
                      </m:e>
                    </m:d>
                    <m:r>
                      <a:rPr lang="en-US" sz="2200" b="0" i="1" smtClean="0">
                        <a:latin typeface="Cambria Math" panose="02040503050406030204" pitchFamily="18" charset="0"/>
                      </a:rPr>
                      <m:t>=5(</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m:t>
                    </m:r>
                    <m:r>
                      <a:rPr lang="en-US" sz="2200" b="0" i="1" smtClean="0">
                        <a:latin typeface="Cambria Math" panose="02040503050406030204" pitchFamily="18" charset="0"/>
                      </a:rPr>
                      <m:t>𝑥</m:t>
                    </m:r>
                    <m:r>
                      <a:rPr lang="en-US" sz="2200" b="0" i="1" smtClean="0">
                        <a:latin typeface="Cambria Math" panose="02040503050406030204" pitchFamily="18" charset="0"/>
                      </a:rPr>
                      <m:t>)</m:t>
                    </m:r>
                  </m:oMath>
                </a14:m>
                <a:r>
                  <a:rPr lang="en-US" sz="2200" dirty="0">
                    <a:latin typeface="+mn-lt"/>
                  </a:rPr>
                  <a:t>. </a:t>
                </a:r>
                <a:r>
                  <a:rPr lang="en-US" sz="2200" dirty="0" err="1">
                    <a:latin typeface="+mn-lt"/>
                  </a:rPr>
                  <a:t>Vậy</a:t>
                </a:r>
                <a:r>
                  <a:rPr lang="en-US" sz="2200" dirty="0">
                    <a:latin typeface="+mn-lt"/>
                  </a:rPr>
                  <a:t> </a:t>
                </a:r>
                <a14:m>
                  <m:oMath xmlns:m="http://schemas.openxmlformats.org/officeDocument/2006/math">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𝑥</m:t>
                        </m:r>
                      </m:num>
                      <m:den>
                        <m:r>
                          <a:rPr lang="en-US" sz="2200" b="0" i="1" smtClean="0">
                            <a:latin typeface="Cambria Math" panose="02040503050406030204" pitchFamily="18" charset="0"/>
                          </a:rPr>
                          <m:t>5</m:t>
                        </m:r>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m:t>
                        </m:r>
                        <m:r>
                          <a:rPr lang="en-US" sz="2200" b="0" i="1" smtClean="0">
                            <a:latin typeface="Cambria Math" panose="02040503050406030204" pitchFamily="18" charset="0"/>
                          </a:rPr>
                          <m:t>𝑥</m:t>
                        </m:r>
                      </m:num>
                      <m:den>
                        <m:r>
                          <a:rPr lang="en-US" sz="2200" b="0" i="1" smtClean="0">
                            <a:latin typeface="Cambria Math" panose="02040503050406030204" pitchFamily="18" charset="0"/>
                          </a:rPr>
                          <m:t>5</m:t>
                        </m:r>
                        <m:r>
                          <a:rPr lang="en-US" sz="2200" b="0" i="1" smtClean="0">
                            <a:latin typeface="Cambria Math" panose="02040503050406030204" pitchFamily="18" charset="0"/>
                          </a:rPr>
                          <m:t>𝑥</m:t>
                        </m:r>
                        <m:r>
                          <a:rPr lang="en-US" sz="2200" b="0" i="1" smtClean="0">
                            <a:latin typeface="Cambria Math" panose="02040503050406030204" pitchFamily="18" charset="0"/>
                          </a:rPr>
                          <m:t>−5</m:t>
                        </m:r>
                      </m:den>
                    </m:f>
                  </m:oMath>
                </a14:m>
                <a:endParaRPr lang="en-US" sz="2200" dirty="0">
                  <a:latin typeface="+mn-lt"/>
                </a:endParaRPr>
              </a:p>
            </p:txBody>
          </p:sp>
        </mc:Choice>
        <mc:Fallback xmlns="">
          <p:sp>
            <p:nvSpPr>
              <p:cNvPr id="3" name="TextBox 2">
                <a:extLst>
                  <a:ext uri="{FF2B5EF4-FFF2-40B4-BE49-F238E27FC236}">
                    <a16:creationId xmlns:a16="http://schemas.microsoft.com/office/drawing/2014/main" id="{13916426-BDCC-E7EE-B2B2-70EDD7EB02F1}"/>
                  </a:ext>
                </a:extLst>
              </p:cNvPr>
              <p:cNvSpPr txBox="1">
                <a:spLocks noRot="1" noChangeAspect="1" noMove="1" noResize="1" noEditPoints="1" noAdjustHandles="1" noChangeArrowheads="1" noChangeShapeType="1" noTextEdit="1"/>
              </p:cNvSpPr>
              <p:nvPr/>
            </p:nvSpPr>
            <p:spPr>
              <a:xfrm>
                <a:off x="857250" y="2863185"/>
                <a:ext cx="7520940" cy="1326773"/>
              </a:xfrm>
              <a:prstGeom prst="rect">
                <a:avLst/>
              </a:prstGeom>
              <a:blipFill>
                <a:blip r:embed="rId4"/>
                <a:stretch>
                  <a:fillRect l="-1054" b="-2765"/>
                </a:stretch>
              </a:blipFill>
            </p:spPr>
            <p:txBody>
              <a:bodyPr/>
              <a:lstStyle/>
              <a:p>
                <a:r>
                  <a:rPr lang="en-US">
                    <a:noFill/>
                  </a:rPr>
                  <a:t> </a:t>
                </a:r>
              </a:p>
            </p:txBody>
          </p:sp>
        </mc:Fallback>
      </mc:AlternateContent>
    </p:spTree>
    <p:extLst>
      <p:ext uri="{BB962C8B-B14F-4D97-AF65-F5344CB8AC3E}">
        <p14:creationId xmlns:p14="http://schemas.microsoft.com/office/powerpoint/2010/main" val="2716872246"/>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anim calcmode="lin" valueType="num">
                                      <p:cBhvr>
                                        <p:cTn id="13" dur="500" fill="hold"/>
                                        <p:tgtEl>
                                          <p:spTgt spid="29"/>
                                        </p:tgtEl>
                                        <p:attrNameLst>
                                          <p:attrName>ppt_x</p:attrName>
                                        </p:attrNameLst>
                                      </p:cBhvr>
                                      <p:tavLst>
                                        <p:tav tm="0">
                                          <p:val>
                                            <p:strVal val="#ppt_x"/>
                                          </p:val>
                                        </p:tav>
                                        <p:tav tm="100000">
                                          <p:val>
                                            <p:strVal val="#ppt_x"/>
                                          </p:val>
                                        </p:tav>
                                      </p:tavLst>
                                    </p:anim>
                                    <p:anim calcmode="lin" valueType="num">
                                      <p:cBhvr>
                                        <p:cTn id="14"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28" name="TextBox 27">
            <a:extLst>
              <a:ext uri="{FF2B5EF4-FFF2-40B4-BE49-F238E27FC236}">
                <a16:creationId xmlns:a16="http://schemas.microsoft.com/office/drawing/2014/main" id="{880F26A2-B0C9-8A9D-0437-A7C8766B15EC}"/>
              </a:ext>
            </a:extLst>
          </p:cNvPr>
          <p:cNvSpPr txBox="1"/>
          <p:nvPr/>
        </p:nvSpPr>
        <p:spPr>
          <a:xfrm>
            <a:off x="2977924" y="324594"/>
            <a:ext cx="3188149" cy="605909"/>
          </a:xfrm>
          <a:prstGeom prst="flowChartTerminator">
            <a:avLst/>
          </a:prstGeom>
          <a:solidFill>
            <a:srgbClr val="F3FCFF"/>
          </a:solidFill>
          <a:ln w="38100">
            <a:solidFill>
              <a:srgbClr val="00B0F0"/>
            </a:solidFill>
            <a:prstDash val="solid"/>
          </a:ln>
        </p:spPr>
        <p:txBody>
          <a:bodyPr wrap="square" rtlCol="0" anchor="ctr">
            <a:spAutoFit/>
          </a:bodyPr>
          <a:lstStyle/>
          <a:p>
            <a:pPr algn="ctr">
              <a:buClrTx/>
              <a:buFontTx/>
              <a:buNone/>
            </a:pPr>
            <a:r>
              <a:rPr lang="nl-NL" sz="2200" b="1" kern="1200" dirty="0" err="1">
                <a:solidFill>
                  <a:prstClr val="black"/>
                </a:solidFill>
                <a:latin typeface="+mj-lt"/>
                <a:ea typeface="+mn-ea"/>
                <a:cs typeface="Arial" panose="020B0604020202020204" pitchFamily="34" charset="0"/>
              </a:rPr>
              <a:t>Ví</a:t>
            </a:r>
            <a:r>
              <a:rPr lang="nl-NL" sz="2200" b="1" kern="1200" dirty="0">
                <a:solidFill>
                  <a:prstClr val="black"/>
                </a:solidFill>
                <a:latin typeface="+mj-lt"/>
                <a:ea typeface="+mn-ea"/>
                <a:cs typeface="Arial" panose="020B0604020202020204" pitchFamily="34" charset="0"/>
              </a:rPr>
              <a:t> </a:t>
            </a:r>
            <a:r>
              <a:rPr lang="nl-NL" sz="2200" b="1" kern="1200" dirty="0" err="1">
                <a:solidFill>
                  <a:prstClr val="black"/>
                </a:solidFill>
                <a:latin typeface="+mj-lt"/>
                <a:ea typeface="+mn-ea"/>
                <a:cs typeface="Arial" panose="020B0604020202020204" pitchFamily="34" charset="0"/>
              </a:rPr>
              <a:t>dụ</a:t>
            </a:r>
            <a:r>
              <a:rPr lang="nl-NL" sz="2200" b="1" kern="1200" dirty="0">
                <a:solidFill>
                  <a:prstClr val="black"/>
                </a:solidFill>
                <a:latin typeface="+mj-lt"/>
                <a:ea typeface="+mn-ea"/>
                <a:cs typeface="Arial" panose="020B0604020202020204" pitchFamily="34" charset="0"/>
              </a:rPr>
              <a:t> 2: SGK – tr.27</a:t>
            </a:r>
            <a:endParaRPr lang="en-US" sz="2200" kern="1200" dirty="0">
              <a:solidFill>
                <a:prstClr val="black"/>
              </a:solidFill>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F9A1D94B-FC51-2A47-4B9E-7EF6433D9DE6}"/>
                  </a:ext>
                </a:extLst>
              </p:cNvPr>
              <p:cNvSpPr txBox="1"/>
              <p:nvPr/>
            </p:nvSpPr>
            <p:spPr>
              <a:xfrm>
                <a:off x="1434463" y="930503"/>
                <a:ext cx="7151598" cy="1524520"/>
              </a:xfrm>
              <a:prstGeom prst="rect">
                <a:avLst/>
              </a:prstGeom>
              <a:noFill/>
            </p:spPr>
            <p:txBody>
              <a:bodyPr wrap="square">
                <a:spAutoFit/>
              </a:bodyPr>
              <a:lstStyle/>
              <a:p>
                <a:pPr algn="just">
                  <a:lnSpc>
                    <a:spcPct val="150000"/>
                  </a:lnSpc>
                  <a:buClrTx/>
                  <a:buFontTx/>
                  <a:buNone/>
                </a:pPr>
                <a:r>
                  <a:rPr lang="en-US" sz="2200" kern="1200" dirty="0">
                    <a:solidFill>
                      <a:prstClr val="black"/>
                    </a:solidFill>
                    <a:latin typeface="+mj-lt"/>
                    <a:ea typeface="+mn-ea"/>
                    <a:cs typeface="Arial" panose="020B0604020202020204" pitchFamily="34" charset="0"/>
                  </a:rPr>
                  <a:t>Mỗi </a:t>
                </a:r>
                <a:r>
                  <a:rPr lang="en-US" sz="2200" kern="1200" dirty="0" err="1">
                    <a:solidFill>
                      <a:prstClr val="black"/>
                    </a:solidFill>
                    <a:latin typeface="+mj-lt"/>
                    <a:ea typeface="+mn-ea"/>
                    <a:cs typeface="Arial" panose="020B0604020202020204" pitchFamily="34" charset="0"/>
                  </a:rPr>
                  <a:t>cặp</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phân</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thức</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sau</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có</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bằng</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nhau</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không</a:t>
                </a:r>
                <a:r>
                  <a:rPr lang="en-US" sz="2200" kern="1200" dirty="0">
                    <a:solidFill>
                      <a:prstClr val="black"/>
                    </a:solidFill>
                    <a:latin typeface="+mj-lt"/>
                    <a:ea typeface="+mn-ea"/>
                    <a:cs typeface="Arial" panose="020B0604020202020204" pitchFamily="34" charset="0"/>
                  </a:rPr>
                  <a:t>?</a:t>
                </a:r>
              </a:p>
              <a:p>
                <a:pPr algn="just">
                  <a:lnSpc>
                    <a:spcPct val="150000"/>
                  </a:lnSpc>
                  <a:buClrTx/>
                  <a:buFontTx/>
                  <a:buNone/>
                </a:pPr>
                <a:r>
                  <a:rPr lang="en-US" sz="22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800" b="0" i="1" kern="1200" smtClean="0">
                            <a:solidFill>
                              <a:prstClr val="black"/>
                            </a:solidFill>
                            <a:latin typeface="Cambria Math" panose="02040503050406030204" pitchFamily="18" charset="0"/>
                            <a:ea typeface="+mn-ea"/>
                            <a:cs typeface="Arial" panose="020B0604020202020204" pitchFamily="34" charset="0"/>
                          </a:rPr>
                        </m:ctrlPr>
                      </m:fPr>
                      <m:num>
                        <m:r>
                          <a:rPr lang="en-US" sz="2800" b="0" i="1" kern="1200" smtClean="0">
                            <a:solidFill>
                              <a:prstClr val="black"/>
                            </a:solidFill>
                            <a:latin typeface="Cambria Math" panose="02040503050406030204" pitchFamily="18" charset="0"/>
                            <a:ea typeface="+mn-ea"/>
                            <a:cs typeface="Arial" panose="020B0604020202020204" pitchFamily="34" charset="0"/>
                          </a:rPr>
                          <m:t>𝑥</m:t>
                        </m:r>
                      </m:num>
                      <m:den>
                        <m:r>
                          <a:rPr lang="en-US" sz="2800" b="0" i="1" kern="1200" smtClean="0">
                            <a:solidFill>
                              <a:prstClr val="black"/>
                            </a:solidFill>
                            <a:latin typeface="Cambria Math" panose="02040503050406030204" pitchFamily="18" charset="0"/>
                            <a:ea typeface="+mn-ea"/>
                            <a:cs typeface="Arial" panose="020B0604020202020204" pitchFamily="34" charset="0"/>
                          </a:rPr>
                          <m:t>5</m:t>
                        </m:r>
                      </m:den>
                    </m:f>
                  </m:oMath>
                </a14:m>
                <a:r>
                  <a:rPr lang="en-US" sz="2800" kern="1200" dirty="0">
                    <a:solidFill>
                      <a:prstClr val="black"/>
                    </a:solidFill>
                    <a:latin typeface="+mj-lt"/>
                    <a:ea typeface="+mn-ea"/>
                    <a:cs typeface="Arial" panose="020B0604020202020204" pitchFamily="34" charset="0"/>
                  </a:rPr>
                  <a:t> </a:t>
                </a:r>
                <a:r>
                  <a:rPr lang="en-US" sz="2000" kern="1200" dirty="0">
                    <a:solidFill>
                      <a:prstClr val="black"/>
                    </a:solidFill>
                    <a:latin typeface="+mj-lt"/>
                    <a:ea typeface="+mn-ea"/>
                    <a:cs typeface="Arial" panose="020B0604020202020204" pitchFamily="34" charset="0"/>
                  </a:rPr>
                  <a:t>và</a:t>
                </a:r>
                <a:r>
                  <a:rPr lang="en-US" sz="2800" kern="1200" dirty="0">
                    <a:solidFill>
                      <a:prstClr val="black"/>
                    </a:solidFill>
                    <a:latin typeface="+mj-lt"/>
                    <a:ea typeface="+mn-ea"/>
                    <a:cs typeface="Arial" panose="020B0604020202020204" pitchFamily="34" charset="0"/>
                  </a:rPr>
                  <a:t> </a:t>
                </a:r>
                <a14:m>
                  <m:oMath xmlns:m="http://schemas.openxmlformats.org/officeDocument/2006/math">
                    <m:f>
                      <m:fPr>
                        <m:ctrlPr>
                          <a:rPr lang="en-US" sz="28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2800" b="0" i="1" kern="1200" smtClean="0">
                                <a:solidFill>
                                  <a:prstClr val="black"/>
                                </a:solidFill>
                                <a:latin typeface="Cambria Math" panose="02040503050406030204" pitchFamily="18" charset="0"/>
                                <a:ea typeface="+mn-ea"/>
                                <a:cs typeface="Arial" panose="020B0604020202020204" pitchFamily="34" charset="0"/>
                              </a:rPr>
                            </m:ctrlPr>
                          </m:sSupPr>
                          <m:e>
                            <m:r>
                              <a:rPr lang="en-US" sz="2800" b="0" i="1" kern="1200" smtClean="0">
                                <a:solidFill>
                                  <a:prstClr val="black"/>
                                </a:solidFill>
                                <a:latin typeface="Cambria Math" panose="02040503050406030204" pitchFamily="18" charset="0"/>
                                <a:ea typeface="+mn-ea"/>
                                <a:cs typeface="Arial" panose="020B0604020202020204" pitchFamily="34" charset="0"/>
                              </a:rPr>
                              <m:t>𝑥</m:t>
                            </m:r>
                          </m:e>
                          <m:sup>
                            <m:r>
                              <a:rPr lang="en-US" sz="2800" b="0" i="1" kern="1200" smtClean="0">
                                <a:solidFill>
                                  <a:prstClr val="black"/>
                                </a:solidFill>
                                <a:latin typeface="Cambria Math" panose="02040503050406030204" pitchFamily="18" charset="0"/>
                                <a:ea typeface="+mn-ea"/>
                                <a:cs typeface="Arial" panose="020B0604020202020204" pitchFamily="34" charset="0"/>
                              </a:rPr>
                              <m:t>2</m:t>
                            </m:r>
                          </m:sup>
                        </m:sSup>
                        <m:r>
                          <a:rPr lang="en-US" sz="2800" b="0" i="1" kern="1200" smtClean="0">
                            <a:solidFill>
                              <a:prstClr val="black"/>
                            </a:solidFill>
                            <a:latin typeface="Cambria Math" panose="02040503050406030204" pitchFamily="18" charset="0"/>
                            <a:ea typeface="+mn-ea"/>
                            <a:cs typeface="Arial" panose="020B0604020202020204" pitchFamily="34" charset="0"/>
                          </a:rPr>
                          <m:t>−</m:t>
                        </m:r>
                        <m:r>
                          <a:rPr lang="en-US" sz="2800" b="0" i="1" kern="1200" smtClean="0">
                            <a:solidFill>
                              <a:prstClr val="black"/>
                            </a:solidFill>
                            <a:latin typeface="Cambria Math" panose="02040503050406030204" pitchFamily="18" charset="0"/>
                            <a:ea typeface="+mn-ea"/>
                            <a:cs typeface="Arial" panose="020B0604020202020204" pitchFamily="34" charset="0"/>
                          </a:rPr>
                          <m:t>𝑥</m:t>
                        </m:r>
                      </m:num>
                      <m:den>
                        <m:r>
                          <a:rPr lang="en-US" sz="2800" b="0" i="1" kern="1200" smtClean="0">
                            <a:solidFill>
                              <a:prstClr val="black"/>
                            </a:solidFill>
                            <a:latin typeface="Cambria Math" panose="02040503050406030204" pitchFamily="18" charset="0"/>
                            <a:ea typeface="+mn-ea"/>
                            <a:cs typeface="Arial" panose="020B0604020202020204" pitchFamily="34" charset="0"/>
                          </a:rPr>
                          <m:t>5</m:t>
                        </m:r>
                        <m:r>
                          <a:rPr lang="en-US" sz="2800" b="0" i="1" kern="1200" smtClean="0">
                            <a:solidFill>
                              <a:prstClr val="black"/>
                            </a:solidFill>
                            <a:latin typeface="Cambria Math" panose="02040503050406030204" pitchFamily="18" charset="0"/>
                            <a:ea typeface="+mn-ea"/>
                            <a:cs typeface="Arial" panose="020B0604020202020204" pitchFamily="34" charset="0"/>
                          </a:rPr>
                          <m:t>𝑥</m:t>
                        </m:r>
                        <m:r>
                          <a:rPr lang="en-US" sz="2800" b="0" i="1" kern="1200" smtClean="0">
                            <a:solidFill>
                              <a:prstClr val="black"/>
                            </a:solidFill>
                            <a:latin typeface="Cambria Math" panose="02040503050406030204" pitchFamily="18" charset="0"/>
                            <a:ea typeface="+mn-ea"/>
                            <a:cs typeface="Arial" panose="020B0604020202020204" pitchFamily="34" charset="0"/>
                          </a:rPr>
                          <m:t>−5</m:t>
                        </m:r>
                      </m:den>
                    </m:f>
                  </m:oMath>
                </a14:m>
                <a:r>
                  <a:rPr lang="en-US" sz="22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800" b="0" i="1" kern="1200" smtClean="0">
                            <a:solidFill>
                              <a:prstClr val="black"/>
                            </a:solidFill>
                            <a:latin typeface="Cambria Math" panose="02040503050406030204" pitchFamily="18" charset="0"/>
                            <a:ea typeface="+mn-ea"/>
                            <a:cs typeface="Arial" panose="020B0604020202020204" pitchFamily="34" charset="0"/>
                          </a:rPr>
                        </m:ctrlPr>
                      </m:fPr>
                      <m:num>
                        <m:r>
                          <a:rPr lang="en-US" sz="2800" b="0" i="1" kern="1200" smtClean="0">
                            <a:solidFill>
                              <a:prstClr val="black"/>
                            </a:solidFill>
                            <a:latin typeface="Cambria Math" panose="02040503050406030204" pitchFamily="18" charset="0"/>
                            <a:ea typeface="+mn-ea"/>
                            <a:cs typeface="Arial" panose="020B0604020202020204" pitchFamily="34" charset="0"/>
                          </a:rPr>
                          <m:t>3+</m:t>
                        </m:r>
                        <m:r>
                          <a:rPr lang="en-US" sz="2800" b="0" i="1" kern="1200" smtClean="0">
                            <a:solidFill>
                              <a:prstClr val="black"/>
                            </a:solidFill>
                            <a:latin typeface="Cambria Math" panose="02040503050406030204" pitchFamily="18" charset="0"/>
                            <a:ea typeface="+mn-ea"/>
                            <a:cs typeface="Arial" panose="020B0604020202020204" pitchFamily="34" charset="0"/>
                          </a:rPr>
                          <m:t>𝑥</m:t>
                        </m:r>
                      </m:num>
                      <m:den>
                        <m:r>
                          <a:rPr lang="en-US" sz="2800" b="0" i="1" kern="1200" smtClean="0">
                            <a:solidFill>
                              <a:prstClr val="black"/>
                            </a:solidFill>
                            <a:latin typeface="Cambria Math" panose="02040503050406030204" pitchFamily="18" charset="0"/>
                            <a:ea typeface="+mn-ea"/>
                            <a:cs typeface="Arial" panose="020B0604020202020204" pitchFamily="34" charset="0"/>
                          </a:rPr>
                          <m:t>3+2</m:t>
                        </m:r>
                        <m:r>
                          <a:rPr lang="en-US" sz="2800" b="0" i="1" kern="1200" smtClean="0">
                            <a:solidFill>
                              <a:prstClr val="black"/>
                            </a:solidFill>
                            <a:latin typeface="Cambria Math" panose="02040503050406030204" pitchFamily="18" charset="0"/>
                            <a:ea typeface="+mn-ea"/>
                            <a:cs typeface="Arial" panose="020B0604020202020204" pitchFamily="34" charset="0"/>
                          </a:rPr>
                          <m:t>𝑥</m:t>
                        </m:r>
                      </m:den>
                    </m:f>
                  </m:oMath>
                </a14:m>
                <a:r>
                  <a:rPr lang="en-US" sz="2800" kern="1200" dirty="0">
                    <a:solidFill>
                      <a:prstClr val="black"/>
                    </a:solidFill>
                    <a:latin typeface="+mj-lt"/>
                    <a:ea typeface="+mn-ea"/>
                    <a:cs typeface="Arial" panose="020B0604020202020204" pitchFamily="34" charset="0"/>
                  </a:rPr>
                  <a:t> </a:t>
                </a:r>
                <a:r>
                  <a:rPr lang="en-US" sz="2400" kern="1200" dirty="0">
                    <a:solidFill>
                      <a:prstClr val="black"/>
                    </a:solidFill>
                    <a:latin typeface="+mj-lt"/>
                    <a:ea typeface="+mn-ea"/>
                    <a:cs typeface="Arial" panose="020B0604020202020204" pitchFamily="34" charset="0"/>
                  </a:rPr>
                  <a:t>và</a:t>
                </a:r>
                <a:r>
                  <a:rPr lang="en-US" sz="2800" kern="1200" dirty="0">
                    <a:solidFill>
                      <a:prstClr val="black"/>
                    </a:solidFill>
                    <a:latin typeface="+mj-lt"/>
                    <a:ea typeface="+mn-ea"/>
                    <a:cs typeface="Arial" panose="020B0604020202020204" pitchFamily="34" charset="0"/>
                  </a:rPr>
                  <a:t> </a:t>
                </a:r>
                <a14:m>
                  <m:oMath xmlns:m="http://schemas.openxmlformats.org/officeDocument/2006/math">
                    <m:f>
                      <m:fPr>
                        <m:ctrlPr>
                          <a:rPr lang="en-US" sz="2800" b="0" i="1" kern="1200" smtClean="0">
                            <a:solidFill>
                              <a:prstClr val="black"/>
                            </a:solidFill>
                            <a:latin typeface="Cambria Math" panose="02040503050406030204" pitchFamily="18" charset="0"/>
                            <a:ea typeface="+mn-ea"/>
                            <a:cs typeface="Arial" panose="020B0604020202020204" pitchFamily="34" charset="0"/>
                          </a:rPr>
                        </m:ctrlPr>
                      </m:fPr>
                      <m:num>
                        <m:r>
                          <a:rPr lang="en-US" sz="2800" b="0" i="1" kern="1200" smtClean="0">
                            <a:solidFill>
                              <a:prstClr val="black"/>
                            </a:solidFill>
                            <a:latin typeface="Cambria Math" panose="02040503050406030204" pitchFamily="18" charset="0"/>
                            <a:ea typeface="+mn-ea"/>
                            <a:cs typeface="Arial" panose="020B0604020202020204" pitchFamily="34" charset="0"/>
                          </a:rPr>
                          <m:t>1</m:t>
                        </m:r>
                      </m:num>
                      <m:den>
                        <m:r>
                          <a:rPr lang="en-US" sz="2800" b="0" i="1" kern="1200" smtClean="0">
                            <a:solidFill>
                              <a:prstClr val="black"/>
                            </a:solidFill>
                            <a:latin typeface="Cambria Math" panose="02040503050406030204" pitchFamily="18" charset="0"/>
                            <a:ea typeface="+mn-ea"/>
                            <a:cs typeface="Arial" panose="020B0604020202020204" pitchFamily="34" charset="0"/>
                          </a:rPr>
                          <m:t>2</m:t>
                        </m:r>
                      </m:den>
                    </m:f>
                  </m:oMath>
                </a14:m>
                <a:endParaRPr lang="en-US" sz="2200" kern="1200" dirty="0">
                  <a:solidFill>
                    <a:prstClr val="black"/>
                  </a:solidFill>
                  <a:latin typeface="+mj-lt"/>
                  <a:ea typeface="+mn-ea"/>
                  <a:cs typeface="Arial" panose="020B0604020202020204" pitchFamily="34" charset="0"/>
                </a:endParaRPr>
              </a:p>
            </p:txBody>
          </p:sp>
        </mc:Choice>
        <mc:Fallback xmlns="">
          <p:sp>
            <p:nvSpPr>
              <p:cNvPr id="29" name="TextBox 28">
                <a:extLst>
                  <a:ext uri="{FF2B5EF4-FFF2-40B4-BE49-F238E27FC236}">
                    <a16:creationId xmlns:a16="http://schemas.microsoft.com/office/drawing/2014/main" id="{F9A1D94B-FC51-2A47-4B9E-7EF6433D9DE6}"/>
                  </a:ext>
                </a:extLst>
              </p:cNvPr>
              <p:cNvSpPr txBox="1">
                <a:spLocks noRot="1" noChangeAspect="1" noMove="1" noResize="1" noEditPoints="1" noAdjustHandles="1" noChangeArrowheads="1" noChangeShapeType="1" noTextEdit="1"/>
              </p:cNvSpPr>
              <p:nvPr/>
            </p:nvSpPr>
            <p:spPr>
              <a:xfrm>
                <a:off x="1434463" y="930503"/>
                <a:ext cx="7151598" cy="1524520"/>
              </a:xfrm>
              <a:prstGeom prst="rect">
                <a:avLst/>
              </a:prstGeom>
              <a:blipFill>
                <a:blip r:embed="rId3"/>
                <a:stretch>
                  <a:fillRect l="-1108" b="-1200"/>
                </a:stretch>
              </a:blipFill>
            </p:spPr>
            <p:txBody>
              <a:bodyPr/>
              <a:lstStyle/>
              <a:p>
                <a:r>
                  <a:rPr lang="en-US">
                    <a:noFill/>
                  </a:rPr>
                  <a:t> </a:t>
                </a:r>
              </a:p>
            </p:txBody>
          </p:sp>
        </mc:Fallback>
      </mc:AlternateContent>
      <p:sp>
        <p:nvSpPr>
          <p:cNvPr id="2" name="Oval Callout 29">
            <a:extLst>
              <a:ext uri="{FF2B5EF4-FFF2-40B4-BE49-F238E27FC236}">
                <a16:creationId xmlns:a16="http://schemas.microsoft.com/office/drawing/2014/main" id="{34CC494D-84A8-352B-6A83-8001D14CBEBC}"/>
              </a:ext>
            </a:extLst>
          </p:cNvPr>
          <p:cNvSpPr/>
          <p:nvPr/>
        </p:nvSpPr>
        <p:spPr>
          <a:xfrm>
            <a:off x="370874" y="2276348"/>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6672B0B-7076-5F58-37F5-F6FC674166F0}"/>
                  </a:ext>
                </a:extLst>
              </p:cNvPr>
              <p:cNvSpPr txBox="1"/>
              <p:nvPr/>
            </p:nvSpPr>
            <p:spPr>
              <a:xfrm>
                <a:off x="405763" y="3011653"/>
                <a:ext cx="8332470" cy="1261051"/>
              </a:xfrm>
              <a:prstGeom prst="rect">
                <a:avLst/>
              </a:prstGeom>
              <a:noFill/>
            </p:spPr>
            <p:txBody>
              <a:bodyPr wrap="square">
                <a:spAutoFit/>
              </a:bodyPr>
              <a:lstStyle/>
              <a:p>
                <a:pPr>
                  <a:lnSpc>
                    <a:spcPct val="150000"/>
                  </a:lnSpc>
                </a:pPr>
                <a:r>
                  <a:rPr lang="en-US" sz="2200" kern="1200" dirty="0">
                    <a:solidFill>
                      <a:prstClr val="black"/>
                    </a:solidFill>
                    <a:latin typeface="+mn-lt"/>
                    <a:ea typeface="+mn-ea"/>
                    <a:cs typeface="Arial" panose="020B0604020202020204" pitchFamily="34" charset="0"/>
                  </a:rPr>
                  <a:t>b) Ta </a:t>
                </a:r>
                <a:r>
                  <a:rPr lang="en-US" sz="2200" kern="1200" dirty="0" err="1">
                    <a:solidFill>
                      <a:prstClr val="black"/>
                    </a:solidFill>
                    <a:latin typeface="+mn-lt"/>
                    <a:ea typeface="+mn-ea"/>
                    <a:cs typeface="Arial" panose="020B0604020202020204" pitchFamily="34" charset="0"/>
                  </a:rPr>
                  <a:t>có</a:t>
                </a:r>
                <a:r>
                  <a:rPr lang="en-US" sz="2200" kern="1200" dirty="0">
                    <a:solidFill>
                      <a:prstClr val="black"/>
                    </a:solidFill>
                    <a:latin typeface="+mn-lt"/>
                    <a:ea typeface="+mn-ea"/>
                    <a:cs typeface="Arial" panose="020B0604020202020204" pitchFamily="34" charset="0"/>
                  </a:rPr>
                  <a:t>: </a:t>
                </a:r>
                <a14:m>
                  <m:oMath xmlns:m="http://schemas.openxmlformats.org/officeDocument/2006/math">
                    <m:d>
                      <m:dPr>
                        <m:ctrlPr>
                          <a:rPr lang="en-US" sz="2200" b="0" i="1" kern="1200" smtClean="0">
                            <a:solidFill>
                              <a:prstClr val="black"/>
                            </a:solidFill>
                            <a:latin typeface="Cambria Math" panose="02040503050406030204" pitchFamily="18" charset="0"/>
                            <a:ea typeface="+mn-ea"/>
                            <a:cs typeface="Arial" panose="020B0604020202020204" pitchFamily="34" charset="0"/>
                          </a:rPr>
                        </m:ctrlPr>
                      </m:dPr>
                      <m:e>
                        <m:r>
                          <a:rPr lang="en-US" sz="2200" b="0" i="1" kern="1200" smtClean="0">
                            <a:solidFill>
                              <a:prstClr val="black"/>
                            </a:solidFill>
                            <a:latin typeface="Cambria Math" panose="02040503050406030204" pitchFamily="18" charset="0"/>
                            <a:ea typeface="+mn-ea"/>
                            <a:cs typeface="Arial" panose="020B0604020202020204" pitchFamily="34" charset="0"/>
                          </a:rPr>
                          <m:t>3+</m:t>
                        </m:r>
                        <m:r>
                          <a:rPr lang="en-US" sz="2200" b="0" i="1" kern="1200" smtClean="0">
                            <a:solidFill>
                              <a:prstClr val="black"/>
                            </a:solidFill>
                            <a:latin typeface="Cambria Math" panose="02040503050406030204" pitchFamily="18" charset="0"/>
                            <a:ea typeface="+mn-ea"/>
                            <a:cs typeface="Arial" panose="020B0604020202020204" pitchFamily="34" charset="0"/>
                          </a:rPr>
                          <m:t>𝑥</m:t>
                        </m:r>
                      </m:e>
                    </m:d>
                    <m:r>
                      <a:rPr lang="en-US" sz="2200" b="0" i="1" kern="1200" smtClean="0">
                        <a:solidFill>
                          <a:prstClr val="black"/>
                        </a:solidFill>
                        <a:latin typeface="Cambria Math" panose="02040503050406030204" pitchFamily="18" charset="0"/>
                        <a:ea typeface="+mn-ea"/>
                        <a:cs typeface="Arial" panose="020B0604020202020204" pitchFamily="34" charset="0"/>
                      </a:rPr>
                      <m:t> . 2=6+2</m:t>
                    </m:r>
                    <m:r>
                      <a:rPr lang="en-US" sz="2200" b="0" i="1" kern="1200" smtClean="0">
                        <a:solidFill>
                          <a:prstClr val="black"/>
                        </a:solidFill>
                        <a:latin typeface="Cambria Math" panose="02040503050406030204" pitchFamily="18" charset="0"/>
                        <a:ea typeface="+mn-ea"/>
                        <a:cs typeface="Arial" panose="020B0604020202020204" pitchFamily="34" charset="0"/>
                      </a:rPr>
                      <m:t>𝑥</m:t>
                    </m:r>
                  </m:oMath>
                </a14:m>
                <a:r>
                  <a:rPr lang="en-US" sz="2200" dirty="0">
                    <a:latin typeface="+mn-lt"/>
                  </a:rPr>
                  <a:t> </a:t>
                </a:r>
                <a:r>
                  <a:rPr lang="en-US" sz="2200" dirty="0" err="1">
                    <a:latin typeface="+mn-lt"/>
                  </a:rPr>
                  <a:t>và</a:t>
                </a:r>
                <a:r>
                  <a:rPr lang="en-US" sz="2200" dirty="0">
                    <a:latin typeface="+mn-lt"/>
                  </a:rPr>
                  <a:t> </a:t>
                </a:r>
                <a14:m>
                  <m:oMath xmlns:m="http://schemas.openxmlformats.org/officeDocument/2006/math">
                    <m:d>
                      <m:dPr>
                        <m:ctrlPr>
                          <a:rPr lang="en-US" sz="2200" b="0" i="1" smtClean="0">
                            <a:latin typeface="Cambria Math" panose="02040503050406030204" pitchFamily="18" charset="0"/>
                          </a:rPr>
                        </m:ctrlPr>
                      </m:dPr>
                      <m:e>
                        <m:r>
                          <a:rPr lang="en-US" sz="2200" b="0" i="1" smtClean="0">
                            <a:latin typeface="Cambria Math" panose="02040503050406030204" pitchFamily="18" charset="0"/>
                          </a:rPr>
                          <m:t>3+2</m:t>
                        </m:r>
                        <m:r>
                          <a:rPr lang="en-US" sz="2200" b="0" i="1" smtClean="0">
                            <a:latin typeface="Cambria Math" panose="02040503050406030204" pitchFamily="18" charset="0"/>
                          </a:rPr>
                          <m:t>𝑥</m:t>
                        </m:r>
                      </m:e>
                    </m:d>
                    <m:r>
                      <a:rPr lang="en-US" sz="2200" b="0" i="1" smtClean="0">
                        <a:latin typeface="Cambria Math" panose="02040503050406030204" pitchFamily="18" charset="0"/>
                      </a:rPr>
                      <m:t> . 1=3+2</m:t>
                    </m:r>
                    <m:r>
                      <a:rPr lang="en-US" sz="2200" b="0" i="1" smtClean="0">
                        <a:latin typeface="Cambria Math" panose="02040503050406030204" pitchFamily="18" charset="0"/>
                      </a:rPr>
                      <m:t>𝑥</m:t>
                    </m:r>
                  </m:oMath>
                </a14:m>
                <a:endParaRPr lang="en-US" sz="2200" dirty="0">
                  <a:latin typeface="+mn-lt"/>
                </a:endParaRPr>
              </a:p>
              <a:p>
                <a:pPr>
                  <a:lnSpc>
                    <a:spcPct val="150000"/>
                  </a:lnSpc>
                </a:pPr>
                <a:r>
                  <a:rPr lang="en-US" sz="2200" dirty="0">
                    <a:latin typeface="+mn-lt"/>
                  </a:rPr>
                  <a:t>Do </a:t>
                </a:r>
                <a14:m>
                  <m:oMath xmlns:m="http://schemas.openxmlformats.org/officeDocument/2006/math">
                    <m:r>
                      <a:rPr lang="en-US" sz="2200" b="0" i="1" smtClean="0">
                        <a:latin typeface="Cambria Math" panose="02040503050406030204" pitchFamily="18" charset="0"/>
                      </a:rPr>
                      <m:t>6+2</m:t>
                    </m:r>
                    <m:r>
                      <a:rPr lang="en-US" sz="2200" b="0" i="1" smtClean="0">
                        <a:latin typeface="Cambria Math" panose="02040503050406030204" pitchFamily="18" charset="0"/>
                      </a:rPr>
                      <m:t>𝑥</m:t>
                    </m:r>
                    <m:r>
                      <a:rPr lang="en-US" sz="2200" b="0" i="1" smtClean="0">
                        <a:latin typeface="Cambria Math" panose="02040503050406030204" pitchFamily="18" charset="0"/>
                        <a:ea typeface="Cambria Math" panose="02040503050406030204" pitchFamily="18" charset="0"/>
                      </a:rPr>
                      <m:t>≠3+2</m:t>
                    </m:r>
                    <m:r>
                      <a:rPr lang="en-US" sz="2200" b="0" i="1" smtClean="0">
                        <a:latin typeface="Cambria Math" panose="02040503050406030204" pitchFamily="18" charset="0"/>
                        <a:ea typeface="Cambria Math" panose="02040503050406030204" pitchFamily="18" charset="0"/>
                      </a:rPr>
                      <m:t>𝑥</m:t>
                    </m:r>
                  </m:oMath>
                </a14:m>
                <a:r>
                  <a:rPr lang="en-US" sz="2200" dirty="0">
                    <a:latin typeface="+mn-lt"/>
                  </a:rPr>
                  <a:t> </a:t>
                </a:r>
                <a:r>
                  <a:rPr lang="en-US" sz="2200" dirty="0" err="1">
                    <a:latin typeface="+mn-lt"/>
                  </a:rPr>
                  <a:t>nên</a:t>
                </a:r>
                <a:r>
                  <a:rPr lang="en-US" sz="2200" dirty="0">
                    <a:latin typeface="+mn-lt"/>
                  </a:rPr>
                  <a:t> </a:t>
                </a:r>
                <a:r>
                  <a:rPr lang="en-US" sz="2200" dirty="0" err="1">
                    <a:latin typeface="+mn-lt"/>
                  </a:rPr>
                  <a:t>hai</a:t>
                </a:r>
                <a:r>
                  <a:rPr lang="en-US" sz="2200" dirty="0">
                    <a:latin typeface="+mn-lt"/>
                  </a:rPr>
                  <a:t> </a:t>
                </a:r>
                <a:r>
                  <a:rPr lang="en-US" sz="2200" dirty="0" err="1">
                    <a:latin typeface="+mn-lt"/>
                  </a:rPr>
                  <a:t>phân</a:t>
                </a:r>
                <a:r>
                  <a:rPr lang="en-US" sz="2200" dirty="0">
                    <a:latin typeface="+mn-lt"/>
                  </a:rPr>
                  <a:t> </a:t>
                </a:r>
                <a:r>
                  <a:rPr lang="en-US" sz="2200" dirty="0" err="1">
                    <a:latin typeface="+mn-lt"/>
                  </a:rPr>
                  <a:t>thức</a:t>
                </a:r>
                <a:r>
                  <a:rPr lang="en-US" sz="2200" dirty="0">
                    <a:latin typeface="+mn-lt"/>
                  </a:rPr>
                  <a:t> </a:t>
                </a:r>
                <a14:m>
                  <m:oMath xmlns:m="http://schemas.openxmlformats.org/officeDocument/2006/math">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3+</m:t>
                        </m:r>
                        <m:r>
                          <a:rPr lang="en-US" sz="2200" b="0" i="1" smtClean="0">
                            <a:latin typeface="Cambria Math" panose="02040503050406030204" pitchFamily="18" charset="0"/>
                          </a:rPr>
                          <m:t>𝑥</m:t>
                        </m:r>
                      </m:num>
                      <m:den>
                        <m:r>
                          <a:rPr lang="en-US" sz="2200" b="0" i="1" smtClean="0">
                            <a:latin typeface="Cambria Math" panose="02040503050406030204" pitchFamily="18" charset="0"/>
                          </a:rPr>
                          <m:t>3+2</m:t>
                        </m:r>
                        <m:r>
                          <a:rPr lang="en-US" sz="2200" b="0" i="1" smtClean="0">
                            <a:latin typeface="Cambria Math" panose="02040503050406030204" pitchFamily="18" charset="0"/>
                          </a:rPr>
                          <m:t>𝑥</m:t>
                        </m:r>
                      </m:den>
                    </m:f>
                  </m:oMath>
                </a14:m>
                <a:r>
                  <a:rPr lang="en-US" sz="2200" dirty="0">
                    <a:latin typeface="+mn-lt"/>
                  </a:rPr>
                  <a:t> </a:t>
                </a:r>
                <a:r>
                  <a:rPr lang="en-US" sz="2200" dirty="0" err="1">
                    <a:latin typeface="+mn-lt"/>
                  </a:rPr>
                  <a:t>và</a:t>
                </a:r>
                <a:r>
                  <a:rPr lang="en-US" sz="2200" dirty="0">
                    <a:latin typeface="+mn-lt"/>
                  </a:rPr>
                  <a:t> </a:t>
                </a:r>
                <a14:m>
                  <m:oMath xmlns:m="http://schemas.openxmlformats.org/officeDocument/2006/math">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1</m:t>
                        </m:r>
                      </m:num>
                      <m:den>
                        <m:r>
                          <a:rPr lang="en-US" sz="2200" b="0" i="1" smtClean="0">
                            <a:latin typeface="Cambria Math" panose="02040503050406030204" pitchFamily="18" charset="0"/>
                          </a:rPr>
                          <m:t>2</m:t>
                        </m:r>
                      </m:den>
                    </m:f>
                  </m:oMath>
                </a14:m>
                <a:r>
                  <a:rPr lang="en-US" sz="2200" dirty="0">
                    <a:latin typeface="+mn-lt"/>
                  </a:rPr>
                  <a:t> </a:t>
                </a:r>
                <a:r>
                  <a:rPr lang="en-US" sz="2200" dirty="0" err="1">
                    <a:latin typeface="+mn-lt"/>
                  </a:rPr>
                  <a:t>không</a:t>
                </a:r>
                <a:r>
                  <a:rPr lang="en-US" sz="2200" dirty="0">
                    <a:latin typeface="+mn-lt"/>
                  </a:rPr>
                  <a:t> </a:t>
                </a:r>
                <a:r>
                  <a:rPr lang="en-US" sz="2200" dirty="0" err="1">
                    <a:latin typeface="+mn-lt"/>
                  </a:rPr>
                  <a:t>bằng</a:t>
                </a:r>
                <a:r>
                  <a:rPr lang="en-US" sz="2200" dirty="0">
                    <a:latin typeface="+mn-lt"/>
                  </a:rPr>
                  <a:t> </a:t>
                </a:r>
                <a:r>
                  <a:rPr lang="en-US" sz="2200" dirty="0" err="1">
                    <a:latin typeface="+mn-lt"/>
                  </a:rPr>
                  <a:t>nhau</a:t>
                </a:r>
                <a:endParaRPr lang="en-US" sz="2200" dirty="0">
                  <a:latin typeface="+mn-lt"/>
                </a:endParaRPr>
              </a:p>
            </p:txBody>
          </p:sp>
        </mc:Choice>
        <mc:Fallback xmlns="">
          <p:sp>
            <p:nvSpPr>
              <p:cNvPr id="4" name="TextBox 3">
                <a:extLst>
                  <a:ext uri="{FF2B5EF4-FFF2-40B4-BE49-F238E27FC236}">
                    <a16:creationId xmlns:a16="http://schemas.microsoft.com/office/drawing/2014/main" id="{F6672B0B-7076-5F58-37F5-F6FC674166F0}"/>
                  </a:ext>
                </a:extLst>
              </p:cNvPr>
              <p:cNvSpPr txBox="1">
                <a:spLocks noRot="1" noChangeAspect="1" noMove="1" noResize="1" noEditPoints="1" noAdjustHandles="1" noChangeArrowheads="1" noChangeShapeType="1" noTextEdit="1"/>
              </p:cNvSpPr>
              <p:nvPr/>
            </p:nvSpPr>
            <p:spPr>
              <a:xfrm>
                <a:off x="405763" y="3011653"/>
                <a:ext cx="8332470" cy="1261051"/>
              </a:xfrm>
              <a:prstGeom prst="rect">
                <a:avLst/>
              </a:prstGeom>
              <a:blipFill>
                <a:blip r:embed="rId4"/>
                <a:stretch>
                  <a:fillRect l="-952" r="-732" b="-3382"/>
                </a:stretch>
              </a:blipFill>
            </p:spPr>
            <p:txBody>
              <a:bodyPr/>
              <a:lstStyle/>
              <a:p>
                <a:r>
                  <a:rPr lang="en-US">
                    <a:noFill/>
                  </a:rPr>
                  <a:t> </a:t>
                </a:r>
              </a:p>
            </p:txBody>
          </p:sp>
        </mc:Fallback>
      </mc:AlternateContent>
    </p:spTree>
    <p:extLst>
      <p:ext uri="{BB962C8B-B14F-4D97-AF65-F5344CB8AC3E}">
        <p14:creationId xmlns:p14="http://schemas.microsoft.com/office/powerpoint/2010/main" val="202977659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grpSp>
        <p:nvGrpSpPr>
          <p:cNvPr id="6" name="Group 5">
            <a:extLst>
              <a:ext uri="{FF2B5EF4-FFF2-40B4-BE49-F238E27FC236}">
                <a16:creationId xmlns:a16="http://schemas.microsoft.com/office/drawing/2014/main" id="{5BE77AF7-7A34-6B99-D7AC-C8531E58F2B4}"/>
              </a:ext>
            </a:extLst>
          </p:cNvPr>
          <p:cNvGrpSpPr/>
          <p:nvPr/>
        </p:nvGrpSpPr>
        <p:grpSpPr>
          <a:xfrm>
            <a:off x="1394767" y="279873"/>
            <a:ext cx="2114343" cy="739140"/>
            <a:chOff x="1624734" y="1360680"/>
            <a:chExt cx="5309466" cy="1569778"/>
          </a:xfrm>
        </p:grpSpPr>
        <p:sp>
          <p:nvSpPr>
            <p:cNvPr id="7" name="Rectangle 6">
              <a:extLst>
                <a:ext uri="{FF2B5EF4-FFF2-40B4-BE49-F238E27FC236}">
                  <a16:creationId xmlns:a16="http://schemas.microsoft.com/office/drawing/2014/main" id="{BA8BBA08-C8B0-FFDE-ED79-AA4900B48BB4}"/>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8" name="Rectangle 7">
              <a:extLst>
                <a:ext uri="{FF2B5EF4-FFF2-40B4-BE49-F238E27FC236}">
                  <a16:creationId xmlns:a16="http://schemas.microsoft.com/office/drawing/2014/main" id="{6DFBFD40-D3F6-E768-F59B-1C9F8C9DAD77}"/>
                </a:ext>
              </a:extLst>
            </p:cNvPr>
            <p:cNvSpPr/>
            <p:nvPr/>
          </p:nvSpPr>
          <p:spPr>
            <a:xfrm>
              <a:off x="1882801" y="1549559"/>
              <a:ext cx="4793328" cy="1192020"/>
            </a:xfrm>
            <a:prstGeom prst="rect">
              <a:avLst/>
            </a:prstGeom>
            <a:solidFill>
              <a:schemeClr val="bg2">
                <a:lumMod val="40000"/>
                <a:lumOff val="60000"/>
              </a:schemeClr>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Thực</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hành</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2</a:t>
              </a:r>
            </a:p>
          </p:txBody>
        </p:sp>
      </p:grpSp>
      <p:sp>
        <p:nvSpPr>
          <p:cNvPr id="11" name="Oval Callout 29">
            <a:extLst>
              <a:ext uri="{FF2B5EF4-FFF2-40B4-BE49-F238E27FC236}">
                <a16:creationId xmlns:a16="http://schemas.microsoft.com/office/drawing/2014/main" id="{E2AAE47B-596E-4656-FCF6-85768D6F755E}"/>
              </a:ext>
            </a:extLst>
          </p:cNvPr>
          <p:cNvSpPr/>
          <p:nvPr/>
        </p:nvSpPr>
        <p:spPr>
          <a:xfrm>
            <a:off x="4085623" y="2396419"/>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E561EFD-E072-DECD-4C8F-143834648E7C}"/>
                  </a:ext>
                </a:extLst>
              </p:cNvPr>
              <p:cNvSpPr txBox="1"/>
              <p:nvPr/>
            </p:nvSpPr>
            <p:spPr>
              <a:xfrm>
                <a:off x="1394767" y="1035132"/>
                <a:ext cx="7303770" cy="1459823"/>
              </a:xfrm>
              <a:prstGeom prst="rect">
                <a:avLst/>
              </a:prstGeom>
              <a:noFill/>
            </p:spPr>
            <p:txBody>
              <a:bodyPr wrap="square">
                <a:spAutoFit/>
              </a:bodyPr>
              <a:lstStyle/>
              <a:p>
                <a:pPr algn="just">
                  <a:lnSpc>
                    <a:spcPct val="150000"/>
                  </a:lnSpc>
                  <a:buClrTx/>
                  <a:buFontTx/>
                  <a:buNone/>
                </a:pPr>
                <a:r>
                  <a:rPr lang="en-US" sz="2000" kern="1200" dirty="0">
                    <a:solidFill>
                      <a:prstClr val="black"/>
                    </a:solidFill>
                    <a:latin typeface="+mj-lt"/>
                    <a:ea typeface="+mn-ea"/>
                    <a:cs typeface="Arial" panose="020B0604020202020204" pitchFamily="34" charset="0"/>
                  </a:rPr>
                  <a:t>Mỗi </a:t>
                </a:r>
                <a:r>
                  <a:rPr lang="en-US" sz="2000" kern="1200" dirty="0" err="1">
                    <a:solidFill>
                      <a:prstClr val="black"/>
                    </a:solidFill>
                    <a:latin typeface="+mj-lt"/>
                    <a:ea typeface="+mn-ea"/>
                    <a:cs typeface="Arial" panose="020B0604020202020204" pitchFamily="34" charset="0"/>
                  </a:rPr>
                  <a:t>cặp</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phân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thức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sau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có</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bằng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nhau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không</a:t>
                </a:r>
                <a:r>
                  <a:rPr lang="en-US" sz="2000" kern="1200" dirty="0">
                    <a:solidFill>
                      <a:prstClr val="black"/>
                    </a:solidFill>
                    <a:latin typeface="+mj-lt"/>
                    <a:ea typeface="+mn-ea"/>
                    <a:cs typeface="Arial" panose="020B0604020202020204" pitchFamily="34" charset="0"/>
                  </a:rPr>
                  <a:t>?</a:t>
                </a:r>
              </a:p>
              <a:p>
                <a:pPr algn="just">
                  <a:lnSpc>
                    <a:spcPct val="150000"/>
                  </a:lnSpc>
                  <a:buClrTx/>
                  <a:buFontTx/>
                  <a:buNone/>
                </a:pPr>
                <a:r>
                  <a:rPr lang="en-US" sz="20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800" b="0" i="1" kern="1200" smtClean="0">
                            <a:solidFill>
                              <a:prstClr val="black"/>
                            </a:solidFill>
                            <a:latin typeface="Cambria Math" panose="02040503050406030204" pitchFamily="18" charset="0"/>
                            <a:ea typeface="+mn-ea"/>
                            <a:cs typeface="Arial" panose="020B0604020202020204" pitchFamily="34" charset="0"/>
                          </a:rPr>
                        </m:ctrlPr>
                      </m:fPr>
                      <m:num>
                        <m:r>
                          <a:rPr lang="en-US" sz="2800" b="0" i="1" kern="1200" smtClean="0">
                            <a:solidFill>
                              <a:prstClr val="black"/>
                            </a:solidFill>
                            <a:latin typeface="Cambria Math" panose="02040503050406030204" pitchFamily="18" charset="0"/>
                            <a:ea typeface="+mn-ea"/>
                            <a:cs typeface="Arial" panose="020B0604020202020204" pitchFamily="34" charset="0"/>
                          </a:rPr>
                          <m:t>𝑥</m:t>
                        </m:r>
                        <m:r>
                          <a:rPr lang="en-US" sz="2800" b="0" i="1" kern="1200" smtClean="0">
                            <a:solidFill>
                              <a:prstClr val="black"/>
                            </a:solidFill>
                            <a:latin typeface="Cambria Math" panose="02040503050406030204" pitchFamily="18" charset="0"/>
                            <a:ea typeface="+mn-ea"/>
                            <a:cs typeface="Arial" panose="020B0604020202020204" pitchFamily="34" charset="0"/>
                          </a:rPr>
                          <m:t>+</m:t>
                        </m:r>
                        <m:r>
                          <a:rPr lang="en-US" sz="2800" b="0" i="1" kern="1200" smtClean="0">
                            <a:solidFill>
                              <a:prstClr val="black"/>
                            </a:solidFill>
                            <a:latin typeface="Cambria Math" panose="02040503050406030204" pitchFamily="18" charset="0"/>
                            <a:ea typeface="+mn-ea"/>
                            <a:cs typeface="Arial" panose="020B0604020202020204" pitchFamily="34" charset="0"/>
                          </a:rPr>
                          <m:t>𝑦</m:t>
                        </m:r>
                      </m:num>
                      <m:den>
                        <m:sSup>
                          <m:sSupPr>
                            <m:ctrlPr>
                              <a:rPr lang="en-US" sz="2800" b="0" i="1" kern="1200" smtClean="0">
                                <a:solidFill>
                                  <a:prstClr val="black"/>
                                </a:solidFill>
                                <a:latin typeface="Cambria Math" panose="02040503050406030204" pitchFamily="18" charset="0"/>
                                <a:ea typeface="+mn-ea"/>
                                <a:cs typeface="Arial" panose="020B0604020202020204" pitchFamily="34" charset="0"/>
                              </a:rPr>
                            </m:ctrlPr>
                          </m:sSupPr>
                          <m:e>
                            <m:r>
                              <a:rPr lang="en-US" sz="2800" b="0" i="1" kern="1200" smtClean="0">
                                <a:solidFill>
                                  <a:prstClr val="black"/>
                                </a:solidFill>
                                <a:latin typeface="Cambria Math" panose="02040503050406030204" pitchFamily="18" charset="0"/>
                                <a:ea typeface="+mn-ea"/>
                                <a:cs typeface="Arial" panose="020B0604020202020204" pitchFamily="34" charset="0"/>
                              </a:rPr>
                              <m:t>𝑥</m:t>
                            </m:r>
                          </m:e>
                          <m:sup>
                            <m:r>
                              <a:rPr lang="en-US" sz="2800" b="0" i="1" kern="1200" smtClean="0">
                                <a:solidFill>
                                  <a:prstClr val="black"/>
                                </a:solidFill>
                                <a:latin typeface="Cambria Math" panose="02040503050406030204" pitchFamily="18" charset="0"/>
                                <a:ea typeface="+mn-ea"/>
                                <a:cs typeface="Arial" panose="020B0604020202020204" pitchFamily="34" charset="0"/>
                              </a:rPr>
                              <m:t>2</m:t>
                            </m:r>
                          </m:sup>
                        </m:sSup>
                        <m:r>
                          <a:rPr lang="en-US" sz="28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800" b="0" i="1" kern="1200" smtClean="0">
                                <a:solidFill>
                                  <a:prstClr val="black"/>
                                </a:solidFill>
                                <a:latin typeface="Cambria Math" panose="02040503050406030204" pitchFamily="18" charset="0"/>
                                <a:ea typeface="+mn-ea"/>
                                <a:cs typeface="Arial" panose="020B0604020202020204" pitchFamily="34" charset="0"/>
                              </a:rPr>
                            </m:ctrlPr>
                          </m:sSupPr>
                          <m:e>
                            <m:r>
                              <a:rPr lang="en-US" sz="2800" b="0" i="1" kern="1200" smtClean="0">
                                <a:solidFill>
                                  <a:prstClr val="black"/>
                                </a:solidFill>
                                <a:latin typeface="Cambria Math" panose="02040503050406030204" pitchFamily="18" charset="0"/>
                                <a:ea typeface="+mn-ea"/>
                                <a:cs typeface="Arial" panose="020B0604020202020204" pitchFamily="34" charset="0"/>
                              </a:rPr>
                              <m:t>𝑦</m:t>
                            </m:r>
                          </m:e>
                          <m:sup>
                            <m:r>
                              <a:rPr lang="en-US" sz="2800" b="0" i="1" kern="1200" smtClean="0">
                                <a:solidFill>
                                  <a:prstClr val="black"/>
                                </a:solidFill>
                                <a:latin typeface="Cambria Math" panose="02040503050406030204" pitchFamily="18" charset="0"/>
                                <a:ea typeface="+mn-ea"/>
                                <a:cs typeface="Arial" panose="020B0604020202020204" pitchFamily="34" charset="0"/>
                              </a:rPr>
                              <m:t>2</m:t>
                            </m:r>
                          </m:sup>
                        </m:sSup>
                      </m:den>
                    </m:f>
                  </m:oMath>
                </a14:m>
                <a:r>
                  <a:rPr lang="en-US" sz="24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và</a:t>
                </a:r>
                <a:r>
                  <a:rPr lang="en-US" sz="2400" kern="1200" dirty="0">
                    <a:solidFill>
                      <a:prstClr val="black"/>
                    </a:solidFill>
                    <a:latin typeface="+mj-lt"/>
                    <a:ea typeface="+mn-ea"/>
                    <a:cs typeface="Arial" panose="020B0604020202020204" pitchFamily="34" charset="0"/>
                  </a:rPr>
                  <a:t> </a:t>
                </a:r>
                <a14:m>
                  <m:oMath xmlns:m="http://schemas.openxmlformats.org/officeDocument/2006/math">
                    <m:f>
                      <m:fPr>
                        <m:ctrlPr>
                          <a:rPr lang="en-US" sz="2800" b="0" i="1" kern="1200" smtClean="0">
                            <a:solidFill>
                              <a:prstClr val="black"/>
                            </a:solidFill>
                            <a:latin typeface="Cambria Math" panose="02040503050406030204" pitchFamily="18" charset="0"/>
                            <a:ea typeface="+mn-ea"/>
                            <a:cs typeface="Arial" panose="020B0604020202020204" pitchFamily="34" charset="0"/>
                          </a:rPr>
                        </m:ctrlPr>
                      </m:fPr>
                      <m:num>
                        <m:r>
                          <a:rPr lang="en-US" sz="2800" b="0" i="1" kern="1200" smtClean="0">
                            <a:solidFill>
                              <a:prstClr val="black"/>
                            </a:solidFill>
                            <a:latin typeface="Cambria Math" panose="02040503050406030204" pitchFamily="18" charset="0"/>
                            <a:ea typeface="+mn-ea"/>
                            <a:cs typeface="Arial" panose="020B0604020202020204" pitchFamily="34" charset="0"/>
                          </a:rPr>
                          <m:t>1</m:t>
                        </m:r>
                      </m:num>
                      <m:den>
                        <m:r>
                          <a:rPr lang="en-US" sz="2800" b="0" i="1" kern="1200" smtClean="0">
                            <a:solidFill>
                              <a:prstClr val="black"/>
                            </a:solidFill>
                            <a:latin typeface="Cambria Math" panose="02040503050406030204" pitchFamily="18" charset="0"/>
                            <a:ea typeface="+mn-ea"/>
                            <a:cs typeface="Arial" panose="020B0604020202020204" pitchFamily="34" charset="0"/>
                          </a:rPr>
                          <m:t>𝑥</m:t>
                        </m:r>
                        <m:r>
                          <a:rPr lang="en-US" sz="2800" b="0" i="1" kern="1200" smtClean="0">
                            <a:solidFill>
                              <a:prstClr val="black"/>
                            </a:solidFill>
                            <a:latin typeface="Cambria Math" panose="02040503050406030204" pitchFamily="18" charset="0"/>
                            <a:ea typeface="+mn-ea"/>
                            <a:cs typeface="Arial" panose="020B0604020202020204" pitchFamily="34" charset="0"/>
                          </a:rPr>
                          <m:t>−</m:t>
                        </m:r>
                        <m:r>
                          <a:rPr lang="en-US" sz="2800" b="0" i="1" kern="1200" smtClean="0">
                            <a:solidFill>
                              <a:prstClr val="black"/>
                            </a:solidFill>
                            <a:latin typeface="Cambria Math" panose="02040503050406030204" pitchFamily="18" charset="0"/>
                            <a:ea typeface="+mn-ea"/>
                            <a:cs typeface="Arial" panose="020B0604020202020204" pitchFamily="34" charset="0"/>
                          </a:rPr>
                          <m:t>𝑦</m:t>
                        </m:r>
                      </m:den>
                    </m:f>
                  </m:oMath>
                </a14:m>
                <a:r>
                  <a:rPr lang="en-US" sz="20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800" b="0" i="1" kern="1200" smtClean="0">
                            <a:solidFill>
                              <a:prstClr val="black"/>
                            </a:solidFill>
                            <a:latin typeface="Cambria Math" panose="02040503050406030204" pitchFamily="18" charset="0"/>
                            <a:ea typeface="+mn-ea"/>
                            <a:cs typeface="Arial" panose="020B0604020202020204" pitchFamily="34" charset="0"/>
                          </a:rPr>
                        </m:ctrlPr>
                      </m:fPr>
                      <m:num>
                        <m:r>
                          <a:rPr lang="en-US" sz="2800" b="0" i="1" kern="1200" smtClean="0">
                            <a:solidFill>
                              <a:prstClr val="black"/>
                            </a:solidFill>
                            <a:latin typeface="Cambria Math" panose="02040503050406030204" pitchFamily="18" charset="0"/>
                            <a:ea typeface="+mn-ea"/>
                            <a:cs typeface="Arial" panose="020B0604020202020204" pitchFamily="34" charset="0"/>
                          </a:rPr>
                          <m:t>3+</m:t>
                        </m:r>
                        <m:r>
                          <a:rPr lang="en-US" sz="2800" b="0" i="1" kern="1200" smtClean="0">
                            <a:solidFill>
                              <a:prstClr val="black"/>
                            </a:solidFill>
                            <a:latin typeface="Cambria Math" panose="02040503050406030204" pitchFamily="18" charset="0"/>
                            <a:ea typeface="+mn-ea"/>
                            <a:cs typeface="Arial" panose="020B0604020202020204" pitchFamily="34" charset="0"/>
                          </a:rPr>
                          <m:t>𝑥</m:t>
                        </m:r>
                      </m:num>
                      <m:den>
                        <m:r>
                          <a:rPr lang="en-US" sz="2800" b="0" i="1" kern="1200" smtClean="0">
                            <a:solidFill>
                              <a:prstClr val="black"/>
                            </a:solidFill>
                            <a:latin typeface="Cambria Math" panose="02040503050406030204" pitchFamily="18" charset="0"/>
                            <a:ea typeface="+mn-ea"/>
                            <a:cs typeface="Arial" panose="020B0604020202020204" pitchFamily="34" charset="0"/>
                          </a:rPr>
                          <m:t>3+2</m:t>
                        </m:r>
                        <m:r>
                          <a:rPr lang="en-US" sz="2800" b="0" i="1" kern="1200" smtClean="0">
                            <a:solidFill>
                              <a:prstClr val="black"/>
                            </a:solidFill>
                            <a:latin typeface="Cambria Math" panose="02040503050406030204" pitchFamily="18" charset="0"/>
                            <a:ea typeface="+mn-ea"/>
                            <a:cs typeface="Arial" panose="020B0604020202020204" pitchFamily="34" charset="0"/>
                          </a:rPr>
                          <m:t>𝑥</m:t>
                        </m:r>
                      </m:den>
                    </m:f>
                  </m:oMath>
                </a14:m>
                <a:r>
                  <a:rPr lang="en-US" sz="2800" kern="1200" dirty="0">
                    <a:solidFill>
                      <a:prstClr val="black"/>
                    </a:solidFill>
                    <a:latin typeface="+mj-lt"/>
                    <a:ea typeface="+mn-ea"/>
                    <a:cs typeface="Arial" panose="020B0604020202020204" pitchFamily="34" charset="0"/>
                  </a:rPr>
                  <a:t> </a:t>
                </a:r>
                <a:r>
                  <a:rPr lang="en-US" sz="2000" kern="1200" dirty="0">
                    <a:solidFill>
                      <a:prstClr val="black"/>
                    </a:solidFill>
                    <a:latin typeface="+mj-lt"/>
                    <a:ea typeface="+mn-ea"/>
                    <a:cs typeface="Arial" panose="020B0604020202020204" pitchFamily="34" charset="0"/>
                  </a:rPr>
                  <a:t>và</a:t>
                </a:r>
                <a:r>
                  <a:rPr lang="en-US" sz="2400" kern="1200" dirty="0">
                    <a:solidFill>
                      <a:prstClr val="black"/>
                    </a:solidFill>
                    <a:latin typeface="+mj-lt"/>
                    <a:ea typeface="+mn-ea"/>
                    <a:cs typeface="Arial" panose="020B0604020202020204" pitchFamily="34" charset="0"/>
                  </a:rPr>
                  <a:t> </a:t>
                </a:r>
                <a14:m>
                  <m:oMath xmlns:m="http://schemas.openxmlformats.org/officeDocument/2006/math">
                    <m:f>
                      <m:fPr>
                        <m:ctrlPr>
                          <a:rPr lang="en-US" sz="2800" b="0" i="1" kern="1200" smtClean="0">
                            <a:solidFill>
                              <a:prstClr val="black"/>
                            </a:solidFill>
                            <a:latin typeface="Cambria Math" panose="02040503050406030204" pitchFamily="18" charset="0"/>
                            <a:ea typeface="+mn-ea"/>
                            <a:cs typeface="Arial" panose="020B0604020202020204" pitchFamily="34" charset="0"/>
                          </a:rPr>
                        </m:ctrlPr>
                      </m:fPr>
                      <m:num>
                        <m:r>
                          <a:rPr lang="en-US" sz="2800" b="0" i="1" kern="1200" smtClean="0">
                            <a:solidFill>
                              <a:prstClr val="black"/>
                            </a:solidFill>
                            <a:latin typeface="Cambria Math" panose="02040503050406030204" pitchFamily="18" charset="0"/>
                            <a:ea typeface="+mn-ea"/>
                            <a:cs typeface="Arial" panose="020B0604020202020204" pitchFamily="34" charset="0"/>
                          </a:rPr>
                          <m:t>1</m:t>
                        </m:r>
                      </m:num>
                      <m:den>
                        <m:r>
                          <a:rPr lang="en-US" sz="2800" b="0" i="1" kern="1200" smtClean="0">
                            <a:solidFill>
                              <a:prstClr val="black"/>
                            </a:solidFill>
                            <a:latin typeface="Cambria Math" panose="02040503050406030204" pitchFamily="18" charset="0"/>
                            <a:ea typeface="+mn-ea"/>
                            <a:cs typeface="Arial" panose="020B0604020202020204" pitchFamily="34" charset="0"/>
                          </a:rPr>
                          <m:t>2</m:t>
                        </m:r>
                      </m:den>
                    </m:f>
                  </m:oMath>
                </a14:m>
                <a:endParaRPr lang="en-US" sz="2000" kern="1200" dirty="0">
                  <a:solidFill>
                    <a:prstClr val="black"/>
                  </a:solidFill>
                  <a:latin typeface="+mj-lt"/>
                  <a:ea typeface="+mn-ea"/>
                  <a:cs typeface="Arial" panose="020B0604020202020204" pitchFamily="34" charset="0"/>
                </a:endParaRPr>
              </a:p>
            </p:txBody>
          </p:sp>
        </mc:Choice>
        <mc:Fallback xmlns="">
          <p:sp>
            <p:nvSpPr>
              <p:cNvPr id="2" name="TextBox 1">
                <a:extLst>
                  <a:ext uri="{FF2B5EF4-FFF2-40B4-BE49-F238E27FC236}">
                    <a16:creationId xmlns:a16="http://schemas.microsoft.com/office/drawing/2014/main" id="{5E561EFD-E072-DECD-4C8F-143834648E7C}"/>
                  </a:ext>
                </a:extLst>
              </p:cNvPr>
              <p:cNvSpPr txBox="1">
                <a:spLocks noRot="1" noChangeAspect="1" noMove="1" noResize="1" noEditPoints="1" noAdjustHandles="1" noChangeArrowheads="1" noChangeShapeType="1" noTextEdit="1"/>
              </p:cNvSpPr>
              <p:nvPr/>
            </p:nvSpPr>
            <p:spPr>
              <a:xfrm>
                <a:off x="1394767" y="1035132"/>
                <a:ext cx="7303770" cy="1459823"/>
              </a:xfrm>
              <a:prstGeom prst="rect">
                <a:avLst/>
              </a:prstGeom>
              <a:blipFill>
                <a:blip r:embed="rId3"/>
                <a:stretch>
                  <a:fillRect l="-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851DC87-0EB5-1F4E-4E1F-1CC48910BB63}"/>
                  </a:ext>
                </a:extLst>
              </p:cNvPr>
              <p:cNvSpPr txBox="1"/>
              <p:nvPr/>
            </p:nvSpPr>
            <p:spPr>
              <a:xfrm>
                <a:off x="920114" y="2865844"/>
                <a:ext cx="7303770" cy="2023054"/>
              </a:xfrm>
              <a:prstGeom prst="rect">
                <a:avLst/>
              </a:prstGeom>
              <a:noFill/>
            </p:spPr>
            <p:txBody>
              <a:bodyPr wrap="square">
                <a:spAutoFit/>
              </a:bodyPr>
              <a:lstStyle/>
              <a:p>
                <a:pPr algn="just">
                  <a:lnSpc>
                    <a:spcPct val="150000"/>
                  </a:lnSpc>
                  <a:spcBef>
                    <a:spcPts val="600"/>
                  </a:spcBef>
                  <a:spcAft>
                    <a:spcPts val="300"/>
                  </a:spcAft>
                </a:pPr>
                <a:r>
                  <a:rPr lang="en-US" sz="2000" kern="100" dirty="0">
                    <a:solidFill>
                      <a:srgbClr val="000000"/>
                    </a:solidFill>
                    <a:effectLst/>
                    <a:latin typeface="+mj-lt"/>
                    <a:ea typeface="Times New Roman" panose="02020603050405020304" pitchFamily="18" charset="0"/>
                    <a:cs typeface="Times New Roman" panose="02020603050405020304" pitchFamily="18" charset="0"/>
                  </a:rPr>
                  <a:t>a) Ta </a:t>
                </a: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có</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d>
                      <m:dPr>
                        <m:ctrlP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d>
                      <m:dPr>
                        <m:ctrlP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000" i="1" kern="100" dirty="0" err="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𝑣</m:t>
                    </m:r>
                    <m:r>
                      <a:rPr lang="en-US" sz="2000" i="1" kern="100" dirty="0" err="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à </m:t>
                    </m:r>
                    <m:d>
                      <m:dPr>
                        <m:ctrlPr>
                          <a:rPr lang="en-US" sz="2000" i="1" kern="1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baseline="300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000" b="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000" i="1" kern="1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baseline="300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e>
                    </m:d>
                    <m:r>
                      <a:rPr lang="en-US" sz="2000" i="1" kern="1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1 = </m:t>
                    </m:r>
                    <m:r>
                      <a:rPr lang="en-US" sz="2000" i="1" kern="1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baseline="300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000" b="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000" i="1" kern="1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baseline="300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oMath>
                </a14:m>
                <a:r>
                  <a:rPr lang="en-US" sz="2000" kern="100" dirty="0">
                    <a:solidFill>
                      <a:srgbClr val="000000"/>
                    </a:solidFill>
                    <a:effectLst/>
                    <a:latin typeface="+mj-lt"/>
                    <a:ea typeface="Times New Roman" panose="02020603050405020304" pitchFamily="18" charset="0"/>
                    <a:cs typeface="Times New Roman" panose="02020603050405020304" pitchFamily="18" charset="0"/>
                  </a:rPr>
                  <a:t>.</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en-US" sz="2000" kern="100" dirty="0" err="1">
                    <a:solidFill>
                      <a:srgbClr val="000000"/>
                    </a:solidFill>
                    <a:effectLst/>
                    <a:latin typeface="+mj-lt"/>
                    <a:ea typeface="Times New Roman" panose="02020603050405020304" pitchFamily="18" charset="0"/>
                    <a:cs typeface="Times New Roman" panose="02020603050405020304" pitchFamily="18" charset="0"/>
                  </a:rPr>
                  <a:t>Nên</a:t>
                </a:r>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20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baseline="300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2 </m:t>
                    </m:r>
                    <m:r>
                      <a:rPr lang="en-US" sz="2000" b="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000" i="1" kern="1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baseline="300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1</m:t>
                    </m:r>
                  </m:oMath>
                </a14:m>
                <a:r>
                  <a:rPr lang="en-US" sz="2000" kern="100" dirty="0">
                    <a:solidFill>
                      <a:srgbClr val="000000"/>
                    </a:solidFill>
                    <a:effectLst/>
                    <a:latin typeface="+mj-lt"/>
                    <a:ea typeface="Times New Roman" panose="02020603050405020304" pitchFamily="18" charset="0"/>
                    <a:cs typeface="Times New Roman" panose="02020603050405020304" pitchFamily="18" charset="0"/>
                  </a:rPr>
                  <a:t>.</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2000" kern="100" dirty="0">
                    <a:solidFill>
                      <a:srgbClr val="000000"/>
                    </a:solidFill>
                    <a:effectLst/>
                    <a:latin typeface="+mj-lt"/>
                    <a:ea typeface="Times New Roman" panose="02020603050405020304" pitchFamily="18" charset="0"/>
                    <a:cs typeface="Times New Roman" panose="02020603050405020304" pitchFamily="18" charset="0"/>
                  </a:rPr>
                  <a:t>Vậy </a:t>
                </a:r>
                <a14:m>
                  <m:oMath xmlns:m="http://schemas.openxmlformats.org/officeDocument/2006/math">
                    <m:f>
                      <m:fPr>
                        <m:ctrlPr>
                          <a:rPr lang="en-US" sz="24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4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num>
                      <m:den>
                        <m:sSup>
                          <m:sSupPr>
                            <m:ctrlPr>
                              <a:rPr lang="en-US" sz="24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4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4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4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4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4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4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pt-BR" sz="24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24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4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4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den>
                    </m:f>
                  </m:oMath>
                </a14:m>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5851DC87-0EB5-1F4E-4E1F-1CC48910BB63}"/>
                  </a:ext>
                </a:extLst>
              </p:cNvPr>
              <p:cNvSpPr txBox="1">
                <a:spLocks noRot="1" noChangeAspect="1" noMove="1" noResize="1" noEditPoints="1" noAdjustHandles="1" noChangeArrowheads="1" noChangeShapeType="1" noTextEdit="1"/>
              </p:cNvSpPr>
              <p:nvPr/>
            </p:nvSpPr>
            <p:spPr>
              <a:xfrm>
                <a:off x="920114" y="2865844"/>
                <a:ext cx="7303770" cy="2023054"/>
              </a:xfrm>
              <a:prstGeom prst="rect">
                <a:avLst/>
              </a:prstGeom>
              <a:blipFill>
                <a:blip r:embed="rId4"/>
                <a:stretch>
                  <a:fillRect l="-918"/>
                </a:stretch>
              </a:blipFill>
            </p:spPr>
            <p:txBody>
              <a:bodyPr/>
              <a:lstStyle/>
              <a:p>
                <a:r>
                  <a:rPr 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grpSp>
        <p:nvGrpSpPr>
          <p:cNvPr id="6" name="Group 5">
            <a:extLst>
              <a:ext uri="{FF2B5EF4-FFF2-40B4-BE49-F238E27FC236}">
                <a16:creationId xmlns:a16="http://schemas.microsoft.com/office/drawing/2014/main" id="{5BE77AF7-7A34-6B99-D7AC-C8531E58F2B4}"/>
              </a:ext>
            </a:extLst>
          </p:cNvPr>
          <p:cNvGrpSpPr/>
          <p:nvPr/>
        </p:nvGrpSpPr>
        <p:grpSpPr>
          <a:xfrm>
            <a:off x="1394767" y="279873"/>
            <a:ext cx="2114343" cy="739140"/>
            <a:chOff x="1624734" y="1360680"/>
            <a:chExt cx="5309466" cy="1569778"/>
          </a:xfrm>
        </p:grpSpPr>
        <p:sp>
          <p:nvSpPr>
            <p:cNvPr id="7" name="Rectangle 6">
              <a:extLst>
                <a:ext uri="{FF2B5EF4-FFF2-40B4-BE49-F238E27FC236}">
                  <a16:creationId xmlns:a16="http://schemas.microsoft.com/office/drawing/2014/main" id="{BA8BBA08-C8B0-FFDE-ED79-AA4900B48BB4}"/>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8" name="Rectangle 7">
              <a:extLst>
                <a:ext uri="{FF2B5EF4-FFF2-40B4-BE49-F238E27FC236}">
                  <a16:creationId xmlns:a16="http://schemas.microsoft.com/office/drawing/2014/main" id="{6DFBFD40-D3F6-E768-F59B-1C9F8C9DAD77}"/>
                </a:ext>
              </a:extLst>
            </p:cNvPr>
            <p:cNvSpPr/>
            <p:nvPr/>
          </p:nvSpPr>
          <p:spPr>
            <a:xfrm>
              <a:off x="1882801" y="1549559"/>
              <a:ext cx="4793328" cy="1192020"/>
            </a:xfrm>
            <a:prstGeom prst="rect">
              <a:avLst/>
            </a:prstGeom>
            <a:solidFill>
              <a:schemeClr val="bg2">
                <a:lumMod val="40000"/>
                <a:lumOff val="60000"/>
              </a:schemeClr>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Thực</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hành</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2</a:t>
              </a:r>
            </a:p>
          </p:txBody>
        </p:sp>
      </p:grpSp>
      <p:sp>
        <p:nvSpPr>
          <p:cNvPr id="11" name="Oval Callout 29">
            <a:extLst>
              <a:ext uri="{FF2B5EF4-FFF2-40B4-BE49-F238E27FC236}">
                <a16:creationId xmlns:a16="http://schemas.microsoft.com/office/drawing/2014/main" id="{E2AAE47B-596E-4656-FCF6-85768D6F755E}"/>
              </a:ext>
            </a:extLst>
          </p:cNvPr>
          <p:cNvSpPr/>
          <p:nvPr/>
        </p:nvSpPr>
        <p:spPr>
          <a:xfrm>
            <a:off x="4085623" y="2396419"/>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E561EFD-E072-DECD-4C8F-143834648E7C}"/>
                  </a:ext>
                </a:extLst>
              </p:cNvPr>
              <p:cNvSpPr txBox="1"/>
              <p:nvPr/>
            </p:nvSpPr>
            <p:spPr>
              <a:xfrm>
                <a:off x="1394767" y="1067999"/>
                <a:ext cx="7036390" cy="1459823"/>
              </a:xfrm>
              <a:prstGeom prst="rect">
                <a:avLst/>
              </a:prstGeom>
              <a:noFill/>
            </p:spPr>
            <p:txBody>
              <a:bodyPr wrap="square">
                <a:spAutoFit/>
              </a:bodyPr>
              <a:lstStyle/>
              <a:p>
                <a:pPr algn="just">
                  <a:lnSpc>
                    <a:spcPct val="150000"/>
                  </a:lnSpc>
                  <a:buClrTx/>
                  <a:buFontTx/>
                  <a:buNone/>
                </a:pPr>
                <a:r>
                  <a:rPr lang="en-US" sz="2000" kern="1200" dirty="0">
                    <a:solidFill>
                      <a:prstClr val="black"/>
                    </a:solidFill>
                    <a:latin typeface="+mj-lt"/>
                    <a:ea typeface="+mn-ea"/>
                    <a:cs typeface="Arial" panose="020B0604020202020204" pitchFamily="34" charset="0"/>
                  </a:rPr>
                  <a:t>Mỗi </a:t>
                </a:r>
                <a:r>
                  <a:rPr lang="en-US" sz="2000" kern="1200" dirty="0" err="1">
                    <a:solidFill>
                      <a:prstClr val="black"/>
                    </a:solidFill>
                    <a:latin typeface="+mj-lt"/>
                    <a:ea typeface="+mn-ea"/>
                    <a:cs typeface="Arial" panose="020B0604020202020204" pitchFamily="34" charset="0"/>
                  </a:rPr>
                  <a:t>cặp</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phân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thức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sau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có</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bằng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nhau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không</a:t>
                </a:r>
                <a:r>
                  <a:rPr lang="en-US" sz="2000" kern="1200" dirty="0">
                    <a:solidFill>
                      <a:prstClr val="black"/>
                    </a:solidFill>
                    <a:latin typeface="+mj-lt"/>
                    <a:ea typeface="+mn-ea"/>
                    <a:cs typeface="Arial" panose="020B0604020202020204" pitchFamily="34" charset="0"/>
                  </a:rPr>
                  <a:t>?</a:t>
                </a:r>
              </a:p>
              <a:p>
                <a:pPr algn="just">
                  <a:lnSpc>
                    <a:spcPct val="150000"/>
                  </a:lnSpc>
                  <a:buClrTx/>
                  <a:buFontTx/>
                  <a:buNone/>
                </a:pPr>
                <a:r>
                  <a:rPr lang="en-US" sz="2000" kern="1200" dirty="0">
                    <a:solidFill>
                      <a:prstClr val="black"/>
                    </a:solidFill>
                    <a:ea typeface="+mn-ea"/>
                    <a:cs typeface="Arial" panose="020B0604020202020204" pitchFamily="34" charset="0"/>
                  </a:rPr>
                  <a:t>a) </a:t>
                </a:r>
                <a14:m>
                  <m:oMath xmlns:m="http://schemas.openxmlformats.org/officeDocument/2006/math">
                    <m:f>
                      <m:fPr>
                        <m:ctrlPr>
                          <a:rPr lang="en-US" sz="2800" i="1" kern="1200">
                            <a:solidFill>
                              <a:prstClr val="black"/>
                            </a:solidFill>
                            <a:latin typeface="Cambria Math" panose="02040503050406030204" pitchFamily="18" charset="0"/>
                            <a:ea typeface="+mn-ea"/>
                            <a:cs typeface="Arial" panose="020B0604020202020204" pitchFamily="34" charset="0"/>
                          </a:rPr>
                        </m:ctrlPr>
                      </m:fPr>
                      <m:num>
                        <m:r>
                          <a:rPr lang="en-US" sz="2800" i="1" kern="1200">
                            <a:solidFill>
                              <a:prstClr val="black"/>
                            </a:solidFill>
                            <a:latin typeface="Cambria Math" panose="02040503050406030204" pitchFamily="18" charset="0"/>
                            <a:ea typeface="+mn-ea"/>
                            <a:cs typeface="Arial" panose="020B0604020202020204" pitchFamily="34" charset="0"/>
                          </a:rPr>
                          <m:t>𝑥</m:t>
                        </m:r>
                        <m:r>
                          <a:rPr lang="en-US" sz="2800" i="1" kern="1200">
                            <a:solidFill>
                              <a:prstClr val="black"/>
                            </a:solidFill>
                            <a:latin typeface="Cambria Math" panose="02040503050406030204" pitchFamily="18" charset="0"/>
                            <a:ea typeface="+mn-ea"/>
                            <a:cs typeface="Arial" panose="020B0604020202020204" pitchFamily="34" charset="0"/>
                          </a:rPr>
                          <m:t>+</m:t>
                        </m:r>
                        <m:r>
                          <a:rPr lang="en-US" sz="2800" i="1" kern="1200">
                            <a:solidFill>
                              <a:prstClr val="black"/>
                            </a:solidFill>
                            <a:latin typeface="Cambria Math" panose="02040503050406030204" pitchFamily="18" charset="0"/>
                            <a:ea typeface="+mn-ea"/>
                            <a:cs typeface="Arial" panose="020B0604020202020204" pitchFamily="34" charset="0"/>
                          </a:rPr>
                          <m:t>𝑦</m:t>
                        </m:r>
                      </m:num>
                      <m:den>
                        <m:sSup>
                          <m:sSupPr>
                            <m:ctrlPr>
                              <a:rPr lang="en-US" sz="2800" i="1" kern="1200">
                                <a:solidFill>
                                  <a:prstClr val="black"/>
                                </a:solidFill>
                                <a:latin typeface="Cambria Math" panose="02040503050406030204" pitchFamily="18" charset="0"/>
                                <a:ea typeface="+mn-ea"/>
                                <a:cs typeface="Arial" panose="020B0604020202020204" pitchFamily="34" charset="0"/>
                              </a:rPr>
                            </m:ctrlPr>
                          </m:sSupPr>
                          <m:e>
                            <m:r>
                              <a:rPr lang="en-US" sz="2800" i="1" kern="1200">
                                <a:solidFill>
                                  <a:prstClr val="black"/>
                                </a:solidFill>
                                <a:latin typeface="Cambria Math" panose="02040503050406030204" pitchFamily="18" charset="0"/>
                                <a:ea typeface="+mn-ea"/>
                                <a:cs typeface="Arial" panose="020B0604020202020204" pitchFamily="34" charset="0"/>
                              </a:rPr>
                              <m:t>𝑥</m:t>
                            </m:r>
                          </m:e>
                          <m:sup>
                            <m:r>
                              <a:rPr lang="en-US" sz="2800" i="1" kern="1200">
                                <a:solidFill>
                                  <a:prstClr val="black"/>
                                </a:solidFill>
                                <a:latin typeface="Cambria Math" panose="02040503050406030204" pitchFamily="18" charset="0"/>
                                <a:ea typeface="+mn-ea"/>
                                <a:cs typeface="Arial" panose="020B0604020202020204" pitchFamily="34" charset="0"/>
                              </a:rPr>
                              <m:t>2</m:t>
                            </m:r>
                          </m:sup>
                        </m:sSup>
                        <m:r>
                          <a:rPr lang="en-US" sz="2800" i="1" kern="1200">
                            <a:solidFill>
                              <a:prstClr val="black"/>
                            </a:solidFill>
                            <a:latin typeface="Cambria Math" panose="02040503050406030204" pitchFamily="18" charset="0"/>
                            <a:ea typeface="+mn-ea"/>
                            <a:cs typeface="Arial" panose="020B0604020202020204" pitchFamily="34" charset="0"/>
                          </a:rPr>
                          <m:t>−</m:t>
                        </m:r>
                        <m:sSup>
                          <m:sSupPr>
                            <m:ctrlPr>
                              <a:rPr lang="en-US" sz="2800" i="1" kern="1200">
                                <a:solidFill>
                                  <a:prstClr val="black"/>
                                </a:solidFill>
                                <a:latin typeface="Cambria Math" panose="02040503050406030204" pitchFamily="18" charset="0"/>
                                <a:ea typeface="+mn-ea"/>
                                <a:cs typeface="Arial" panose="020B0604020202020204" pitchFamily="34" charset="0"/>
                              </a:rPr>
                            </m:ctrlPr>
                          </m:sSupPr>
                          <m:e>
                            <m:r>
                              <a:rPr lang="en-US" sz="2800" i="1" kern="1200">
                                <a:solidFill>
                                  <a:prstClr val="black"/>
                                </a:solidFill>
                                <a:latin typeface="Cambria Math" panose="02040503050406030204" pitchFamily="18" charset="0"/>
                                <a:ea typeface="+mn-ea"/>
                                <a:cs typeface="Arial" panose="020B0604020202020204" pitchFamily="34" charset="0"/>
                              </a:rPr>
                              <m:t>𝑦</m:t>
                            </m:r>
                          </m:e>
                          <m:sup>
                            <m:r>
                              <a:rPr lang="en-US" sz="2800" i="1" kern="1200">
                                <a:solidFill>
                                  <a:prstClr val="black"/>
                                </a:solidFill>
                                <a:latin typeface="Cambria Math" panose="02040503050406030204" pitchFamily="18" charset="0"/>
                                <a:ea typeface="+mn-ea"/>
                                <a:cs typeface="Arial" panose="020B0604020202020204" pitchFamily="34" charset="0"/>
                              </a:rPr>
                              <m:t>2</m:t>
                            </m:r>
                          </m:sup>
                        </m:sSup>
                      </m:den>
                    </m:f>
                  </m:oMath>
                </a14:m>
                <a:r>
                  <a:rPr lang="en-US" sz="2400" kern="1200" dirty="0">
                    <a:solidFill>
                      <a:prstClr val="black"/>
                    </a:solidFill>
                    <a:ea typeface="+mn-ea"/>
                    <a:cs typeface="Arial" panose="020B0604020202020204" pitchFamily="34" charset="0"/>
                  </a:rPr>
                  <a:t> </a:t>
                </a:r>
                <a:r>
                  <a:rPr lang="en-US" sz="2000" kern="1200" dirty="0" err="1">
                    <a:solidFill>
                      <a:prstClr val="black"/>
                    </a:solidFill>
                    <a:ea typeface="+mn-ea"/>
                    <a:cs typeface="Arial" panose="020B0604020202020204" pitchFamily="34" charset="0"/>
                  </a:rPr>
                  <a:t>và</a:t>
                </a:r>
                <a:r>
                  <a:rPr lang="en-US" sz="2400" kern="1200" dirty="0">
                    <a:solidFill>
                      <a:prstClr val="black"/>
                    </a:solidFill>
                    <a:ea typeface="+mn-ea"/>
                    <a:cs typeface="Arial" panose="020B0604020202020204" pitchFamily="34" charset="0"/>
                  </a:rPr>
                  <a:t> </a:t>
                </a:r>
                <a14:m>
                  <m:oMath xmlns:m="http://schemas.openxmlformats.org/officeDocument/2006/math">
                    <m:f>
                      <m:fPr>
                        <m:ctrlPr>
                          <a:rPr lang="en-US" sz="2800" i="1" kern="1200">
                            <a:solidFill>
                              <a:prstClr val="black"/>
                            </a:solidFill>
                            <a:latin typeface="Cambria Math" panose="02040503050406030204" pitchFamily="18" charset="0"/>
                            <a:ea typeface="+mn-ea"/>
                            <a:cs typeface="Arial" panose="020B0604020202020204" pitchFamily="34" charset="0"/>
                          </a:rPr>
                        </m:ctrlPr>
                      </m:fPr>
                      <m:num>
                        <m:r>
                          <a:rPr lang="en-US" sz="2800" i="1" kern="1200">
                            <a:solidFill>
                              <a:prstClr val="black"/>
                            </a:solidFill>
                            <a:latin typeface="Cambria Math" panose="02040503050406030204" pitchFamily="18" charset="0"/>
                            <a:ea typeface="+mn-ea"/>
                            <a:cs typeface="Arial" panose="020B0604020202020204" pitchFamily="34" charset="0"/>
                          </a:rPr>
                          <m:t>1</m:t>
                        </m:r>
                      </m:num>
                      <m:den>
                        <m:r>
                          <a:rPr lang="en-US" sz="2800" i="1" kern="1200">
                            <a:solidFill>
                              <a:prstClr val="black"/>
                            </a:solidFill>
                            <a:latin typeface="Cambria Math" panose="02040503050406030204" pitchFamily="18" charset="0"/>
                            <a:ea typeface="+mn-ea"/>
                            <a:cs typeface="Arial" panose="020B0604020202020204" pitchFamily="34" charset="0"/>
                          </a:rPr>
                          <m:t>𝑥</m:t>
                        </m:r>
                        <m:r>
                          <a:rPr lang="en-US" sz="2800" i="1" kern="1200">
                            <a:solidFill>
                              <a:prstClr val="black"/>
                            </a:solidFill>
                            <a:latin typeface="Cambria Math" panose="02040503050406030204" pitchFamily="18" charset="0"/>
                            <a:ea typeface="+mn-ea"/>
                            <a:cs typeface="Arial" panose="020B0604020202020204" pitchFamily="34" charset="0"/>
                          </a:rPr>
                          <m:t>−</m:t>
                        </m:r>
                        <m:r>
                          <a:rPr lang="en-US" sz="2800" i="1" kern="1200">
                            <a:solidFill>
                              <a:prstClr val="black"/>
                            </a:solidFill>
                            <a:latin typeface="Cambria Math" panose="02040503050406030204" pitchFamily="18" charset="0"/>
                            <a:ea typeface="+mn-ea"/>
                            <a:cs typeface="Arial" panose="020B0604020202020204" pitchFamily="34" charset="0"/>
                          </a:rPr>
                          <m:t>𝑦</m:t>
                        </m:r>
                      </m:den>
                    </m:f>
                  </m:oMath>
                </a14:m>
                <a:r>
                  <a:rPr lang="en-US" sz="2000" kern="1200" dirty="0">
                    <a:solidFill>
                      <a:prstClr val="black"/>
                    </a:solidFill>
                    <a:ea typeface="+mn-ea"/>
                    <a:cs typeface="Arial" panose="020B0604020202020204" pitchFamily="34" charset="0"/>
                  </a:rPr>
                  <a:t>			b) </a:t>
                </a:r>
                <a14:m>
                  <m:oMath xmlns:m="http://schemas.openxmlformats.org/officeDocument/2006/math">
                    <m:f>
                      <m:fPr>
                        <m:ctrlPr>
                          <a:rPr lang="en-US" sz="2800" i="1" kern="1200">
                            <a:solidFill>
                              <a:prstClr val="black"/>
                            </a:solidFill>
                            <a:latin typeface="Cambria Math" panose="02040503050406030204" pitchFamily="18" charset="0"/>
                            <a:ea typeface="+mn-ea"/>
                            <a:cs typeface="Arial" panose="020B0604020202020204" pitchFamily="34" charset="0"/>
                          </a:rPr>
                        </m:ctrlPr>
                      </m:fPr>
                      <m:num>
                        <m:r>
                          <a:rPr lang="en-US" sz="2800" i="1" kern="1200">
                            <a:solidFill>
                              <a:prstClr val="black"/>
                            </a:solidFill>
                            <a:latin typeface="Cambria Math" panose="02040503050406030204" pitchFamily="18" charset="0"/>
                            <a:ea typeface="+mn-ea"/>
                            <a:cs typeface="Arial" panose="020B0604020202020204" pitchFamily="34" charset="0"/>
                          </a:rPr>
                          <m:t>3+</m:t>
                        </m:r>
                        <m:r>
                          <a:rPr lang="en-US" sz="2800" i="1" kern="1200">
                            <a:solidFill>
                              <a:prstClr val="black"/>
                            </a:solidFill>
                            <a:latin typeface="Cambria Math" panose="02040503050406030204" pitchFamily="18" charset="0"/>
                            <a:ea typeface="+mn-ea"/>
                            <a:cs typeface="Arial" panose="020B0604020202020204" pitchFamily="34" charset="0"/>
                          </a:rPr>
                          <m:t>𝑥</m:t>
                        </m:r>
                      </m:num>
                      <m:den>
                        <m:r>
                          <a:rPr lang="en-US" sz="2800" i="1" kern="1200">
                            <a:solidFill>
                              <a:prstClr val="black"/>
                            </a:solidFill>
                            <a:latin typeface="Cambria Math" panose="02040503050406030204" pitchFamily="18" charset="0"/>
                            <a:ea typeface="+mn-ea"/>
                            <a:cs typeface="Arial" panose="020B0604020202020204" pitchFamily="34" charset="0"/>
                          </a:rPr>
                          <m:t>3+2</m:t>
                        </m:r>
                        <m:r>
                          <a:rPr lang="en-US" sz="2800" i="1" kern="1200">
                            <a:solidFill>
                              <a:prstClr val="black"/>
                            </a:solidFill>
                            <a:latin typeface="Cambria Math" panose="02040503050406030204" pitchFamily="18" charset="0"/>
                            <a:ea typeface="+mn-ea"/>
                            <a:cs typeface="Arial" panose="020B0604020202020204" pitchFamily="34" charset="0"/>
                          </a:rPr>
                          <m:t>𝑥</m:t>
                        </m:r>
                      </m:den>
                    </m:f>
                  </m:oMath>
                </a14:m>
                <a:r>
                  <a:rPr lang="en-US" sz="2800" kern="1200" dirty="0">
                    <a:solidFill>
                      <a:prstClr val="black"/>
                    </a:solidFill>
                    <a:ea typeface="+mn-ea"/>
                    <a:cs typeface="Arial" panose="020B0604020202020204" pitchFamily="34" charset="0"/>
                  </a:rPr>
                  <a:t> </a:t>
                </a:r>
                <a:r>
                  <a:rPr lang="en-US" sz="2000" kern="1200" dirty="0">
                    <a:solidFill>
                      <a:prstClr val="black"/>
                    </a:solidFill>
                    <a:ea typeface="+mn-ea"/>
                    <a:cs typeface="Arial" panose="020B0604020202020204" pitchFamily="34" charset="0"/>
                  </a:rPr>
                  <a:t>và</a:t>
                </a:r>
                <a:r>
                  <a:rPr lang="en-US" sz="2400" kern="1200" dirty="0">
                    <a:solidFill>
                      <a:prstClr val="black"/>
                    </a:solidFill>
                    <a:ea typeface="+mn-ea"/>
                    <a:cs typeface="Arial" panose="020B0604020202020204" pitchFamily="34" charset="0"/>
                  </a:rPr>
                  <a:t> </a:t>
                </a:r>
                <a14:m>
                  <m:oMath xmlns:m="http://schemas.openxmlformats.org/officeDocument/2006/math">
                    <m:f>
                      <m:fPr>
                        <m:ctrlPr>
                          <a:rPr lang="en-US" sz="2800" i="1" kern="1200">
                            <a:solidFill>
                              <a:prstClr val="black"/>
                            </a:solidFill>
                            <a:latin typeface="Cambria Math" panose="02040503050406030204" pitchFamily="18" charset="0"/>
                            <a:ea typeface="+mn-ea"/>
                            <a:cs typeface="Arial" panose="020B0604020202020204" pitchFamily="34" charset="0"/>
                          </a:rPr>
                        </m:ctrlPr>
                      </m:fPr>
                      <m:num>
                        <m:r>
                          <a:rPr lang="en-US" sz="2800" i="1" kern="1200">
                            <a:solidFill>
                              <a:prstClr val="black"/>
                            </a:solidFill>
                            <a:latin typeface="Cambria Math" panose="02040503050406030204" pitchFamily="18" charset="0"/>
                            <a:ea typeface="+mn-ea"/>
                            <a:cs typeface="Arial" panose="020B0604020202020204" pitchFamily="34" charset="0"/>
                          </a:rPr>
                          <m:t>1</m:t>
                        </m:r>
                      </m:num>
                      <m:den>
                        <m:r>
                          <a:rPr lang="en-US" sz="2800" i="1" kern="1200">
                            <a:solidFill>
                              <a:prstClr val="black"/>
                            </a:solidFill>
                            <a:latin typeface="Cambria Math" panose="02040503050406030204" pitchFamily="18" charset="0"/>
                            <a:ea typeface="+mn-ea"/>
                            <a:cs typeface="Arial" panose="020B0604020202020204" pitchFamily="34" charset="0"/>
                          </a:rPr>
                          <m:t>2</m:t>
                        </m:r>
                      </m:den>
                    </m:f>
                  </m:oMath>
                </a14:m>
                <a:endParaRPr lang="en-US" sz="2000" kern="1200" dirty="0">
                  <a:solidFill>
                    <a:prstClr val="black"/>
                  </a:solidFill>
                  <a:latin typeface="+mj-lt"/>
                  <a:ea typeface="+mn-ea"/>
                  <a:cs typeface="Arial" panose="020B0604020202020204" pitchFamily="34" charset="0"/>
                </a:endParaRPr>
              </a:p>
            </p:txBody>
          </p:sp>
        </mc:Choice>
        <mc:Fallback xmlns="">
          <p:sp>
            <p:nvSpPr>
              <p:cNvPr id="2" name="TextBox 1">
                <a:extLst>
                  <a:ext uri="{FF2B5EF4-FFF2-40B4-BE49-F238E27FC236}">
                    <a16:creationId xmlns:a16="http://schemas.microsoft.com/office/drawing/2014/main" id="{5E561EFD-E072-DECD-4C8F-143834648E7C}"/>
                  </a:ext>
                </a:extLst>
              </p:cNvPr>
              <p:cNvSpPr txBox="1">
                <a:spLocks noRot="1" noChangeAspect="1" noMove="1" noResize="1" noEditPoints="1" noAdjustHandles="1" noChangeArrowheads="1" noChangeShapeType="1" noTextEdit="1"/>
              </p:cNvSpPr>
              <p:nvPr/>
            </p:nvSpPr>
            <p:spPr>
              <a:xfrm>
                <a:off x="1394767" y="1067999"/>
                <a:ext cx="7036390" cy="1459823"/>
              </a:xfrm>
              <a:prstGeom prst="rect">
                <a:avLst/>
              </a:prstGeom>
              <a:blipFill>
                <a:blip r:embed="rId3"/>
                <a:stretch>
                  <a:fillRect l="-9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E73F128-361A-EB7A-F406-453B674699DE}"/>
                  </a:ext>
                </a:extLst>
              </p:cNvPr>
              <p:cNvSpPr txBox="1"/>
              <p:nvPr/>
            </p:nvSpPr>
            <p:spPr>
              <a:xfrm>
                <a:off x="814084" y="3023187"/>
                <a:ext cx="7655545" cy="1800429"/>
              </a:xfrm>
              <a:prstGeom prst="rect">
                <a:avLst/>
              </a:prstGeom>
              <a:noFill/>
            </p:spPr>
            <p:txBody>
              <a:bodyPr wrap="square">
                <a:spAutoFit/>
              </a:bodyPr>
              <a:lstStyle/>
              <a:p>
                <a:pPr>
                  <a:lnSpc>
                    <a:spcPct val="150000"/>
                  </a:lnSpc>
                  <a:spcBef>
                    <a:spcPts val="600"/>
                  </a:spcBef>
                  <a:spcAft>
                    <a:spcPts val="300"/>
                  </a:spcAft>
                </a:pPr>
                <a:r>
                  <a:rPr lang="pt-BR" sz="2000" kern="100" dirty="0">
                    <a:solidFill>
                      <a:srgbClr val="000000"/>
                    </a:solidFill>
                    <a:effectLst/>
                    <a:latin typeface="+mj-lt"/>
                    <a:ea typeface="Times New Roman" panose="02020603050405020304" pitchFamily="18" charset="0"/>
                    <a:cs typeface="Times New Roman" panose="02020603050405020304" pitchFamily="18" charset="0"/>
                  </a:rPr>
                  <a:t>b) Ta có: </a:t>
                </a:r>
                <a14:m>
                  <m:oMath xmlns:m="http://schemas.openxmlformats.org/officeDocument/2006/math">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000" b="0"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1) = </m:t>
                    </m:r>
                    <m:sSup>
                      <m:sSupPr>
                        <m:ctrlP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oMath>
                </a14:m>
                <a:r>
                  <a:rPr lang="pt-BR" sz="2000" kern="100" dirty="0">
                    <a:solidFill>
                      <a:srgbClr val="000000"/>
                    </a:solidFill>
                    <a:effectLst/>
                    <a:latin typeface="+mj-lt"/>
                    <a:ea typeface="Times New Roman" panose="02020603050405020304" pitchFamily="18" charset="0"/>
                    <a:cs typeface="Times New Roman" panose="02020603050405020304" pitchFamily="18" charset="0"/>
                  </a:rPr>
                  <a:t> và </a:t>
                </a:r>
                <a14:m>
                  <m:oMath xmlns:m="http://schemas.openxmlformats.org/officeDocument/2006/math">
                    <m:d>
                      <m:dPr>
                        <m:ctrlP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baseline="30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000" b="0"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1</m:t>
                        </m:r>
                      </m:e>
                    </m:d>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1 = </m:t>
                    </m:r>
                    <m:sSup>
                      <m:sSupPr>
                        <m:ctrlP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b="0"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1</m:t>
                    </m:r>
                  </m:oMath>
                </a14:m>
                <a:endParaRPr lang="en-US" sz="20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pt-BR" sz="2000" kern="100" dirty="0">
                    <a:solidFill>
                      <a:srgbClr val="000000"/>
                    </a:solidFill>
                    <a:effectLst/>
                    <a:latin typeface="+mj-lt"/>
                    <a:ea typeface="Times New Roman" panose="02020603050405020304" pitchFamily="18" charset="0"/>
                    <a:cs typeface="Times New Roman" panose="02020603050405020304" pitchFamily="18" charset="0"/>
                  </a:rPr>
                  <a:t>Do </a:t>
                </a:r>
                <a14:m>
                  <m:oMath xmlns:m="http://schemas.openxmlformats.org/officeDocument/2006/math">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000" b="0"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1) ≠ (</m:t>
                    </m:r>
                    <m:sSup>
                      <m:sSupPr>
                        <m:ctrlP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b="0"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1) </m:t>
                    </m:r>
                  </m:oMath>
                </a14:m>
                <a:r>
                  <a:rPr lang="pt-BR" sz="2000" kern="100" dirty="0">
                    <a:solidFill>
                      <a:srgbClr val="000000"/>
                    </a:solidFill>
                    <a:effectLst/>
                    <a:latin typeface="+mj-lt"/>
                    <a:ea typeface="Times New Roman" panose="02020603050405020304" pitchFamily="18" charset="0"/>
                    <a:cs typeface="Times New Roman" panose="02020603050405020304" pitchFamily="18" charset="0"/>
                  </a:rPr>
                  <a:t>. 1 nên hai phân thức </a:t>
                </a:r>
                <a14:m>
                  <m:oMath xmlns:m="http://schemas.openxmlformats.org/officeDocument/2006/math">
                    <m:f>
                      <m:fPr>
                        <m:ctrlP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num>
                      <m:den>
                        <m:sSup>
                          <m:sSupPr>
                            <m:ctrlP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den>
                    </m:f>
                  </m:oMath>
                </a14:m>
                <a:r>
                  <a:rPr lang="pt-BR" sz="2000" kern="100" dirty="0">
                    <a:solidFill>
                      <a:srgbClr val="000000"/>
                    </a:solidFill>
                    <a:effectLst/>
                    <a:latin typeface="+mj-lt"/>
                    <a:ea typeface="Times New Roman" panose="02020603050405020304" pitchFamily="18" charset="0"/>
                    <a:cs typeface="Times New Roman" panose="02020603050405020304" pitchFamily="18" charset="0"/>
                  </a:rPr>
                  <a:t> và </a:t>
                </a:r>
                <a14:m>
                  <m:oMath xmlns:m="http://schemas.openxmlformats.org/officeDocument/2006/math">
                    <m:f>
                      <m:fPr>
                        <m:ctrlP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den>
                    </m:f>
                  </m:oMath>
                </a14:m>
                <a:r>
                  <a:rPr lang="pt-BR" sz="2000" kern="100" dirty="0">
                    <a:solidFill>
                      <a:srgbClr val="000000"/>
                    </a:solidFill>
                    <a:effectLst/>
                    <a:latin typeface="+mj-lt"/>
                    <a:ea typeface="Times New Roman" panose="02020603050405020304" pitchFamily="18" charset="0"/>
                    <a:cs typeface="Times New Roman" panose="02020603050405020304" pitchFamily="18" charset="0"/>
                  </a:rPr>
                  <a:t> không bằng nhau.</a:t>
                </a:r>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5E73F128-361A-EB7A-F406-453B674699DE}"/>
                  </a:ext>
                </a:extLst>
              </p:cNvPr>
              <p:cNvSpPr txBox="1">
                <a:spLocks noRot="1" noChangeAspect="1" noMove="1" noResize="1" noEditPoints="1" noAdjustHandles="1" noChangeArrowheads="1" noChangeShapeType="1" noTextEdit="1"/>
              </p:cNvSpPr>
              <p:nvPr/>
            </p:nvSpPr>
            <p:spPr>
              <a:xfrm>
                <a:off x="814084" y="3023187"/>
                <a:ext cx="7655545" cy="1800429"/>
              </a:xfrm>
              <a:prstGeom prst="rect">
                <a:avLst/>
              </a:prstGeom>
              <a:blipFill>
                <a:blip r:embed="rId4"/>
                <a:stretch>
                  <a:fillRect l="-876" r="-80" b="-5424"/>
                </a:stretch>
              </a:blipFill>
            </p:spPr>
            <p:txBody>
              <a:bodyPr/>
              <a:lstStyle/>
              <a:p>
                <a:r>
                  <a:rPr lang="en-US">
                    <a:noFill/>
                  </a:rPr>
                  <a:t> </a:t>
                </a:r>
              </a:p>
            </p:txBody>
          </p:sp>
        </mc:Fallback>
      </mc:AlternateContent>
    </p:spTree>
    <p:extLst>
      <p:ext uri="{BB962C8B-B14F-4D97-AF65-F5344CB8AC3E}">
        <p14:creationId xmlns:p14="http://schemas.microsoft.com/office/powerpoint/2010/main" val="35072681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36"/>
          <p:cNvSpPr txBox="1">
            <a:spLocks noGrp="1"/>
          </p:cNvSpPr>
          <p:nvPr>
            <p:ph type="title"/>
          </p:nvPr>
        </p:nvSpPr>
        <p:spPr>
          <a:xfrm>
            <a:off x="1897380" y="2386446"/>
            <a:ext cx="5349240" cy="8418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4000" b="1" dirty="0">
                <a:latin typeface="+mj-lt"/>
              </a:rPr>
              <a:t>TÍNH CHẤT CƠ BẢN </a:t>
            </a:r>
            <a:br>
              <a:rPr lang="en-US" sz="4000" b="1" dirty="0">
                <a:latin typeface="+mj-lt"/>
              </a:rPr>
            </a:br>
            <a:r>
              <a:rPr lang="en-US" sz="4000" b="1" dirty="0">
                <a:latin typeface="+mj-lt"/>
              </a:rPr>
              <a:t>CỦA PHÂN THỨC</a:t>
            </a:r>
            <a:endParaRPr sz="4000" b="1" dirty="0">
              <a:latin typeface="+mj-lt"/>
            </a:endParaRPr>
          </a:p>
        </p:txBody>
      </p:sp>
      <p:sp>
        <p:nvSpPr>
          <p:cNvPr id="802" name="Google Shape;802;p36"/>
          <p:cNvSpPr txBox="1">
            <a:spLocks noGrp="1"/>
          </p:cNvSpPr>
          <p:nvPr>
            <p:ph type="title" idx="2"/>
          </p:nvPr>
        </p:nvSpPr>
        <p:spPr>
          <a:xfrm>
            <a:off x="3720750" y="1044565"/>
            <a:ext cx="1702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b="1" dirty="0">
                <a:latin typeface="+mj-lt"/>
              </a:rPr>
              <a:t>II.</a:t>
            </a:r>
            <a:endParaRPr sz="4000" b="1" dirty="0">
              <a:latin typeface="+mj-lt"/>
            </a:endParaRPr>
          </a:p>
        </p:txBody>
      </p:sp>
    </p:spTree>
    <p:extLst>
      <p:ext uri="{BB962C8B-B14F-4D97-AF65-F5344CB8AC3E}">
        <p14:creationId xmlns:p14="http://schemas.microsoft.com/office/powerpoint/2010/main" val="3734129954"/>
      </p:ext>
    </p:extLst>
  </p:cSld>
  <p:clrMapOvr>
    <a:masterClrMapping/>
  </p:clrMapOvr>
  <p:transition spd="med">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622661E-ECE3-2FCD-15AD-E6D5C6FC20BB}"/>
              </a:ext>
            </a:extLst>
          </p:cNvPr>
          <p:cNvSpPr/>
          <p:nvPr/>
        </p:nvSpPr>
        <p:spPr>
          <a:xfrm>
            <a:off x="2797848" y="300111"/>
            <a:ext cx="3548302" cy="742950"/>
          </a:xfrm>
          <a:prstGeom prst="roundRect">
            <a:avLst/>
          </a:prstGeom>
          <a:solidFill>
            <a:srgbClr val="FFA3A3"/>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2500" b="1" dirty="0">
                <a:solidFill>
                  <a:schemeClr val="bg1">
                    <a:lumMod val="10000"/>
                  </a:schemeClr>
                </a:solidFill>
                <a:latin typeface="Arial (Body)"/>
              </a:rPr>
              <a:t>1. </a:t>
            </a:r>
            <a:r>
              <a:rPr lang="en-US" sz="2500" b="1" dirty="0" err="1">
                <a:solidFill>
                  <a:schemeClr val="bg1">
                    <a:lumMod val="10000"/>
                  </a:schemeClr>
                </a:solidFill>
                <a:latin typeface="Arial (Body)"/>
              </a:rPr>
              <a:t>Tính</a:t>
            </a:r>
            <a:r>
              <a:rPr lang="en-US" sz="2500" b="1" dirty="0">
                <a:solidFill>
                  <a:schemeClr val="bg1">
                    <a:lumMod val="10000"/>
                  </a:schemeClr>
                </a:solidFill>
                <a:latin typeface="Arial (Body)"/>
              </a:rPr>
              <a:t> </a:t>
            </a:r>
            <a:r>
              <a:rPr lang="en-US" sz="2500" b="1" dirty="0" err="1">
                <a:solidFill>
                  <a:schemeClr val="bg1">
                    <a:lumMod val="10000"/>
                  </a:schemeClr>
                </a:solidFill>
                <a:latin typeface="Arial (Body)"/>
              </a:rPr>
              <a:t>chất</a:t>
            </a:r>
            <a:r>
              <a:rPr lang="en-US" sz="2500" b="1" dirty="0">
                <a:solidFill>
                  <a:schemeClr val="bg1">
                    <a:lumMod val="10000"/>
                  </a:schemeClr>
                </a:solidFill>
                <a:latin typeface="Arial (Body)"/>
              </a:rPr>
              <a:t> </a:t>
            </a:r>
            <a:r>
              <a:rPr lang="en-US" sz="2500" b="1" dirty="0" err="1">
                <a:solidFill>
                  <a:schemeClr val="bg1">
                    <a:lumMod val="10000"/>
                  </a:schemeClr>
                </a:solidFill>
                <a:latin typeface="Arial (Body)"/>
              </a:rPr>
              <a:t>cơ</a:t>
            </a:r>
            <a:r>
              <a:rPr lang="en-US" sz="2500" b="1" dirty="0">
                <a:solidFill>
                  <a:schemeClr val="bg1">
                    <a:lumMod val="10000"/>
                  </a:schemeClr>
                </a:solidFill>
                <a:latin typeface="Arial (Body)"/>
              </a:rPr>
              <a:t> </a:t>
            </a:r>
            <a:r>
              <a:rPr lang="en-US" sz="2500" b="1" dirty="0" err="1">
                <a:solidFill>
                  <a:schemeClr val="bg1">
                    <a:lumMod val="10000"/>
                  </a:schemeClr>
                </a:solidFill>
                <a:latin typeface="Arial (Body)"/>
              </a:rPr>
              <a:t>bản</a:t>
            </a:r>
            <a:endParaRPr lang="en-US" sz="2500" b="1" dirty="0">
              <a:solidFill>
                <a:schemeClr val="bg1">
                  <a:lumMod val="10000"/>
                </a:schemeClr>
              </a:solidFill>
              <a:latin typeface="Arial (Body)"/>
            </a:endParaRPr>
          </a:p>
        </p:txBody>
      </p:sp>
      <p:sp>
        <p:nvSpPr>
          <p:cNvPr id="3" name="Rectangle 2">
            <a:extLst>
              <a:ext uri="{FF2B5EF4-FFF2-40B4-BE49-F238E27FC236}">
                <a16:creationId xmlns:a16="http://schemas.microsoft.com/office/drawing/2014/main" id="{74BC2A7A-C555-4E0C-E88E-320A06BC83F4}"/>
              </a:ext>
            </a:extLst>
          </p:cNvPr>
          <p:cNvSpPr/>
          <p:nvPr/>
        </p:nvSpPr>
        <p:spPr>
          <a:xfrm>
            <a:off x="497438" y="1298110"/>
            <a:ext cx="840295" cy="400110"/>
          </a:xfrm>
          <a:prstGeom prst="rect">
            <a:avLst/>
          </a:prstGeom>
        </p:spPr>
        <p:txBody>
          <a:bodyPr wrap="none">
            <a:spAutoFit/>
          </a:bodyPr>
          <a:lstStyle/>
          <a:p>
            <a:pPr algn="ctr">
              <a:buClrTx/>
              <a:buFontTx/>
              <a:buNone/>
              <a:defRPr/>
            </a:pPr>
            <a:r>
              <a:rPr lang="en-US" sz="2000" b="1" kern="1200" dirty="0">
                <a:solidFill>
                  <a:prstClr val="black"/>
                </a:solidFill>
                <a:latin typeface="+mj-lt"/>
                <a:ea typeface="+mn-ea"/>
                <a:cs typeface="Arial" panose="020B0604020202020204" pitchFamily="34" charset="0"/>
              </a:rPr>
              <a:t>HĐ 3.</a:t>
            </a:r>
          </a:p>
        </p:txBody>
      </p:sp>
      <p:grpSp>
        <p:nvGrpSpPr>
          <p:cNvPr id="17" name="Group 16">
            <a:extLst>
              <a:ext uri="{FF2B5EF4-FFF2-40B4-BE49-F238E27FC236}">
                <a16:creationId xmlns:a16="http://schemas.microsoft.com/office/drawing/2014/main" id="{8D415333-3CA2-9A89-59FD-3CCA6B7D8549}"/>
              </a:ext>
            </a:extLst>
          </p:cNvPr>
          <p:cNvGrpSpPr/>
          <p:nvPr/>
        </p:nvGrpSpPr>
        <p:grpSpPr>
          <a:xfrm>
            <a:off x="1118809" y="1769318"/>
            <a:ext cx="3453191" cy="496996"/>
            <a:chOff x="844489" y="1809096"/>
            <a:chExt cx="3453191" cy="496996"/>
          </a:xfrm>
        </p:grpSpPr>
        <p:sp>
          <p:nvSpPr>
            <p:cNvPr id="11" name="TextBox 10">
              <a:extLst>
                <a:ext uri="{FF2B5EF4-FFF2-40B4-BE49-F238E27FC236}">
                  <a16:creationId xmlns:a16="http://schemas.microsoft.com/office/drawing/2014/main" id="{38DE7897-B980-7941-545F-6612A377BEA5}"/>
                </a:ext>
              </a:extLst>
            </p:cNvPr>
            <p:cNvSpPr txBox="1"/>
            <p:nvPr/>
          </p:nvSpPr>
          <p:spPr>
            <a:xfrm>
              <a:off x="844489" y="1809096"/>
              <a:ext cx="3453191" cy="496996"/>
            </a:xfrm>
            <a:prstGeom prst="rect">
              <a:avLst/>
            </a:prstGeom>
            <a:noFill/>
          </p:spPr>
          <p:txBody>
            <a:bodyPr wrap="square">
              <a:spAutoFit/>
            </a:bodyPr>
            <a:lstStyle/>
            <a:p>
              <a:pPr>
                <a:lnSpc>
                  <a:spcPct val="150000"/>
                </a:lnSpc>
                <a:spcBef>
                  <a:spcPts val="600"/>
                </a:spcBef>
                <a:spcAft>
                  <a:spcPts val="300"/>
                </a:spcAft>
              </a:pPr>
              <a:r>
                <a:rPr lang="en-US" sz="2000" kern="100" dirty="0">
                  <a:effectLst/>
                  <a:latin typeface="+mj-lt"/>
                  <a:ea typeface="Calibri" panose="020F0502020204030204" pitchFamily="34" charset="0"/>
                  <a:cs typeface="Times New Roman" panose="02020603050405020304" pitchFamily="18" charset="0"/>
                </a:rPr>
                <a:t>a) </a:t>
              </a:r>
              <a:r>
                <a:rPr lang="en-US" sz="2000" kern="100" dirty="0" err="1">
                  <a:effectLst/>
                  <a:latin typeface="+mj-lt"/>
                  <a:ea typeface="Calibri" panose="020F0502020204030204" pitchFamily="34" charset="0"/>
                  <a:cs typeface="Times New Roman" panose="02020603050405020304" pitchFamily="18" charset="0"/>
                </a:rPr>
                <a:t>Tìm</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số</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thích</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hợp</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cho</a:t>
              </a:r>
              <a:r>
                <a:rPr lang="en-US" sz="2000" kern="100" dirty="0">
                  <a:effectLst/>
                  <a:latin typeface="+mj-lt"/>
                  <a:ea typeface="Calibri" panose="020F0502020204030204" pitchFamily="34" charset="0"/>
                  <a:cs typeface="Times New Roman" panose="02020603050405020304" pitchFamily="18" charset="0"/>
                </a:rPr>
                <a:t>       : </a:t>
              </a:r>
            </a:p>
          </p:txBody>
        </p:sp>
        <p:sp>
          <p:nvSpPr>
            <p:cNvPr id="16" name="Rectangle: Rounded Corners 15">
              <a:extLst>
                <a:ext uri="{FF2B5EF4-FFF2-40B4-BE49-F238E27FC236}">
                  <a16:creationId xmlns:a16="http://schemas.microsoft.com/office/drawing/2014/main" id="{15487765-9383-F00A-FE6A-10CDFA42DCCC}"/>
                </a:ext>
              </a:extLst>
            </p:cNvPr>
            <p:cNvSpPr/>
            <p:nvPr/>
          </p:nvSpPr>
          <p:spPr>
            <a:xfrm>
              <a:off x="3703320" y="1965960"/>
              <a:ext cx="342900" cy="340132"/>
            </a:xfrm>
            <a:prstGeom prst="roundRect">
              <a:avLst/>
            </a:prstGeom>
            <a:solidFill>
              <a:schemeClr val="bg1"/>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10000"/>
                    </a:schemeClr>
                  </a:solidFill>
                  <a:latin typeface="+mj-lt"/>
                </a:rPr>
                <a:t>?</a:t>
              </a:r>
            </a:p>
          </p:txBody>
        </p:sp>
      </p:gr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0A749FDE-E562-C93C-59AF-D2DF7A4179DA}"/>
                  </a:ext>
                </a:extLst>
              </p:cNvPr>
              <p:cNvSpPr txBox="1"/>
              <p:nvPr/>
            </p:nvSpPr>
            <p:spPr>
              <a:xfrm>
                <a:off x="4405295" y="1518737"/>
                <a:ext cx="2395457" cy="998158"/>
              </a:xfrm>
              <a:prstGeom prst="rect">
                <a:avLst/>
              </a:prstGeom>
              <a:noFill/>
            </p:spPr>
            <p:txBody>
              <a:bodyPr wrap="square">
                <a:spAutoFit/>
              </a:bodyPr>
              <a:lstStyle/>
              <a:p>
                <a:pPr>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−7</m:t>
                          </m:r>
                        </m:den>
                      </m:f>
                      <m:r>
                        <a:rPr lang="en-US" sz="2000" b="0" i="0" kern="10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b="0" i="0" kern="100" smtClean="0">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2000" b="0" i="0" kern="100" smtClean="0">
                              <a:effectLst/>
                              <a:latin typeface="Cambria Math" panose="02040503050406030204" pitchFamily="18" charset="0"/>
                              <a:ea typeface="Calibri" panose="020F0502020204030204" pitchFamily="34" charset="0"/>
                              <a:cs typeface="Times New Roman" panose="02020603050405020304" pitchFamily="18" charset="0"/>
                            </a:rPr>
                            <m:t>−14</m:t>
                          </m:r>
                        </m:den>
                      </m:f>
                      <m:r>
                        <a:rPr lang="en-US" sz="2000" b="0" i="0" kern="10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b="0" i="0" kern="100" smtClean="0">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2000" b="0" i="0" kern="100" smtClean="0">
                              <a:effectLst/>
                              <a:latin typeface="Cambria Math" panose="02040503050406030204" pitchFamily="18" charset="0"/>
                              <a:ea typeface="Calibri" panose="020F0502020204030204" pitchFamily="34" charset="0"/>
                              <a:cs typeface="Times New Roman" panose="02020603050405020304" pitchFamily="18" charset="0"/>
                            </a:rPr>
                            <m:t>−9</m:t>
                          </m:r>
                        </m:den>
                      </m:f>
                      <m:r>
                        <a:rPr lang="en-US" sz="2000" b="0" i="0" kern="10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000" b="0" i="0" kern="100" smtClean="0">
                              <a:effectLst/>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0A749FDE-E562-C93C-59AF-D2DF7A4179DA}"/>
                  </a:ext>
                </a:extLst>
              </p:cNvPr>
              <p:cNvSpPr txBox="1">
                <a:spLocks noRot="1" noChangeAspect="1" noMove="1" noResize="1" noEditPoints="1" noAdjustHandles="1" noChangeArrowheads="1" noChangeShapeType="1" noTextEdit="1"/>
              </p:cNvSpPr>
              <p:nvPr/>
            </p:nvSpPr>
            <p:spPr>
              <a:xfrm>
                <a:off x="4405295" y="1518737"/>
                <a:ext cx="2395457" cy="998158"/>
              </a:xfrm>
              <a:prstGeom prst="rect">
                <a:avLst/>
              </a:prstGeom>
              <a:blipFill>
                <a:blip r:embed="rId3"/>
                <a:stretch>
                  <a:fillRect/>
                </a:stretch>
              </a:blipFill>
            </p:spPr>
            <p:txBody>
              <a:bodyPr/>
              <a:lstStyle/>
              <a:p>
                <a:r>
                  <a:rPr lang="en-US">
                    <a:noFill/>
                  </a:rPr>
                  <a:t> </a:t>
                </a:r>
              </a:p>
            </p:txBody>
          </p:sp>
        </mc:Fallback>
      </mc:AlternateContent>
      <p:sp>
        <p:nvSpPr>
          <p:cNvPr id="21" name="Rectangle: Rounded Corners 20">
            <a:extLst>
              <a:ext uri="{FF2B5EF4-FFF2-40B4-BE49-F238E27FC236}">
                <a16:creationId xmlns:a16="http://schemas.microsoft.com/office/drawing/2014/main" id="{C1202E53-28C5-13FE-04E4-105ECB0D54CA}"/>
              </a:ext>
            </a:extLst>
          </p:cNvPr>
          <p:cNvSpPr/>
          <p:nvPr/>
        </p:nvSpPr>
        <p:spPr>
          <a:xfrm>
            <a:off x="5192466" y="2150469"/>
            <a:ext cx="476814" cy="366426"/>
          </a:xfrm>
          <a:prstGeom prst="roundRect">
            <a:avLst/>
          </a:prstGeom>
          <a:solidFill>
            <a:schemeClr val="bg1"/>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10000"/>
                  </a:schemeClr>
                </a:solidFill>
                <a:latin typeface="+mj-lt"/>
              </a:rPr>
              <a:t>?</a:t>
            </a:r>
          </a:p>
        </p:txBody>
      </p:sp>
      <p:sp>
        <p:nvSpPr>
          <p:cNvPr id="22" name="Rectangle: Rounded Corners 21">
            <a:extLst>
              <a:ext uri="{FF2B5EF4-FFF2-40B4-BE49-F238E27FC236}">
                <a16:creationId xmlns:a16="http://schemas.microsoft.com/office/drawing/2014/main" id="{75E6D2EC-129A-3713-C68F-B8EA0ACBF305}"/>
              </a:ext>
            </a:extLst>
          </p:cNvPr>
          <p:cNvSpPr/>
          <p:nvPr/>
        </p:nvSpPr>
        <p:spPr>
          <a:xfrm>
            <a:off x="6426160" y="1686035"/>
            <a:ext cx="342900" cy="340132"/>
          </a:xfrm>
          <a:prstGeom prst="roundRect">
            <a:avLst/>
          </a:prstGeom>
          <a:solidFill>
            <a:schemeClr val="bg1"/>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10000"/>
                  </a:schemeClr>
                </a:solidFill>
                <a:latin typeface="+mj-lt"/>
              </a:rPr>
              <a:t>?</a:t>
            </a:r>
          </a:p>
        </p:txBody>
      </p:sp>
      <p:grpSp>
        <p:nvGrpSpPr>
          <p:cNvPr id="23" name="Group 22">
            <a:extLst>
              <a:ext uri="{FF2B5EF4-FFF2-40B4-BE49-F238E27FC236}">
                <a16:creationId xmlns:a16="http://schemas.microsoft.com/office/drawing/2014/main" id="{C4FAE667-7815-C904-F36E-D6285BBE0CF6}"/>
              </a:ext>
            </a:extLst>
          </p:cNvPr>
          <p:cNvGrpSpPr/>
          <p:nvPr/>
        </p:nvGrpSpPr>
        <p:grpSpPr>
          <a:xfrm>
            <a:off x="246545" y="2622080"/>
            <a:ext cx="1342079" cy="510214"/>
            <a:chOff x="8441668" y="4587774"/>
            <a:chExt cx="1263473" cy="823613"/>
          </a:xfrm>
        </p:grpSpPr>
        <p:pic>
          <p:nvPicPr>
            <p:cNvPr id="24" name="Picture 23">
              <a:extLst>
                <a:ext uri="{FF2B5EF4-FFF2-40B4-BE49-F238E27FC236}">
                  <a16:creationId xmlns:a16="http://schemas.microsoft.com/office/drawing/2014/main" id="{531F5DC0-4943-5395-F69E-451E10CB3160}"/>
                </a:ext>
              </a:extLst>
            </p:cNvPr>
            <p:cNvPicPr>
              <a:picLocks noChangeAspect="1"/>
            </p:cNvPicPr>
            <p:nvPr/>
          </p:nvPicPr>
          <p:blipFill>
            <a:blip r:embed="rId4"/>
            <a:stretch>
              <a:fillRect/>
            </a:stretch>
          </p:blipFill>
          <p:spPr>
            <a:xfrm>
              <a:off x="8553553" y="4587774"/>
              <a:ext cx="962685" cy="823613"/>
            </a:xfrm>
            <a:prstGeom prst="rect">
              <a:avLst/>
            </a:prstGeom>
          </p:spPr>
        </p:pic>
        <p:sp>
          <p:nvSpPr>
            <p:cNvPr id="25" name="TextBox 24">
              <a:extLst>
                <a:ext uri="{FF2B5EF4-FFF2-40B4-BE49-F238E27FC236}">
                  <a16:creationId xmlns:a16="http://schemas.microsoft.com/office/drawing/2014/main" id="{89FE3909-9ECB-DDE1-1313-05C3F9D4647D}"/>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E56A0D8A-99C1-BA65-9626-58891A45CBCF}"/>
                  </a:ext>
                </a:extLst>
              </p:cNvPr>
              <p:cNvSpPr txBox="1"/>
              <p:nvPr/>
            </p:nvSpPr>
            <p:spPr>
              <a:xfrm>
                <a:off x="1690669" y="3132294"/>
                <a:ext cx="5429251" cy="1592167"/>
              </a:xfrm>
              <a:prstGeom prst="rect">
                <a:avLst/>
              </a:prstGeom>
              <a:noFill/>
            </p:spPr>
            <p:txBody>
              <a:bodyPr wrap="square">
                <a:spAutoFit/>
              </a:bodyPr>
              <a:lstStyle/>
              <a:p>
                <a:pPr algn="just">
                  <a:lnSpc>
                    <a:spcPct val="150000"/>
                  </a:lnSpc>
                  <a:spcBef>
                    <a:spcPts val="600"/>
                  </a:spcBef>
                  <a:spcAft>
                    <a:spcPts val="300"/>
                  </a:spcAft>
                </a:pPr>
                <a:r>
                  <a:rPr lang="en-US" sz="2000" kern="100" dirty="0">
                    <a:effectLst/>
                    <a:latin typeface="+mj-lt"/>
                    <a:ea typeface="Times New Roman" panose="02020603050405020304" pitchFamily="18" charset="0"/>
                    <a:cs typeface="Times New Roman" panose="02020603050405020304" pitchFamily="18" charset="0"/>
                  </a:rPr>
                  <a:t>Áp </a:t>
                </a:r>
                <a:r>
                  <a:rPr lang="en-US" sz="2000" kern="100" dirty="0" err="1">
                    <a:effectLst/>
                    <a:latin typeface="+mj-lt"/>
                    <a:ea typeface="Times New Roman" panose="02020603050405020304" pitchFamily="18" charset="0"/>
                    <a:cs typeface="Times New Roman" panose="02020603050405020304" pitchFamily="18" charset="0"/>
                  </a:rPr>
                  <a:t>dụng</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tính</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chất</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cơ</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bản</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của</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phân</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số</a:t>
                </a:r>
                <a:r>
                  <a:rPr lang="en-US" sz="2000" kern="100" dirty="0">
                    <a:effectLst/>
                    <a:latin typeface="+mj-lt"/>
                    <a:ea typeface="Times New Roman" panose="02020603050405020304" pitchFamily="18" charset="0"/>
                    <a:cs typeface="Times New Roman" panose="02020603050405020304" pitchFamily="18" charset="0"/>
                  </a:rPr>
                  <a:t>, ta </a:t>
                </a:r>
                <a:r>
                  <a:rPr lang="en-US" sz="2000" kern="100" dirty="0" err="1">
                    <a:effectLst/>
                    <a:latin typeface="+mj-lt"/>
                    <a:ea typeface="Times New Roman" panose="02020603050405020304" pitchFamily="18" charset="0"/>
                    <a:cs typeface="Times New Roman" panose="02020603050405020304" pitchFamily="18" charset="0"/>
                  </a:rPr>
                  <a:t>có</a:t>
                </a:r>
                <a:r>
                  <a:rPr lang="en-US" sz="2000" kern="100" dirty="0">
                    <a:effectLst/>
                    <a:latin typeface="+mj-lt"/>
                    <a:ea typeface="Times New Roman" panose="02020603050405020304" pitchFamily="18" charset="0"/>
                    <a:cs typeface="Times New Roman" panose="02020603050405020304" pitchFamily="18" charset="0"/>
                  </a:rPr>
                  <a:t>: </a:t>
                </a:r>
                <a:endParaRPr lang="en-US" sz="2000" kern="100" dirty="0">
                  <a:effectLst/>
                  <a:latin typeface="+mj-lt"/>
                  <a:ea typeface="Calibri" panose="020F0502020204030204" pitchFamily="34" charset="0"/>
                  <a:cs typeface="Times New Roman" panose="02020603050405020304" pitchFamily="18" charset="0"/>
                </a:endParaRPr>
              </a:p>
              <a:p>
                <a:pPr algn="ctr">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2000" kern="100">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2000" kern="100">
                              <a:effectLst/>
                              <a:latin typeface="Cambria Math" panose="02040503050406030204" pitchFamily="18" charset="0"/>
                              <a:ea typeface="Times New Roman" panose="02020603050405020304" pitchFamily="18" charset="0"/>
                              <a:cs typeface="Times New Roman" panose="02020603050405020304" pitchFamily="18" charset="0"/>
                            </a:rPr>
                            <m:t>7</m:t>
                          </m:r>
                        </m:den>
                      </m:f>
                      <m:r>
                        <a:rPr lang="nl-NL" sz="2000"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2000" kern="100">
                              <a:effectLst/>
                              <a:latin typeface="Cambria Math" panose="02040503050406030204" pitchFamily="18" charset="0"/>
                              <a:ea typeface="Times New Roman" panose="02020603050405020304" pitchFamily="18" charset="0"/>
                              <a:cs typeface="Times New Roman" panose="02020603050405020304" pitchFamily="18" charset="0"/>
                            </a:rPr>
                            <m:t>2.2</m:t>
                          </m:r>
                        </m:num>
                        <m:den>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2000" kern="100">
                              <a:effectLst/>
                              <a:latin typeface="Cambria Math" panose="02040503050406030204" pitchFamily="18" charset="0"/>
                              <a:ea typeface="Times New Roman" panose="02020603050405020304" pitchFamily="18" charset="0"/>
                              <a:cs typeface="Times New Roman" panose="02020603050405020304" pitchFamily="18" charset="0"/>
                            </a:rPr>
                            <m:t>7.2</m:t>
                          </m:r>
                        </m:den>
                      </m:f>
                      <m:r>
                        <a:rPr lang="nl-NL" sz="2000"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2000" kern="100">
                              <a:effectLst/>
                              <a:latin typeface="Cambria Math" panose="02040503050406030204" pitchFamily="18" charset="0"/>
                              <a:ea typeface="Times New Roman" panose="02020603050405020304" pitchFamily="18" charset="0"/>
                              <a:cs typeface="Times New Roman" panose="02020603050405020304" pitchFamily="18" charset="0"/>
                            </a:rPr>
                            <m:t>4</m:t>
                          </m:r>
                        </m:num>
                        <m:den>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2000" kern="100">
                              <a:effectLst/>
                              <a:latin typeface="Cambria Math" panose="02040503050406030204" pitchFamily="18" charset="0"/>
                              <a:ea typeface="Times New Roman" panose="02020603050405020304" pitchFamily="18" charset="0"/>
                              <a:cs typeface="Times New Roman" panose="02020603050405020304" pitchFamily="18" charset="0"/>
                            </a:rPr>
                            <m:t>14</m:t>
                          </m:r>
                        </m:den>
                      </m:f>
                      <m:r>
                        <a:rPr lang="en-US" sz="2000" b="0" i="1" kern="100" smtClea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nl-NL" sz="2000" i="1" kern="100">
                              <a:latin typeface="Cambria Math" panose="02040503050406030204" pitchFamily="18" charset="0"/>
                              <a:ea typeface="Times New Roman" panose="02020603050405020304" pitchFamily="18" charset="0"/>
                              <a:cs typeface="Times New Roman" panose="02020603050405020304" pitchFamily="18" charset="0"/>
                            </a:rPr>
                            <m:t>−</m:t>
                          </m:r>
                          <m:r>
                            <a:rPr lang="nl-NL" sz="2000" kern="100">
                              <a:latin typeface="Cambria Math" panose="02040503050406030204" pitchFamily="18" charset="0"/>
                              <a:ea typeface="Times New Roman" panose="02020603050405020304" pitchFamily="18" charset="0"/>
                              <a:cs typeface="Times New Roman" panose="02020603050405020304" pitchFamily="18" charset="0"/>
                            </a:rPr>
                            <m:t>3</m:t>
                          </m:r>
                        </m:num>
                        <m:den>
                          <m:r>
                            <a:rPr lang="nl-NL" sz="2000" i="1" kern="100">
                              <a:latin typeface="Cambria Math" panose="02040503050406030204" pitchFamily="18" charset="0"/>
                              <a:ea typeface="Times New Roman" panose="02020603050405020304" pitchFamily="18" charset="0"/>
                              <a:cs typeface="Times New Roman" panose="02020603050405020304" pitchFamily="18" charset="0"/>
                            </a:rPr>
                            <m:t>−</m:t>
                          </m:r>
                          <m:r>
                            <a:rPr lang="nl-NL" sz="2000" kern="100">
                              <a:latin typeface="Cambria Math" panose="02040503050406030204" pitchFamily="18" charset="0"/>
                              <a:ea typeface="Times New Roman" panose="02020603050405020304" pitchFamily="18" charset="0"/>
                              <a:cs typeface="Times New Roman" panose="02020603050405020304" pitchFamily="18" charset="0"/>
                            </a:rPr>
                            <m:t>9</m:t>
                          </m:r>
                        </m:den>
                      </m:f>
                      <m:r>
                        <a:rPr lang="nl-NL" sz="2000"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nl-NL" sz="2000" i="1" kern="100">
                                  <a:latin typeface="Cambria Math" panose="02040503050406030204" pitchFamily="18" charset="0"/>
                                  <a:ea typeface="Times New Roman" panose="02020603050405020304" pitchFamily="18" charset="0"/>
                                  <a:cs typeface="Times New Roman" panose="02020603050405020304" pitchFamily="18" charset="0"/>
                                </a:rPr>
                                <m:t>−</m:t>
                              </m:r>
                              <m:r>
                                <a:rPr lang="nl-NL" sz="2000" kern="100">
                                  <a:latin typeface="Cambria Math" panose="02040503050406030204" pitchFamily="18" charset="0"/>
                                  <a:ea typeface="Times New Roman" panose="02020603050405020304" pitchFamily="18" charset="0"/>
                                  <a:cs typeface="Times New Roman" panose="02020603050405020304" pitchFamily="18" charset="0"/>
                                </a:rPr>
                                <m:t>3</m:t>
                              </m:r>
                            </m:e>
                          </m:d>
                          <m:r>
                            <a:rPr lang="nl-NL" sz="2000" kern="100">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nl-NL" sz="2000" i="1" kern="100">
                                  <a:latin typeface="Cambria Math" panose="02040503050406030204" pitchFamily="18" charset="0"/>
                                  <a:ea typeface="Times New Roman" panose="02020603050405020304" pitchFamily="18" charset="0"/>
                                  <a:cs typeface="Times New Roman" panose="02020603050405020304" pitchFamily="18" charset="0"/>
                                </a:rPr>
                                <m:t>−</m:t>
                              </m:r>
                              <m:r>
                                <a:rPr lang="nl-NL" sz="2000" kern="100">
                                  <a:latin typeface="Cambria Math" panose="02040503050406030204" pitchFamily="18" charset="0"/>
                                  <a:ea typeface="Times New Roman" panose="02020603050405020304" pitchFamily="18" charset="0"/>
                                  <a:cs typeface="Times New Roman" panose="02020603050405020304" pitchFamily="18" charset="0"/>
                                </a:rPr>
                                <m:t>3</m:t>
                              </m:r>
                            </m:e>
                          </m:d>
                        </m:num>
                        <m:den>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nl-NL" sz="2000" i="1" kern="100">
                                  <a:latin typeface="Cambria Math" panose="02040503050406030204" pitchFamily="18" charset="0"/>
                                  <a:ea typeface="Times New Roman" panose="02020603050405020304" pitchFamily="18" charset="0"/>
                                  <a:cs typeface="Times New Roman" panose="02020603050405020304" pitchFamily="18" charset="0"/>
                                </a:rPr>
                                <m:t>−</m:t>
                              </m:r>
                              <m:r>
                                <a:rPr lang="nl-NL" sz="2000" kern="100">
                                  <a:latin typeface="Cambria Math" panose="02040503050406030204" pitchFamily="18" charset="0"/>
                                  <a:ea typeface="Times New Roman" panose="02020603050405020304" pitchFamily="18" charset="0"/>
                                  <a:cs typeface="Times New Roman" panose="02020603050405020304" pitchFamily="18" charset="0"/>
                                </a:rPr>
                                <m:t>9</m:t>
                              </m:r>
                            </m:e>
                          </m:d>
                          <m:r>
                            <a:rPr lang="nl-NL" sz="2000" kern="100">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nl-NL" sz="2000" i="1" kern="100">
                                  <a:latin typeface="Cambria Math" panose="02040503050406030204" pitchFamily="18" charset="0"/>
                                  <a:ea typeface="Times New Roman" panose="02020603050405020304" pitchFamily="18" charset="0"/>
                                  <a:cs typeface="Times New Roman" panose="02020603050405020304" pitchFamily="18" charset="0"/>
                                </a:rPr>
                                <m:t>−</m:t>
                              </m:r>
                              <m:r>
                                <a:rPr lang="nl-NL" sz="2000" kern="100">
                                  <a:latin typeface="Cambria Math" panose="02040503050406030204" pitchFamily="18" charset="0"/>
                                  <a:ea typeface="Times New Roman" panose="02020603050405020304" pitchFamily="18" charset="0"/>
                                  <a:cs typeface="Times New Roman" panose="02020603050405020304" pitchFamily="18" charset="0"/>
                                </a:rPr>
                                <m:t>3</m:t>
                              </m:r>
                            </m:e>
                          </m:d>
                        </m:den>
                      </m:f>
                      <m:r>
                        <a:rPr lang="nl-NL" sz="2000"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nl-NL" sz="2000" kern="100">
                              <a:latin typeface="Cambria Math" panose="02040503050406030204" pitchFamily="18" charset="0"/>
                              <a:ea typeface="Times New Roman" panose="02020603050405020304" pitchFamily="18" charset="0"/>
                              <a:cs typeface="Times New Roman" panose="02020603050405020304" pitchFamily="18" charset="0"/>
                            </a:rPr>
                            <m:t>1</m:t>
                          </m:r>
                        </m:num>
                        <m:den>
                          <m:r>
                            <a:rPr lang="nl-NL" sz="2000" kern="100">
                              <a:latin typeface="Cambria Math" panose="02040503050406030204" pitchFamily="18" charset="0"/>
                              <a:ea typeface="Times New Roman" panose="02020603050405020304" pitchFamily="18" charset="0"/>
                              <a:cs typeface="Times New Roman" panose="02020603050405020304" pitchFamily="18" charset="0"/>
                            </a:rPr>
                            <m:t>3</m:t>
                          </m:r>
                        </m:den>
                      </m:f>
                    </m:oMath>
                  </m:oMathPara>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7" name="TextBox 26">
                <a:extLst>
                  <a:ext uri="{FF2B5EF4-FFF2-40B4-BE49-F238E27FC236}">
                    <a16:creationId xmlns:a16="http://schemas.microsoft.com/office/drawing/2014/main" id="{E56A0D8A-99C1-BA65-9626-58891A45CBCF}"/>
                  </a:ext>
                </a:extLst>
              </p:cNvPr>
              <p:cNvSpPr txBox="1">
                <a:spLocks noRot="1" noChangeAspect="1" noMove="1" noResize="1" noEditPoints="1" noAdjustHandles="1" noChangeArrowheads="1" noChangeShapeType="1" noTextEdit="1"/>
              </p:cNvSpPr>
              <p:nvPr/>
            </p:nvSpPr>
            <p:spPr>
              <a:xfrm>
                <a:off x="1690669" y="3132294"/>
                <a:ext cx="5429251" cy="1592167"/>
              </a:xfrm>
              <a:prstGeom prst="rect">
                <a:avLst/>
              </a:prstGeom>
              <a:blipFill>
                <a:blip r:embed="rId5"/>
                <a:stretch>
                  <a:fillRect l="-1122"/>
                </a:stretch>
              </a:blipFill>
            </p:spPr>
            <p:txBody>
              <a:bodyPr/>
              <a:lstStyle/>
              <a:p>
                <a:r>
                  <a:rPr 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499"/>
                                          </p:stCondLst>
                                        </p:cTn>
                                        <p:tgtEl>
                                          <p:spTgt spid="22"/>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499"/>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randombar(horizontal)">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barn(inVertical)">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499"/>
                                          </p:stCondLst>
                                        </p:cTn>
                                        <p:tgtEl>
                                          <p:spTgt spid="22"/>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9" grpId="0"/>
      <p:bldP spid="21" grpId="0" animBg="1"/>
      <p:bldP spid="21" grpId="1" animBg="1"/>
      <p:bldP spid="22" grpId="0" animBg="1"/>
      <p:bldP spid="22" grpId="1" animBg="1"/>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622661E-ECE3-2FCD-15AD-E6D5C6FC20BB}"/>
              </a:ext>
            </a:extLst>
          </p:cNvPr>
          <p:cNvSpPr/>
          <p:nvPr/>
        </p:nvSpPr>
        <p:spPr>
          <a:xfrm>
            <a:off x="2797848" y="300111"/>
            <a:ext cx="3548302" cy="742950"/>
          </a:xfrm>
          <a:prstGeom prst="roundRect">
            <a:avLst/>
          </a:prstGeom>
          <a:solidFill>
            <a:srgbClr val="FFA3A3"/>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2500" b="1" dirty="0">
                <a:solidFill>
                  <a:schemeClr val="bg1">
                    <a:lumMod val="10000"/>
                  </a:schemeClr>
                </a:solidFill>
                <a:latin typeface="Arial (Body)"/>
              </a:rPr>
              <a:t>1. </a:t>
            </a:r>
            <a:r>
              <a:rPr lang="en-US" sz="2500" b="1" dirty="0" err="1">
                <a:solidFill>
                  <a:schemeClr val="bg1">
                    <a:lumMod val="10000"/>
                  </a:schemeClr>
                </a:solidFill>
                <a:latin typeface="Arial (Body)"/>
              </a:rPr>
              <a:t>Tính</a:t>
            </a:r>
            <a:r>
              <a:rPr lang="en-US" sz="2500" b="1" dirty="0">
                <a:solidFill>
                  <a:schemeClr val="bg1">
                    <a:lumMod val="10000"/>
                  </a:schemeClr>
                </a:solidFill>
                <a:latin typeface="Arial (Body)"/>
              </a:rPr>
              <a:t> </a:t>
            </a:r>
            <a:r>
              <a:rPr lang="en-US" sz="2500" b="1" dirty="0" err="1">
                <a:solidFill>
                  <a:schemeClr val="bg1">
                    <a:lumMod val="10000"/>
                  </a:schemeClr>
                </a:solidFill>
                <a:latin typeface="Arial (Body)"/>
              </a:rPr>
              <a:t>chất</a:t>
            </a:r>
            <a:r>
              <a:rPr lang="en-US" sz="2500" b="1" dirty="0">
                <a:solidFill>
                  <a:schemeClr val="bg1">
                    <a:lumMod val="10000"/>
                  </a:schemeClr>
                </a:solidFill>
                <a:latin typeface="Arial (Body)"/>
              </a:rPr>
              <a:t> </a:t>
            </a:r>
            <a:r>
              <a:rPr lang="en-US" sz="2500" b="1" dirty="0" err="1">
                <a:solidFill>
                  <a:schemeClr val="bg1">
                    <a:lumMod val="10000"/>
                  </a:schemeClr>
                </a:solidFill>
                <a:latin typeface="Arial (Body)"/>
              </a:rPr>
              <a:t>cơ</a:t>
            </a:r>
            <a:r>
              <a:rPr lang="en-US" sz="2500" b="1" dirty="0">
                <a:solidFill>
                  <a:schemeClr val="bg1">
                    <a:lumMod val="10000"/>
                  </a:schemeClr>
                </a:solidFill>
                <a:latin typeface="Arial (Body)"/>
              </a:rPr>
              <a:t> </a:t>
            </a:r>
            <a:r>
              <a:rPr lang="en-US" sz="2500" b="1" dirty="0" err="1">
                <a:solidFill>
                  <a:schemeClr val="bg1">
                    <a:lumMod val="10000"/>
                  </a:schemeClr>
                </a:solidFill>
                <a:latin typeface="Arial (Body)"/>
              </a:rPr>
              <a:t>bản</a:t>
            </a:r>
            <a:endParaRPr lang="en-US" sz="2500" b="1" dirty="0">
              <a:solidFill>
                <a:schemeClr val="bg1">
                  <a:lumMod val="10000"/>
                </a:schemeClr>
              </a:solidFill>
              <a:latin typeface="Arial (Body)"/>
            </a:endParaRPr>
          </a:p>
        </p:txBody>
      </p:sp>
      <p:sp>
        <p:nvSpPr>
          <p:cNvPr id="3" name="Rectangle 2">
            <a:extLst>
              <a:ext uri="{FF2B5EF4-FFF2-40B4-BE49-F238E27FC236}">
                <a16:creationId xmlns:a16="http://schemas.microsoft.com/office/drawing/2014/main" id="{74BC2A7A-C555-4E0C-E88E-320A06BC83F4}"/>
              </a:ext>
            </a:extLst>
          </p:cNvPr>
          <p:cNvSpPr/>
          <p:nvPr/>
        </p:nvSpPr>
        <p:spPr>
          <a:xfrm>
            <a:off x="512184" y="1381469"/>
            <a:ext cx="840295" cy="400110"/>
          </a:xfrm>
          <a:prstGeom prst="rect">
            <a:avLst/>
          </a:prstGeom>
        </p:spPr>
        <p:txBody>
          <a:bodyPr wrap="none">
            <a:spAutoFit/>
          </a:bodyPr>
          <a:lstStyle/>
          <a:p>
            <a:pPr algn="ctr">
              <a:buClrTx/>
              <a:buFontTx/>
              <a:buNone/>
              <a:defRPr/>
            </a:pPr>
            <a:r>
              <a:rPr lang="en-US" sz="2000" b="1" kern="1200" dirty="0">
                <a:solidFill>
                  <a:prstClr val="black"/>
                </a:solidFill>
                <a:latin typeface="+mj-lt"/>
                <a:ea typeface="+mn-ea"/>
                <a:cs typeface="Arial" panose="020B0604020202020204" pitchFamily="34" charset="0"/>
              </a:rPr>
              <a:t>HĐ 3.</a:t>
            </a:r>
          </a:p>
        </p:txBody>
      </p:sp>
      <p:sp>
        <p:nvSpPr>
          <p:cNvPr id="15" name="TextBox 14">
            <a:extLst>
              <a:ext uri="{FF2B5EF4-FFF2-40B4-BE49-F238E27FC236}">
                <a16:creationId xmlns:a16="http://schemas.microsoft.com/office/drawing/2014/main" id="{7254EA46-5F44-D0BD-821C-FB4F43B8AD44}"/>
              </a:ext>
            </a:extLst>
          </p:cNvPr>
          <p:cNvSpPr txBox="1"/>
          <p:nvPr/>
        </p:nvSpPr>
        <p:spPr>
          <a:xfrm>
            <a:off x="932331" y="1781579"/>
            <a:ext cx="5337811" cy="496996"/>
          </a:xfrm>
          <a:prstGeom prst="rect">
            <a:avLst/>
          </a:prstGeom>
          <a:noFill/>
        </p:spPr>
        <p:txBody>
          <a:bodyPr wrap="square">
            <a:spAutoFit/>
          </a:bodyPr>
          <a:lstStyle/>
          <a:p>
            <a:pPr algn="just">
              <a:lnSpc>
                <a:spcPct val="150000"/>
              </a:lnSpc>
              <a:spcBef>
                <a:spcPts val="600"/>
              </a:spcBef>
              <a:spcAft>
                <a:spcPts val="300"/>
              </a:spcAft>
            </a:pPr>
            <a:r>
              <a:rPr lang="en-US" sz="2000" kern="100" dirty="0">
                <a:latin typeface="+mj-lt"/>
                <a:ea typeface="Calibri" panose="020F0502020204030204" pitchFamily="34" charset="0"/>
                <a:cs typeface="Times New Roman" panose="02020603050405020304" pitchFamily="18" charset="0"/>
              </a:rPr>
              <a:t>b) </a:t>
            </a:r>
            <a:r>
              <a:rPr lang="en-US" sz="2000" kern="100" dirty="0" err="1">
                <a:latin typeface="+mj-lt"/>
                <a:ea typeface="Calibri" panose="020F0502020204030204" pitchFamily="34" charset="0"/>
                <a:cs typeface="Times New Roman" panose="02020603050405020304" pitchFamily="18" charset="0"/>
              </a:rPr>
              <a:t>Hãy</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nhắc</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lại</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tính</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chất</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cơ</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bản</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của</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phân</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số</a:t>
            </a:r>
            <a:endParaRPr lang="en-US" sz="2000" kern="100" dirty="0">
              <a:effectLst/>
              <a:latin typeface="+mj-lt"/>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8990309A-5BAD-DF0D-4862-7F692CB4DEF0}"/>
              </a:ext>
            </a:extLst>
          </p:cNvPr>
          <p:cNvSpPr txBox="1"/>
          <p:nvPr/>
        </p:nvSpPr>
        <p:spPr>
          <a:xfrm>
            <a:off x="1352479" y="2678685"/>
            <a:ext cx="7143750" cy="1997406"/>
          </a:xfrm>
          <a:prstGeom prst="rect">
            <a:avLst/>
          </a:prstGeom>
          <a:noFill/>
        </p:spPr>
        <p:txBody>
          <a:bodyPr wrap="square">
            <a:spAutoFit/>
          </a:bodyPr>
          <a:lstStyle/>
          <a:p>
            <a:pPr>
              <a:lnSpc>
                <a:spcPct val="150000"/>
              </a:lnSpc>
              <a:spcBef>
                <a:spcPts val="600"/>
              </a:spcBef>
              <a:spcAft>
                <a:spcPts val="300"/>
              </a:spcAft>
            </a:pP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Nếu</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nhân</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cả</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tử</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và</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mẫu</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của</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một</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phân</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số</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với</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cùng</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một</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số</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khác</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0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thì</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nhận</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được</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một</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phân</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số</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bằng</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phân</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số</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đã</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cho</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a:t>
            </a:r>
            <a:endParaRPr lang="en-US" sz="20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Nếu</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chia</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cả</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tử</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và</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mẫu</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của</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một</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phân</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số</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cho</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một</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ước</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chung</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của</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chúng</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thì</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được</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một</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phân</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số</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bằng</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phân</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số</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đã</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 </a:t>
            </a:r>
            <a:r>
              <a:rPr lang="nl-NL" sz="2000" kern="100" dirty="0" err="1">
                <a:solidFill>
                  <a:srgbClr val="000000"/>
                </a:solidFill>
                <a:effectLst/>
                <a:latin typeface="+mj-lt"/>
                <a:ea typeface="Times New Roman" panose="02020603050405020304" pitchFamily="18" charset="0"/>
                <a:cs typeface="Times New Roman" panose="02020603050405020304" pitchFamily="18" charset="0"/>
              </a:rPr>
              <a:t>cho</a:t>
            </a:r>
            <a:r>
              <a:rPr lang="nl-NL" sz="2000" kern="100" dirty="0">
                <a:solidFill>
                  <a:srgbClr val="000000"/>
                </a:solidFill>
                <a:effectLst/>
                <a:latin typeface="+mj-lt"/>
                <a:ea typeface="Times New Roman" panose="02020603050405020304" pitchFamily="18" charset="0"/>
                <a:cs typeface="Times New Roman" panose="02020603050405020304" pitchFamily="18" charset="0"/>
              </a:rPr>
              <a:t>.</a:t>
            </a:r>
            <a:endParaRPr lang="en-US" sz="2000" kern="100" dirty="0">
              <a:effectLst/>
              <a:latin typeface="+mj-lt"/>
              <a:ea typeface="Calibri" panose="020F0502020204030204" pitchFamily="34" charset="0"/>
              <a:cs typeface="Times New Roman" panose="02020603050405020304" pitchFamily="18" charset="0"/>
            </a:endParaRPr>
          </a:p>
        </p:txBody>
      </p:sp>
      <p:grpSp>
        <p:nvGrpSpPr>
          <p:cNvPr id="6" name="Group 5">
            <a:extLst>
              <a:ext uri="{FF2B5EF4-FFF2-40B4-BE49-F238E27FC236}">
                <a16:creationId xmlns:a16="http://schemas.microsoft.com/office/drawing/2014/main" id="{CCCE5D87-233D-BF96-3F12-1F01C2D50FB9}"/>
              </a:ext>
            </a:extLst>
          </p:cNvPr>
          <p:cNvGrpSpPr/>
          <p:nvPr/>
        </p:nvGrpSpPr>
        <p:grpSpPr>
          <a:xfrm>
            <a:off x="157014" y="2423578"/>
            <a:ext cx="1342079" cy="510214"/>
            <a:chOff x="8441668" y="4587774"/>
            <a:chExt cx="1263473" cy="823613"/>
          </a:xfrm>
        </p:grpSpPr>
        <p:pic>
          <p:nvPicPr>
            <p:cNvPr id="7" name="Picture 6">
              <a:extLst>
                <a:ext uri="{FF2B5EF4-FFF2-40B4-BE49-F238E27FC236}">
                  <a16:creationId xmlns:a16="http://schemas.microsoft.com/office/drawing/2014/main" id="{ACEDE21D-F17A-4635-B55B-3B4341CF6DFE}"/>
                </a:ext>
              </a:extLst>
            </p:cNvPr>
            <p:cNvPicPr>
              <a:picLocks noChangeAspect="1"/>
            </p:cNvPicPr>
            <p:nvPr/>
          </p:nvPicPr>
          <p:blipFill>
            <a:blip r:embed="rId3"/>
            <a:stretch>
              <a:fillRect/>
            </a:stretch>
          </p:blipFill>
          <p:spPr>
            <a:xfrm>
              <a:off x="8553553" y="4587774"/>
              <a:ext cx="962685" cy="823613"/>
            </a:xfrm>
            <a:prstGeom prst="rect">
              <a:avLst/>
            </a:prstGeom>
          </p:spPr>
        </p:pic>
        <p:sp>
          <p:nvSpPr>
            <p:cNvPr id="8" name="TextBox 7">
              <a:extLst>
                <a:ext uri="{FF2B5EF4-FFF2-40B4-BE49-F238E27FC236}">
                  <a16:creationId xmlns:a16="http://schemas.microsoft.com/office/drawing/2014/main" id="{23043FA3-7F22-7E54-BB70-473A128DD894}"/>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9321293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8" name="TextBox 2">
            <a:extLst>
              <a:ext uri="{FF2B5EF4-FFF2-40B4-BE49-F238E27FC236}">
                <a16:creationId xmlns:a16="http://schemas.microsoft.com/office/drawing/2014/main" id="{41CD0EA1-DD80-0068-10C9-B3C1649D385D}"/>
              </a:ext>
            </a:extLst>
          </p:cNvPr>
          <p:cNvSpPr txBox="1"/>
          <p:nvPr/>
        </p:nvSpPr>
        <p:spPr>
          <a:xfrm>
            <a:off x="3205679" y="263491"/>
            <a:ext cx="2732642" cy="606897"/>
          </a:xfrm>
          <a:prstGeom prst="rect">
            <a:avLst/>
          </a:prstGeom>
        </p:spPr>
        <p:style>
          <a:lnRef idx="3">
            <a:schemeClr val="lt1"/>
          </a:lnRef>
          <a:fillRef idx="1">
            <a:schemeClr val="accent1"/>
          </a:fillRef>
          <a:effectRef idx="1">
            <a:schemeClr val="accent1"/>
          </a:effectRef>
          <a:fontRef idx="minor">
            <a:schemeClr val="lt1"/>
          </a:fontRef>
        </p:style>
        <p:txBody>
          <a:bodyPr wrap="square" lIns="0" tIns="0" rIns="0" bIns="0" rtlCol="0" anchor="t">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3000" b="1" i="0" u="none" strike="noStrike" kern="1200" cap="none" spc="341" normalizeH="0" baseline="0" noProof="0" dirty="0">
                <a:ln>
                  <a:noFill/>
                </a:ln>
                <a:solidFill>
                  <a:schemeClr val="bg1">
                    <a:lumMod val="10000"/>
                  </a:schemeClr>
                </a:solidFill>
                <a:effectLst/>
                <a:uLnTx/>
                <a:uFillTx/>
                <a:latin typeface="+mj-lt"/>
                <a:ea typeface="+mn-ea"/>
                <a:cs typeface="Arial" panose="020B0604020202020204" pitchFamily="34" charset="0"/>
              </a:rPr>
              <a:t>KHỞI ĐỘNG</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1AB089F-3573-2BD7-65DA-4076D6C7B110}"/>
                  </a:ext>
                </a:extLst>
              </p:cNvPr>
              <p:cNvSpPr txBox="1"/>
              <p:nvPr/>
            </p:nvSpPr>
            <p:spPr>
              <a:xfrm>
                <a:off x="645359" y="1089815"/>
                <a:ext cx="726241" cy="1197251"/>
              </a:xfrm>
              <a:prstGeom prst="rect">
                <a:avLst/>
              </a:prstGeom>
              <a:noFill/>
            </p:spPr>
            <p:txBody>
              <a:bodyPr wrap="square">
                <a:spAutoFit/>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2600" b="0" i="1" smtClean="0">
                              <a:effectLst/>
                              <a:latin typeface="Cambria Math" panose="02040503050406030204" pitchFamily="18" charset="0"/>
                              <a:ea typeface="Arial" panose="020B0604020202020204" pitchFamily="34" charset="0"/>
                              <a:cs typeface="Times New Roman" panose="02020603050405020304" pitchFamily="18" charset="0"/>
                            </a:rPr>
                          </m:ctrlPr>
                        </m:fPr>
                        <m:num>
                          <m:r>
                            <a:rPr lang="en-US" sz="2600" b="0" i="1" smtClean="0">
                              <a:effectLst/>
                              <a:latin typeface="Cambria Math" panose="02040503050406030204" pitchFamily="18" charset="0"/>
                              <a:ea typeface="Arial" panose="020B0604020202020204" pitchFamily="34" charset="0"/>
                              <a:cs typeface="Times New Roman" panose="02020603050405020304" pitchFamily="18" charset="0"/>
                            </a:rPr>
                            <m:t>𝑎</m:t>
                          </m:r>
                        </m:num>
                        <m:den>
                          <m:r>
                            <a:rPr lang="en-US" sz="2600" b="0" i="1" smtClean="0">
                              <a:effectLst/>
                              <a:latin typeface="Cambria Math" panose="02040503050406030204" pitchFamily="18" charset="0"/>
                              <a:ea typeface="Arial" panose="020B0604020202020204" pitchFamily="34" charset="0"/>
                              <a:cs typeface="Times New Roman" panose="02020603050405020304" pitchFamily="18" charset="0"/>
                            </a:rPr>
                            <m:t>𝑏</m:t>
                          </m:r>
                        </m:den>
                      </m:f>
                    </m:oMath>
                  </m:oMathPara>
                </a14:m>
                <a:endParaRPr lang="en-US" sz="2600" dirty="0">
                  <a:effectLst/>
                  <a:latin typeface="+mj-lt"/>
                  <a:ea typeface="Arial" panose="020B0604020202020204" pitchFamily="34"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21AB089F-3573-2BD7-65DA-4076D6C7B110}"/>
                  </a:ext>
                </a:extLst>
              </p:cNvPr>
              <p:cNvSpPr txBox="1">
                <a:spLocks noRot="1" noChangeAspect="1" noMove="1" noResize="1" noEditPoints="1" noAdjustHandles="1" noChangeArrowheads="1" noChangeShapeType="1" noTextEdit="1"/>
              </p:cNvSpPr>
              <p:nvPr/>
            </p:nvSpPr>
            <p:spPr>
              <a:xfrm>
                <a:off x="645359" y="1089815"/>
                <a:ext cx="726241" cy="1197251"/>
              </a:xfrm>
              <a:prstGeom prst="rect">
                <a:avLst/>
              </a:prstGeom>
              <a:blipFill>
                <a:blip r:embed="rId3"/>
                <a:stretch>
                  <a:fillRect/>
                </a:stretch>
              </a:blipFill>
            </p:spPr>
            <p:txBody>
              <a:bodyPr/>
              <a:lstStyle/>
              <a:p>
                <a:r>
                  <a:rPr lang="en-US">
                    <a:noFill/>
                  </a:rPr>
                  <a:t> </a:t>
                </a:r>
              </a:p>
            </p:txBody>
          </p:sp>
        </mc:Fallback>
      </mc:AlternateContent>
      <p:cxnSp>
        <p:nvCxnSpPr>
          <p:cNvPr id="4" name="Straight Arrow Connector 3">
            <a:extLst>
              <a:ext uri="{FF2B5EF4-FFF2-40B4-BE49-F238E27FC236}">
                <a16:creationId xmlns:a16="http://schemas.microsoft.com/office/drawing/2014/main" id="{A6FAB992-D7C7-4DB2-228B-6FAB2A19740A}"/>
              </a:ext>
            </a:extLst>
          </p:cNvPr>
          <p:cNvCxnSpPr>
            <a:cxnSpLocks/>
          </p:cNvCxnSpPr>
          <p:nvPr/>
        </p:nvCxnSpPr>
        <p:spPr>
          <a:xfrm>
            <a:off x="1577340" y="1704136"/>
            <a:ext cx="765810" cy="0"/>
          </a:xfrm>
          <a:prstGeom prst="straightConnector1">
            <a:avLst/>
          </a:prstGeom>
          <a:ln w="19050">
            <a:solidFill>
              <a:schemeClr val="bg1">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FF8636A-3E32-B86A-6D3E-DCFFB9DE8536}"/>
              </a:ext>
            </a:extLst>
          </p:cNvPr>
          <p:cNvSpPr txBox="1"/>
          <p:nvPr/>
        </p:nvSpPr>
        <p:spPr>
          <a:xfrm>
            <a:off x="2548890" y="1390647"/>
            <a:ext cx="1465381" cy="618374"/>
          </a:xfrm>
          <a:prstGeom prst="rect">
            <a:avLst/>
          </a:prstGeom>
          <a:noFill/>
        </p:spPr>
        <p:txBody>
          <a:bodyPr wrap="square">
            <a:spAutoFit/>
          </a:bodyPr>
          <a:lstStyle/>
          <a:p>
            <a:pPr algn="just">
              <a:lnSpc>
                <a:spcPct val="150000"/>
              </a:lnSpc>
              <a:spcBef>
                <a:spcPts val="600"/>
              </a:spcBef>
              <a:spcAft>
                <a:spcPts val="600"/>
              </a:spcAft>
            </a:pPr>
            <a:r>
              <a:rPr lang="en-US" sz="2600" dirty="0" err="1">
                <a:effectLst/>
                <a:latin typeface="+mj-lt"/>
                <a:ea typeface="Arial" panose="020B0604020202020204" pitchFamily="34" charset="0"/>
                <a:cs typeface="Times New Roman" panose="02020603050405020304" pitchFamily="18" charset="0"/>
              </a:rPr>
              <a:t>Phân</a:t>
            </a:r>
            <a:r>
              <a:rPr lang="en-US" sz="2600" dirty="0">
                <a:effectLst/>
                <a:latin typeface="+mj-lt"/>
                <a:ea typeface="Arial" panose="020B0604020202020204" pitchFamily="34" charset="0"/>
                <a:cs typeface="Times New Roman" panose="02020603050405020304" pitchFamily="18" charset="0"/>
              </a:rPr>
              <a:t> </a:t>
            </a:r>
            <a:r>
              <a:rPr lang="en-US" sz="2600" dirty="0" err="1">
                <a:effectLst/>
                <a:latin typeface="+mj-lt"/>
                <a:ea typeface="Arial" panose="020B0604020202020204" pitchFamily="34" charset="0"/>
                <a:cs typeface="Times New Roman" panose="02020603050405020304" pitchFamily="18" charset="0"/>
              </a:rPr>
              <a:t>số</a:t>
            </a:r>
            <a:endParaRPr lang="en-US" sz="2600" dirty="0">
              <a:effectLst/>
              <a:latin typeface="+mj-lt"/>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104F3F6-F096-8A7A-D780-007135504D1B}"/>
                  </a:ext>
                </a:extLst>
              </p:cNvPr>
              <p:cNvSpPr txBox="1"/>
              <p:nvPr/>
            </p:nvSpPr>
            <p:spPr>
              <a:xfrm>
                <a:off x="1054499" y="2799107"/>
                <a:ext cx="726241" cy="1382430"/>
              </a:xfrm>
              <a:prstGeom prst="rect">
                <a:avLst/>
              </a:prstGeom>
              <a:noFill/>
            </p:spPr>
            <p:txBody>
              <a:bodyPr wrap="square">
                <a:spAutoFit/>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2600" b="0" i="1" smtClean="0">
                              <a:effectLst/>
                              <a:latin typeface="Cambria Math" panose="02040503050406030204" pitchFamily="18" charset="0"/>
                              <a:ea typeface="Arial" panose="020B0604020202020204" pitchFamily="34" charset="0"/>
                              <a:cs typeface="Times New Roman" panose="02020603050405020304" pitchFamily="18" charset="0"/>
                            </a:rPr>
                          </m:ctrlPr>
                        </m:fPr>
                        <m:num>
                          <m:r>
                            <a:rPr lang="en-US" sz="2600" b="0" i="1" smtClean="0">
                              <a:effectLst/>
                              <a:latin typeface="Cambria Math" panose="02040503050406030204" pitchFamily="18" charset="0"/>
                              <a:ea typeface="Arial" panose="020B0604020202020204" pitchFamily="34" charset="0"/>
                              <a:cs typeface="Times New Roman" panose="02020603050405020304" pitchFamily="18" charset="0"/>
                            </a:rPr>
                            <m:t>𝑃</m:t>
                          </m:r>
                        </m:num>
                        <m:den>
                          <m:r>
                            <a:rPr lang="en-US" sz="2600" b="0" i="1" smtClean="0">
                              <a:effectLst/>
                              <a:latin typeface="Cambria Math" panose="02040503050406030204" pitchFamily="18" charset="0"/>
                              <a:ea typeface="Arial" panose="020B0604020202020204" pitchFamily="34" charset="0"/>
                              <a:cs typeface="Times New Roman" panose="02020603050405020304" pitchFamily="18" charset="0"/>
                            </a:rPr>
                            <m:t>𝑄</m:t>
                          </m:r>
                        </m:den>
                      </m:f>
                    </m:oMath>
                  </m:oMathPara>
                </a14:m>
                <a:endParaRPr lang="en-US" sz="2600" dirty="0">
                  <a:effectLst/>
                  <a:latin typeface="+mj-lt"/>
                  <a:ea typeface="Arial" panose="020B060402020202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C104F3F6-F096-8A7A-D780-007135504D1B}"/>
                  </a:ext>
                </a:extLst>
              </p:cNvPr>
              <p:cNvSpPr txBox="1">
                <a:spLocks noRot="1" noChangeAspect="1" noMove="1" noResize="1" noEditPoints="1" noAdjustHandles="1" noChangeArrowheads="1" noChangeShapeType="1" noTextEdit="1"/>
              </p:cNvSpPr>
              <p:nvPr/>
            </p:nvSpPr>
            <p:spPr>
              <a:xfrm>
                <a:off x="1054499" y="2799107"/>
                <a:ext cx="726241" cy="1382430"/>
              </a:xfrm>
              <a:prstGeom prst="rect">
                <a:avLst/>
              </a:prstGeom>
              <a:blipFill>
                <a:blip r:embed="rId4"/>
                <a:stretch>
                  <a:fillRect/>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E545D83E-960C-24AC-4805-25E16240B833}"/>
              </a:ext>
            </a:extLst>
          </p:cNvPr>
          <p:cNvCxnSpPr>
            <a:cxnSpLocks/>
          </p:cNvCxnSpPr>
          <p:nvPr/>
        </p:nvCxnSpPr>
        <p:spPr>
          <a:xfrm>
            <a:off x="1981637" y="3537414"/>
            <a:ext cx="765810" cy="0"/>
          </a:xfrm>
          <a:prstGeom prst="straightConnector1">
            <a:avLst/>
          </a:prstGeom>
          <a:ln w="19050">
            <a:solidFill>
              <a:schemeClr val="bg1">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970FF7D-4F3B-95D7-990B-3C5DE9825132}"/>
              </a:ext>
            </a:extLst>
          </p:cNvPr>
          <p:cNvSpPr txBox="1"/>
          <p:nvPr/>
        </p:nvSpPr>
        <p:spPr>
          <a:xfrm>
            <a:off x="3205680" y="3181135"/>
            <a:ext cx="552660" cy="618374"/>
          </a:xfrm>
          <a:prstGeom prst="rect">
            <a:avLst/>
          </a:prstGeom>
          <a:noFill/>
        </p:spPr>
        <p:txBody>
          <a:bodyPr wrap="square">
            <a:spAutoFit/>
          </a:bodyPr>
          <a:lstStyle/>
          <a:p>
            <a:pPr algn="just">
              <a:lnSpc>
                <a:spcPct val="150000"/>
              </a:lnSpc>
              <a:spcBef>
                <a:spcPts val="600"/>
              </a:spcBef>
              <a:spcAft>
                <a:spcPts val="600"/>
              </a:spcAft>
            </a:pPr>
            <a:r>
              <a:rPr lang="en-US" sz="2600" dirty="0">
                <a:latin typeface="+mj-lt"/>
                <a:ea typeface="Arial" panose="020B0604020202020204" pitchFamily="34" charset="0"/>
                <a:cs typeface="Times New Roman" panose="02020603050405020304" pitchFamily="18" charset="0"/>
              </a:rPr>
              <a:t>?</a:t>
            </a:r>
            <a:endParaRPr lang="en-US" sz="2600" dirty="0">
              <a:effectLst/>
              <a:latin typeface="+mj-lt"/>
              <a:ea typeface="Arial" panose="020B060402020202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0DA3853D-AAB3-1F06-9923-2DAD80329763}"/>
              </a:ext>
            </a:extLst>
          </p:cNvPr>
          <p:cNvPicPr>
            <a:picLocks noChangeAspect="1"/>
          </p:cNvPicPr>
          <p:nvPr/>
        </p:nvPicPr>
        <p:blipFill>
          <a:blip r:embed="rId5"/>
          <a:stretch>
            <a:fillRect/>
          </a:stretch>
        </p:blipFill>
        <p:spPr>
          <a:xfrm>
            <a:off x="6160770" y="3616543"/>
            <a:ext cx="2983230" cy="1678067"/>
          </a:xfrm>
          <a:prstGeom prst="rect">
            <a:avLst/>
          </a:prstGeom>
        </p:spPr>
      </p:pic>
      <mc:AlternateContent xmlns:mc="http://schemas.openxmlformats.org/markup-compatibility/2006" xmlns:a14="http://schemas.microsoft.com/office/drawing/2010/main">
        <mc:Choice Requires="a14">
          <p:sp>
            <p:nvSpPr>
              <p:cNvPr id="13" name="Thought Bubble: Cloud 12">
                <a:extLst>
                  <a:ext uri="{FF2B5EF4-FFF2-40B4-BE49-F238E27FC236}">
                    <a16:creationId xmlns:a16="http://schemas.microsoft.com/office/drawing/2014/main" id="{4CE7323E-1B2C-BF4A-B8C9-961ABEE6F3D5}"/>
                  </a:ext>
                </a:extLst>
              </p:cNvPr>
              <p:cNvSpPr/>
              <p:nvPr/>
            </p:nvSpPr>
            <p:spPr>
              <a:xfrm>
                <a:off x="4572000" y="1314450"/>
                <a:ext cx="3926641" cy="1908293"/>
              </a:xfrm>
              <a:prstGeom prst="cloudCallout">
                <a:avLst>
                  <a:gd name="adj1" fmla="val 25462"/>
                  <a:gd name="adj2" fmla="val 74571"/>
                </a:avLst>
              </a:prstGeom>
              <a:solidFill>
                <a:srgbClr val="FFE4B9"/>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en-US" sz="2400" dirty="0">
                    <a:solidFill>
                      <a:schemeClr val="bg1">
                        <a:lumMod val="10000"/>
                      </a:schemeClr>
                    </a:solidFill>
                    <a:latin typeface="+mj-lt"/>
                  </a:rPr>
                  <a:t>Khi </a:t>
                </a:r>
                <a:r>
                  <a:rPr lang="en-US" sz="2400" dirty="0" err="1">
                    <a:solidFill>
                      <a:schemeClr val="bg1">
                        <a:lumMod val="10000"/>
                      </a:schemeClr>
                    </a:solidFill>
                    <a:latin typeface="+mj-lt"/>
                  </a:rPr>
                  <a:t>đó</a:t>
                </a:r>
                <a:r>
                  <a:rPr lang="en-US" sz="2400" dirty="0">
                    <a:solidFill>
                      <a:schemeClr val="bg1">
                        <a:lumMod val="10000"/>
                      </a:schemeClr>
                    </a:solidFill>
                    <a:latin typeface="+mj-lt"/>
                  </a:rPr>
                  <a:t>, </a:t>
                </a:r>
                <a:r>
                  <a:rPr lang="en-US" sz="2400" dirty="0" err="1">
                    <a:solidFill>
                      <a:schemeClr val="bg1">
                        <a:lumMod val="10000"/>
                      </a:schemeClr>
                    </a:solidFill>
                    <a:latin typeface="+mj-lt"/>
                  </a:rPr>
                  <a:t>biểu</a:t>
                </a:r>
                <a:r>
                  <a:rPr lang="en-US" sz="2400" dirty="0">
                    <a:solidFill>
                      <a:schemeClr val="bg1">
                        <a:lumMod val="10000"/>
                      </a:schemeClr>
                    </a:solidFill>
                    <a:latin typeface="+mj-lt"/>
                  </a:rPr>
                  <a:t> </a:t>
                </a:r>
                <a:r>
                  <a:rPr lang="en-US" sz="2400" dirty="0" err="1">
                    <a:solidFill>
                      <a:schemeClr val="bg1">
                        <a:lumMod val="10000"/>
                      </a:schemeClr>
                    </a:solidFill>
                    <a:latin typeface="+mj-lt"/>
                  </a:rPr>
                  <a:t>thức</a:t>
                </a:r>
                <a:r>
                  <a:rPr lang="en-US" sz="2400" dirty="0">
                    <a:solidFill>
                      <a:schemeClr val="bg1">
                        <a:lumMod val="10000"/>
                      </a:schemeClr>
                    </a:solidFill>
                    <a:latin typeface="+mj-lt"/>
                  </a:rPr>
                  <a:t> </a:t>
                </a:r>
                <a14:m>
                  <m:oMath xmlns:m="http://schemas.openxmlformats.org/officeDocument/2006/math">
                    <m:f>
                      <m:fPr>
                        <m:ctrlPr>
                          <a:rPr lang="en-US" sz="2400" b="0" i="1" smtClean="0">
                            <a:solidFill>
                              <a:schemeClr val="bg1">
                                <a:lumMod val="10000"/>
                              </a:schemeClr>
                            </a:solidFill>
                            <a:latin typeface="Cambria Math" panose="02040503050406030204" pitchFamily="18" charset="0"/>
                          </a:rPr>
                        </m:ctrlPr>
                      </m:fPr>
                      <m:num>
                        <m:r>
                          <a:rPr lang="en-US" sz="2400" b="0" i="1" smtClean="0">
                            <a:solidFill>
                              <a:schemeClr val="bg1">
                                <a:lumMod val="10000"/>
                              </a:schemeClr>
                            </a:solidFill>
                            <a:latin typeface="Cambria Math" panose="02040503050406030204" pitchFamily="18" charset="0"/>
                          </a:rPr>
                          <m:t>𝑃</m:t>
                        </m:r>
                      </m:num>
                      <m:den>
                        <m:r>
                          <a:rPr lang="en-US" sz="2400" b="0" i="1" smtClean="0">
                            <a:solidFill>
                              <a:schemeClr val="bg1">
                                <a:lumMod val="10000"/>
                              </a:schemeClr>
                            </a:solidFill>
                            <a:latin typeface="Cambria Math" panose="02040503050406030204" pitchFamily="18" charset="0"/>
                          </a:rPr>
                          <m:t>𝑄</m:t>
                        </m:r>
                      </m:den>
                    </m:f>
                  </m:oMath>
                </a14:m>
                <a:r>
                  <a:rPr lang="en-US" sz="2400" dirty="0">
                    <a:solidFill>
                      <a:schemeClr val="bg1">
                        <a:lumMod val="10000"/>
                      </a:schemeClr>
                    </a:solidFill>
                    <a:latin typeface="+mj-lt"/>
                  </a:rPr>
                  <a:t> </a:t>
                </a:r>
                <a:r>
                  <a:rPr lang="en-US" sz="2400" dirty="0" err="1">
                    <a:solidFill>
                      <a:schemeClr val="bg1">
                        <a:lumMod val="10000"/>
                      </a:schemeClr>
                    </a:solidFill>
                    <a:latin typeface="+mj-lt"/>
                  </a:rPr>
                  <a:t>được</a:t>
                </a:r>
                <a:r>
                  <a:rPr lang="en-US" sz="2400" dirty="0">
                    <a:solidFill>
                      <a:schemeClr val="bg1">
                        <a:lumMod val="10000"/>
                      </a:schemeClr>
                    </a:solidFill>
                    <a:latin typeface="+mj-lt"/>
                  </a:rPr>
                  <a:t> </a:t>
                </a:r>
                <a:r>
                  <a:rPr lang="en-US" sz="2400" dirty="0" err="1">
                    <a:solidFill>
                      <a:schemeClr val="bg1">
                        <a:lumMod val="10000"/>
                      </a:schemeClr>
                    </a:solidFill>
                    <a:latin typeface="+mj-lt"/>
                  </a:rPr>
                  <a:t>gọi</a:t>
                </a:r>
                <a:r>
                  <a:rPr lang="en-US" sz="2400" dirty="0">
                    <a:solidFill>
                      <a:schemeClr val="bg1">
                        <a:lumMod val="10000"/>
                      </a:schemeClr>
                    </a:solidFill>
                    <a:latin typeface="+mj-lt"/>
                  </a:rPr>
                  <a:t> </a:t>
                </a:r>
                <a:r>
                  <a:rPr lang="en-US" sz="2400" dirty="0" err="1">
                    <a:solidFill>
                      <a:schemeClr val="bg1">
                        <a:lumMod val="10000"/>
                      </a:schemeClr>
                    </a:solidFill>
                    <a:latin typeface="+mj-lt"/>
                  </a:rPr>
                  <a:t>là</a:t>
                </a:r>
                <a:r>
                  <a:rPr lang="en-US" sz="2400" dirty="0">
                    <a:solidFill>
                      <a:schemeClr val="bg1">
                        <a:lumMod val="10000"/>
                      </a:schemeClr>
                    </a:solidFill>
                    <a:latin typeface="+mj-lt"/>
                  </a:rPr>
                  <a:t> </a:t>
                </a:r>
                <a:r>
                  <a:rPr lang="en-US" sz="2400" dirty="0" err="1">
                    <a:solidFill>
                      <a:schemeClr val="bg1">
                        <a:lumMod val="10000"/>
                      </a:schemeClr>
                    </a:solidFill>
                    <a:latin typeface="+mj-lt"/>
                  </a:rPr>
                  <a:t>gì</a:t>
                </a:r>
                <a:r>
                  <a:rPr lang="en-US" sz="2400" dirty="0">
                    <a:solidFill>
                      <a:schemeClr val="bg1">
                        <a:lumMod val="10000"/>
                      </a:schemeClr>
                    </a:solidFill>
                    <a:latin typeface="+mj-lt"/>
                  </a:rPr>
                  <a:t>?</a:t>
                </a:r>
              </a:p>
            </p:txBody>
          </p:sp>
        </mc:Choice>
        <mc:Fallback xmlns="">
          <p:sp>
            <p:nvSpPr>
              <p:cNvPr id="13" name="Thought Bubble: Cloud 12">
                <a:extLst>
                  <a:ext uri="{FF2B5EF4-FFF2-40B4-BE49-F238E27FC236}">
                    <a16:creationId xmlns:a16="http://schemas.microsoft.com/office/drawing/2014/main" id="{4CE7323E-1B2C-BF4A-B8C9-961ABEE6F3D5}"/>
                  </a:ext>
                </a:extLst>
              </p:cNvPr>
              <p:cNvSpPr>
                <a:spLocks noRot="1" noChangeAspect="1" noMove="1" noResize="1" noEditPoints="1" noAdjustHandles="1" noChangeArrowheads="1" noChangeShapeType="1" noTextEdit="1"/>
              </p:cNvSpPr>
              <p:nvPr/>
            </p:nvSpPr>
            <p:spPr>
              <a:xfrm>
                <a:off x="4572000" y="1314450"/>
                <a:ext cx="3926641" cy="1908293"/>
              </a:xfrm>
              <a:prstGeom prst="cloudCallout">
                <a:avLst>
                  <a:gd name="adj1" fmla="val 25462"/>
                  <a:gd name="adj2" fmla="val 74571"/>
                </a:avLst>
              </a:prstGeom>
              <a:blipFill>
                <a:blip r:embed="rId6"/>
                <a:stretch>
                  <a:fillRect/>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3079ECB0-46E7-B466-0A22-671067800C3E}"/>
              </a:ext>
            </a:extLst>
          </p:cNvPr>
          <p:cNvSpPr txBox="1"/>
          <p:nvPr/>
        </p:nvSpPr>
        <p:spPr>
          <a:xfrm>
            <a:off x="403860" y="2227330"/>
            <a:ext cx="4168140" cy="618374"/>
          </a:xfrm>
          <a:prstGeom prst="rect">
            <a:avLst/>
          </a:prstGeom>
          <a:noFill/>
        </p:spPr>
        <p:txBody>
          <a:bodyPr wrap="square">
            <a:spAutoFit/>
          </a:bodyPr>
          <a:lstStyle/>
          <a:p>
            <a:pPr algn="just">
              <a:lnSpc>
                <a:spcPct val="150000"/>
              </a:lnSpc>
              <a:spcBef>
                <a:spcPts val="600"/>
              </a:spcBef>
              <a:spcAft>
                <a:spcPts val="600"/>
              </a:spcAft>
            </a:pPr>
            <a:r>
              <a:rPr lang="en-US" sz="2600" dirty="0">
                <a:latin typeface="+mj-lt"/>
                <a:ea typeface="Arial" panose="020B0604020202020204" pitchFamily="34" charset="0"/>
                <a:cs typeface="Times New Roman" panose="02020603050405020304" pitchFamily="18" charset="0"/>
              </a:rPr>
              <a:t>Trong </a:t>
            </a:r>
            <a:r>
              <a:rPr lang="en-US" sz="2600" dirty="0" err="1">
                <a:latin typeface="+mj-lt"/>
                <a:ea typeface="Arial" panose="020B0604020202020204" pitchFamily="34" charset="0"/>
                <a:cs typeface="Times New Roman" panose="02020603050405020304" pitchFamily="18" charset="0"/>
              </a:rPr>
              <a:t>đó</a:t>
            </a:r>
            <a:r>
              <a:rPr lang="en-US" sz="2600" dirty="0">
                <a:latin typeface="+mj-lt"/>
                <a:ea typeface="Arial" panose="020B0604020202020204" pitchFamily="34" charset="0"/>
                <a:cs typeface="Times New Roman" panose="02020603050405020304" pitchFamily="18" charset="0"/>
              </a:rPr>
              <a:t> a, b </a:t>
            </a:r>
            <a:r>
              <a:rPr lang="en-US" sz="2600" dirty="0" err="1">
                <a:latin typeface="+mj-lt"/>
                <a:ea typeface="Arial" panose="020B0604020202020204" pitchFamily="34" charset="0"/>
                <a:cs typeface="Times New Roman" panose="02020603050405020304" pitchFamily="18" charset="0"/>
              </a:rPr>
              <a:t>là</a:t>
            </a:r>
            <a:r>
              <a:rPr lang="en-US" sz="2600" dirty="0">
                <a:latin typeface="+mj-lt"/>
                <a:ea typeface="Arial" panose="020B0604020202020204" pitchFamily="34" charset="0"/>
                <a:cs typeface="Times New Roman" panose="02020603050405020304" pitchFamily="18" charset="0"/>
              </a:rPr>
              <a:t> </a:t>
            </a:r>
            <a:r>
              <a:rPr lang="en-US" sz="2600" dirty="0" err="1">
                <a:latin typeface="+mj-lt"/>
                <a:ea typeface="Arial" panose="020B0604020202020204" pitchFamily="34" charset="0"/>
                <a:cs typeface="Times New Roman" panose="02020603050405020304" pitchFamily="18" charset="0"/>
              </a:rPr>
              <a:t>số</a:t>
            </a:r>
            <a:r>
              <a:rPr lang="en-US" sz="2600" dirty="0">
                <a:latin typeface="+mj-lt"/>
                <a:ea typeface="Arial" panose="020B0604020202020204" pitchFamily="34" charset="0"/>
                <a:cs typeface="Times New Roman" panose="02020603050405020304" pitchFamily="18" charset="0"/>
              </a:rPr>
              <a:t> </a:t>
            </a:r>
            <a:r>
              <a:rPr lang="en-US" sz="2600" dirty="0" err="1">
                <a:latin typeface="+mj-lt"/>
                <a:ea typeface="Arial" panose="020B0604020202020204" pitchFamily="34" charset="0"/>
                <a:cs typeface="Times New Roman" panose="02020603050405020304" pitchFamily="18" charset="0"/>
              </a:rPr>
              <a:t>nguyên</a:t>
            </a:r>
            <a:endParaRPr lang="en-US" sz="2600" dirty="0">
              <a:effectLst/>
              <a:latin typeface="+mj-lt"/>
              <a:ea typeface="Arial" panose="020B060402020202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208F79CE-6B84-8E0F-54D8-2A6755FA0B1E}"/>
              </a:ext>
            </a:extLst>
          </p:cNvPr>
          <p:cNvSpPr txBox="1"/>
          <p:nvPr/>
        </p:nvSpPr>
        <p:spPr>
          <a:xfrm>
            <a:off x="668220" y="3900061"/>
            <a:ext cx="4168140" cy="618374"/>
          </a:xfrm>
          <a:prstGeom prst="rect">
            <a:avLst/>
          </a:prstGeom>
          <a:noFill/>
        </p:spPr>
        <p:txBody>
          <a:bodyPr wrap="square">
            <a:spAutoFit/>
          </a:bodyPr>
          <a:lstStyle/>
          <a:p>
            <a:pPr algn="just">
              <a:lnSpc>
                <a:spcPct val="150000"/>
              </a:lnSpc>
              <a:spcBef>
                <a:spcPts val="600"/>
              </a:spcBef>
              <a:spcAft>
                <a:spcPts val="600"/>
              </a:spcAft>
            </a:pPr>
            <a:r>
              <a:rPr lang="en-US" sz="2600" dirty="0">
                <a:latin typeface="+mj-lt"/>
                <a:ea typeface="Arial" panose="020B0604020202020204" pitchFamily="34" charset="0"/>
                <a:cs typeface="Times New Roman" panose="02020603050405020304" pitchFamily="18" charset="0"/>
              </a:rPr>
              <a:t>Trong </a:t>
            </a:r>
            <a:r>
              <a:rPr lang="en-US" sz="2600" dirty="0" err="1">
                <a:latin typeface="+mj-lt"/>
                <a:ea typeface="Arial" panose="020B0604020202020204" pitchFamily="34" charset="0"/>
                <a:cs typeface="Times New Roman" panose="02020603050405020304" pitchFamily="18" charset="0"/>
              </a:rPr>
              <a:t>đó</a:t>
            </a:r>
            <a:r>
              <a:rPr lang="en-US" sz="2600" dirty="0">
                <a:latin typeface="+mj-lt"/>
                <a:ea typeface="Arial" panose="020B0604020202020204" pitchFamily="34" charset="0"/>
                <a:cs typeface="Times New Roman" panose="02020603050405020304" pitchFamily="18" charset="0"/>
              </a:rPr>
              <a:t> P, Q </a:t>
            </a:r>
            <a:r>
              <a:rPr lang="en-US" sz="2600" dirty="0" err="1">
                <a:latin typeface="+mj-lt"/>
                <a:ea typeface="Arial" panose="020B0604020202020204" pitchFamily="34" charset="0"/>
                <a:cs typeface="Times New Roman" panose="02020603050405020304" pitchFamily="18" charset="0"/>
              </a:rPr>
              <a:t>là</a:t>
            </a:r>
            <a:r>
              <a:rPr lang="en-US" sz="2600" dirty="0">
                <a:latin typeface="+mj-lt"/>
                <a:ea typeface="Arial" panose="020B0604020202020204" pitchFamily="34" charset="0"/>
                <a:cs typeface="Times New Roman" panose="02020603050405020304" pitchFamily="18" charset="0"/>
              </a:rPr>
              <a:t> </a:t>
            </a:r>
            <a:r>
              <a:rPr lang="en-US" sz="2600" dirty="0" err="1">
                <a:latin typeface="+mj-lt"/>
                <a:ea typeface="Arial" panose="020B0604020202020204" pitchFamily="34" charset="0"/>
                <a:cs typeface="Times New Roman" panose="02020603050405020304" pitchFamily="18" charset="0"/>
              </a:rPr>
              <a:t>đa</a:t>
            </a:r>
            <a:r>
              <a:rPr lang="en-US" sz="2600" dirty="0">
                <a:latin typeface="+mj-lt"/>
                <a:ea typeface="Arial" panose="020B0604020202020204" pitchFamily="34" charset="0"/>
                <a:cs typeface="Times New Roman" panose="02020603050405020304" pitchFamily="18" charset="0"/>
              </a:rPr>
              <a:t> </a:t>
            </a:r>
            <a:r>
              <a:rPr lang="en-US" sz="2600" dirty="0" err="1">
                <a:latin typeface="+mj-lt"/>
                <a:ea typeface="Arial" panose="020B0604020202020204" pitchFamily="34" charset="0"/>
                <a:cs typeface="Times New Roman" panose="02020603050405020304" pitchFamily="18" charset="0"/>
              </a:rPr>
              <a:t>thức</a:t>
            </a:r>
            <a:endParaRPr lang="en-US" sz="2600" dirty="0">
              <a:effectLst/>
              <a:latin typeface="+mj-lt"/>
              <a:ea typeface="Arial" panose="020B0604020202020204" pitchFamily="34" charset="0"/>
              <a:cs typeface="Times New Roman" panose="02020603050405020304" pitchFamily="18" charset="0"/>
            </a:endParaRP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down)">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6" grpId="0"/>
      <p:bldP spid="7" grpId="0"/>
      <p:bldP spid="10" grpId="0"/>
      <p:bldP spid="13" grpId="0" animBg="1"/>
      <p:bldP spid="14"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sp>
        <p:nvSpPr>
          <p:cNvPr id="4" name="Google Shape;802;p36">
            <a:extLst>
              <a:ext uri="{FF2B5EF4-FFF2-40B4-BE49-F238E27FC236}">
                <a16:creationId xmlns:a16="http://schemas.microsoft.com/office/drawing/2014/main" id="{ABD78760-6F2C-E1EE-4A7A-C2618661134C}"/>
              </a:ext>
            </a:extLst>
          </p:cNvPr>
          <p:cNvSpPr txBox="1">
            <a:spLocks/>
          </p:cNvSpPr>
          <p:nvPr/>
        </p:nvSpPr>
        <p:spPr>
          <a:xfrm>
            <a:off x="3237690" y="342899"/>
            <a:ext cx="2668620" cy="571501"/>
          </a:xfrm>
          <a:prstGeom prst="roundRect">
            <a:avLst/>
          </a:prstGeom>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000" b="1" dirty="0">
                <a:latin typeface="+mj-lt"/>
              </a:rPr>
              <a:t>KẾT LUẬN</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9FE2307-74DE-5582-D40F-01559D557335}"/>
                  </a:ext>
                </a:extLst>
              </p:cNvPr>
              <p:cNvSpPr txBox="1"/>
              <p:nvPr/>
            </p:nvSpPr>
            <p:spPr>
              <a:xfrm>
                <a:off x="667941" y="993964"/>
                <a:ext cx="7808118" cy="1960820"/>
              </a:xfrm>
              <a:prstGeom prst="roundRect">
                <a:avLst/>
              </a:prstGeom>
              <a:solidFill>
                <a:srgbClr val="FBB7CA"/>
              </a:solidFill>
            </p:spPr>
            <p:txBody>
              <a:bodyPr wrap="square">
                <a:spAutoFit/>
              </a:bodyPr>
              <a:lstStyle/>
              <a:p>
                <a:pPr algn="just"/>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Nếu</a:t>
                </a:r>
                <a:r>
                  <a:rPr lang="nl-NL" sz="2400" kern="100" dirty="0">
                    <a:latin typeface="+mj-lt"/>
                    <a:ea typeface="Calibri" panose="020F0502020204030204" pitchFamily="34" charset="0"/>
                    <a:cs typeface="Times New Roman" panose="02020603050405020304" pitchFamily="18" charset="0"/>
                  </a:rPr>
                  <a:t> </a:t>
                </a:r>
                <a:r>
                  <a:rPr lang="nl-NL" sz="2400" u="sng" kern="100" dirty="0" err="1">
                    <a:latin typeface="+mj-lt"/>
                    <a:ea typeface="Calibri" panose="020F0502020204030204" pitchFamily="34" charset="0"/>
                    <a:cs typeface="Times New Roman" panose="02020603050405020304" pitchFamily="18" charset="0"/>
                  </a:rPr>
                  <a:t>nhân</a:t>
                </a:r>
                <a:r>
                  <a:rPr lang="nl-NL" sz="2400" u="sng" kern="100" dirty="0">
                    <a:latin typeface="+mj-lt"/>
                    <a:ea typeface="Calibri" panose="020F0502020204030204" pitchFamily="34" charset="0"/>
                    <a:cs typeface="Times New Roman" panose="02020603050405020304" pitchFamily="18" charset="0"/>
                  </a:rPr>
                  <a:t> </a:t>
                </a:r>
                <a:r>
                  <a:rPr lang="nl-NL" sz="2400" u="sng" kern="100" dirty="0" err="1">
                    <a:latin typeface="+mj-lt"/>
                    <a:ea typeface="Calibri" panose="020F0502020204030204" pitchFamily="34" charset="0"/>
                    <a:cs typeface="Times New Roman" panose="02020603050405020304" pitchFamily="18" charset="0"/>
                  </a:rPr>
                  <a:t>cả</a:t>
                </a:r>
                <a:r>
                  <a:rPr lang="nl-NL" sz="2400" u="sng" kern="100" dirty="0">
                    <a:latin typeface="+mj-lt"/>
                    <a:ea typeface="Calibri" panose="020F0502020204030204" pitchFamily="34" charset="0"/>
                    <a:cs typeface="Times New Roman" panose="02020603050405020304" pitchFamily="18" charset="0"/>
                  </a:rPr>
                  <a:t> </a:t>
                </a:r>
                <a:r>
                  <a:rPr lang="nl-NL" sz="2400" u="sng" kern="100" dirty="0" err="1">
                    <a:latin typeface="+mj-lt"/>
                    <a:ea typeface="Calibri" panose="020F0502020204030204" pitchFamily="34" charset="0"/>
                    <a:cs typeface="Times New Roman" panose="02020603050405020304" pitchFamily="18" charset="0"/>
                  </a:rPr>
                  <a:t>tử</a:t>
                </a:r>
                <a:r>
                  <a:rPr lang="nl-NL" sz="2400" u="sng" kern="100" dirty="0">
                    <a:latin typeface="+mj-lt"/>
                    <a:ea typeface="Calibri" panose="020F0502020204030204" pitchFamily="34" charset="0"/>
                    <a:cs typeface="Times New Roman" panose="02020603050405020304" pitchFamily="18" charset="0"/>
                  </a:rPr>
                  <a:t> </a:t>
                </a:r>
                <a:r>
                  <a:rPr lang="nl-NL" sz="2400" u="sng" kern="100" dirty="0" err="1">
                    <a:latin typeface="+mj-lt"/>
                    <a:ea typeface="Calibri" panose="020F0502020204030204" pitchFamily="34" charset="0"/>
                    <a:cs typeface="Times New Roman" panose="02020603050405020304" pitchFamily="18" charset="0"/>
                  </a:rPr>
                  <a:t>và</a:t>
                </a:r>
                <a:r>
                  <a:rPr lang="nl-NL" sz="2400" u="sng" kern="100" dirty="0">
                    <a:latin typeface="+mj-lt"/>
                    <a:ea typeface="Calibri" panose="020F0502020204030204" pitchFamily="34" charset="0"/>
                    <a:cs typeface="Times New Roman" panose="02020603050405020304" pitchFamily="18" charset="0"/>
                  </a:rPr>
                  <a:t> </a:t>
                </a:r>
                <a:r>
                  <a:rPr lang="nl-NL" sz="2400" u="sng" kern="100" dirty="0" err="1">
                    <a:latin typeface="+mj-lt"/>
                    <a:ea typeface="Calibri" panose="020F0502020204030204" pitchFamily="34" charset="0"/>
                    <a:cs typeface="Times New Roman" panose="02020603050405020304" pitchFamily="18" charset="0"/>
                  </a:rPr>
                  <a:t>mẫu</a:t>
                </a:r>
                <a:r>
                  <a:rPr lang="nl-NL" sz="2400" u="sng"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của</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một</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phân</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thức</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với</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cùng</a:t>
                </a:r>
                <a:r>
                  <a:rPr lang="nl-NL" sz="2400" kern="100" dirty="0">
                    <a:latin typeface="+mj-lt"/>
                    <a:ea typeface="Calibri" panose="020F0502020204030204" pitchFamily="34" charset="0"/>
                    <a:cs typeface="Times New Roman" panose="02020603050405020304" pitchFamily="18" charset="0"/>
                  </a:rPr>
                  <a:t> </a:t>
                </a:r>
                <a:r>
                  <a:rPr lang="nl-NL" sz="2400" u="sng" kern="100" dirty="0" err="1">
                    <a:latin typeface="+mj-lt"/>
                    <a:ea typeface="Calibri" panose="020F0502020204030204" pitchFamily="34" charset="0"/>
                    <a:cs typeface="Times New Roman" panose="02020603050405020304" pitchFamily="18" charset="0"/>
                  </a:rPr>
                  <a:t>một</a:t>
                </a:r>
                <a:r>
                  <a:rPr lang="nl-NL" sz="2400" u="sng" kern="100" dirty="0">
                    <a:latin typeface="+mj-lt"/>
                    <a:ea typeface="Calibri" panose="020F0502020204030204" pitchFamily="34" charset="0"/>
                    <a:cs typeface="Times New Roman" panose="02020603050405020304" pitchFamily="18" charset="0"/>
                  </a:rPr>
                  <a:t> </a:t>
                </a:r>
                <a:r>
                  <a:rPr lang="nl-NL" sz="2400" u="sng" kern="100" dirty="0" err="1">
                    <a:latin typeface="+mj-lt"/>
                    <a:ea typeface="Calibri" panose="020F0502020204030204" pitchFamily="34" charset="0"/>
                    <a:cs typeface="Times New Roman" panose="02020603050405020304" pitchFamily="18" charset="0"/>
                  </a:rPr>
                  <a:t>đa</a:t>
                </a:r>
                <a:r>
                  <a:rPr lang="nl-NL" sz="2400" u="sng" kern="100" dirty="0">
                    <a:latin typeface="+mj-lt"/>
                    <a:ea typeface="Calibri" panose="020F0502020204030204" pitchFamily="34" charset="0"/>
                    <a:cs typeface="Times New Roman" panose="02020603050405020304" pitchFamily="18" charset="0"/>
                  </a:rPr>
                  <a:t> </a:t>
                </a:r>
                <a:r>
                  <a:rPr lang="nl-NL" sz="2400" u="sng" kern="100" dirty="0" err="1">
                    <a:latin typeface="+mj-lt"/>
                    <a:ea typeface="Calibri" panose="020F0502020204030204" pitchFamily="34" charset="0"/>
                    <a:cs typeface="Times New Roman" panose="02020603050405020304" pitchFamily="18" charset="0"/>
                  </a:rPr>
                  <a:t>thức</a:t>
                </a:r>
                <a:r>
                  <a:rPr lang="nl-NL" sz="2400" u="sng" kern="100" dirty="0">
                    <a:latin typeface="+mj-lt"/>
                    <a:ea typeface="Calibri" panose="020F0502020204030204" pitchFamily="34" charset="0"/>
                    <a:cs typeface="Times New Roman" panose="02020603050405020304" pitchFamily="18" charset="0"/>
                  </a:rPr>
                  <a:t> </a:t>
                </a:r>
                <a:r>
                  <a:rPr lang="nl-NL" sz="2400" u="sng" kern="100" dirty="0" err="1">
                    <a:latin typeface="+mj-lt"/>
                    <a:ea typeface="Calibri" panose="020F0502020204030204" pitchFamily="34" charset="0"/>
                    <a:cs typeface="Times New Roman" panose="02020603050405020304" pitchFamily="18" charset="0"/>
                  </a:rPr>
                  <a:t>khác</a:t>
                </a:r>
                <a:r>
                  <a:rPr lang="nl-NL" sz="2400" u="sng" kern="100" dirty="0">
                    <a:latin typeface="+mj-lt"/>
                    <a:ea typeface="Calibri" panose="020F0502020204030204" pitchFamily="34" charset="0"/>
                    <a:cs typeface="Times New Roman" panose="02020603050405020304" pitchFamily="18" charset="0"/>
                  </a:rPr>
                  <a:t> </a:t>
                </a:r>
                <a:r>
                  <a:rPr lang="nl-NL" sz="2400" u="sng" kern="100" dirty="0" err="1">
                    <a:latin typeface="+mj-lt"/>
                    <a:ea typeface="Calibri" panose="020F0502020204030204" pitchFamily="34" charset="0"/>
                    <a:cs typeface="Times New Roman" panose="02020603050405020304" pitchFamily="18" charset="0"/>
                  </a:rPr>
                  <a:t>đa</a:t>
                </a:r>
                <a:r>
                  <a:rPr lang="nl-NL" sz="2400" u="sng" kern="100" dirty="0">
                    <a:latin typeface="+mj-lt"/>
                    <a:ea typeface="Calibri" panose="020F0502020204030204" pitchFamily="34" charset="0"/>
                    <a:cs typeface="Times New Roman" panose="02020603050405020304" pitchFamily="18" charset="0"/>
                  </a:rPr>
                  <a:t> </a:t>
                </a:r>
                <a:r>
                  <a:rPr lang="nl-NL" sz="2400" u="sng" kern="100" dirty="0" err="1">
                    <a:latin typeface="+mj-lt"/>
                    <a:ea typeface="Calibri" panose="020F0502020204030204" pitchFamily="34" charset="0"/>
                    <a:cs typeface="Times New Roman" panose="02020603050405020304" pitchFamily="18" charset="0"/>
                  </a:rPr>
                  <a:t>thức</a:t>
                </a:r>
                <a:r>
                  <a:rPr lang="nl-NL" sz="2400" u="sng" kern="100" dirty="0">
                    <a:latin typeface="+mj-lt"/>
                    <a:ea typeface="Calibri" panose="020F0502020204030204" pitchFamily="34" charset="0"/>
                    <a:cs typeface="Times New Roman" panose="02020603050405020304" pitchFamily="18" charset="0"/>
                  </a:rPr>
                  <a:t> 0 </a:t>
                </a:r>
                <a:r>
                  <a:rPr lang="nl-NL" sz="2400" kern="100" dirty="0" err="1">
                    <a:latin typeface="+mj-lt"/>
                    <a:ea typeface="Calibri" panose="020F0502020204030204" pitchFamily="34" charset="0"/>
                    <a:cs typeface="Times New Roman" panose="02020603050405020304" pitchFamily="18" charset="0"/>
                  </a:rPr>
                  <a:t>thì</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được</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một</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phân</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thức</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bằng</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phân</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thức</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đã</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cho</a:t>
                </a:r>
                <a:r>
                  <a:rPr lang="nl-NL" sz="2400" kern="100" dirty="0">
                    <a:latin typeface="+mj-lt"/>
                    <a:ea typeface="Calibri" panose="020F0502020204030204" pitchFamily="34" charset="0"/>
                    <a:cs typeface="Times New Roman" panose="02020603050405020304" pitchFamily="18" charset="0"/>
                  </a:rPr>
                  <a:t>.</a:t>
                </a:r>
                <a:endParaRPr lang="en-US" sz="2400" kern="100" dirty="0">
                  <a:latin typeface="+mj-lt"/>
                  <a:ea typeface="Calibri" panose="020F0502020204030204" pitchFamily="34" charset="0"/>
                  <a:cs typeface="Times New Roman" panose="02020603050405020304" pitchFamily="18" charset="0"/>
                </a:endParaRPr>
              </a:p>
              <a:p>
                <a:pPr algn="ctr"/>
                <a14:m>
                  <m:oMath xmlns:m="http://schemas.openxmlformats.org/officeDocument/2006/math">
                    <m:f>
                      <m:fPr>
                        <m:ctrlPr>
                          <a:rPr lang="en-US" sz="2400" b="1" i="1" kern="100" smtClean="0">
                            <a:solidFill>
                              <a:schemeClr val="tx1">
                                <a:lumMod val="90000"/>
                                <a:lumOff val="10000"/>
                              </a:schemeClr>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nl-NL" sz="2400" b="1" i="1" kern="100">
                            <a:solidFill>
                              <a:schemeClr val="tx1">
                                <a:lumMod val="90000"/>
                                <a:lumOff val="10000"/>
                              </a:schemeClr>
                            </a:solidFill>
                            <a:latin typeface="Cambria Math" panose="02040503050406030204" pitchFamily="18" charset="0"/>
                            <a:ea typeface="Times New Roman" panose="02020603050405020304" pitchFamily="18" charset="0"/>
                            <a:cs typeface="Times New Roman" panose="02020603050405020304" pitchFamily="18" charset="0"/>
                          </a:rPr>
                          <m:t>𝑷</m:t>
                        </m:r>
                      </m:num>
                      <m:den>
                        <m:r>
                          <a:rPr lang="nl-NL" sz="2400" b="1" i="1" kern="100">
                            <a:solidFill>
                              <a:schemeClr val="tx1">
                                <a:lumMod val="90000"/>
                                <a:lumOff val="10000"/>
                              </a:schemeClr>
                            </a:solidFill>
                            <a:latin typeface="Cambria Math" panose="02040503050406030204" pitchFamily="18" charset="0"/>
                            <a:ea typeface="Times New Roman" panose="02020603050405020304" pitchFamily="18" charset="0"/>
                            <a:cs typeface="Times New Roman" panose="02020603050405020304" pitchFamily="18" charset="0"/>
                          </a:rPr>
                          <m:t>𝑸</m:t>
                        </m:r>
                      </m:den>
                    </m:f>
                    <m:r>
                      <a:rPr lang="nl-NL" sz="2400" b="1" kern="100">
                        <a:solidFill>
                          <a:schemeClr val="tx1">
                            <a:lumMod val="90000"/>
                            <a:lumOff val="10000"/>
                          </a:schemeClr>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b="1" i="1" kern="100">
                            <a:solidFill>
                              <a:schemeClr val="tx1">
                                <a:lumMod val="90000"/>
                                <a:lumOff val="10000"/>
                              </a:schemeClr>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nl-NL" sz="2400" b="1" i="1" kern="100">
                            <a:solidFill>
                              <a:schemeClr val="tx1">
                                <a:lumMod val="90000"/>
                                <a:lumOff val="10000"/>
                              </a:schemeClr>
                            </a:solidFill>
                            <a:latin typeface="Cambria Math" panose="02040503050406030204" pitchFamily="18" charset="0"/>
                            <a:ea typeface="Times New Roman" panose="02020603050405020304" pitchFamily="18" charset="0"/>
                            <a:cs typeface="Times New Roman" panose="02020603050405020304" pitchFamily="18" charset="0"/>
                          </a:rPr>
                          <m:t>𝐏</m:t>
                        </m:r>
                        <m:r>
                          <a:rPr lang="nl-NL" sz="2400" b="1" kern="100">
                            <a:solidFill>
                              <a:schemeClr val="tx1">
                                <a:lumMod val="90000"/>
                                <a:lumOff val="10000"/>
                              </a:schemeClr>
                            </a:solidFill>
                            <a:latin typeface="Cambria Math" panose="02040503050406030204" pitchFamily="18" charset="0"/>
                            <a:ea typeface="Times New Roman" panose="02020603050405020304" pitchFamily="18" charset="0"/>
                            <a:cs typeface="Times New Roman" panose="02020603050405020304" pitchFamily="18" charset="0"/>
                          </a:rPr>
                          <m:t> .  </m:t>
                        </m:r>
                        <m:r>
                          <a:rPr lang="nl-NL" sz="2400" b="1" i="1" kern="100">
                            <a:solidFill>
                              <a:schemeClr val="tx1">
                                <a:lumMod val="90000"/>
                                <a:lumOff val="10000"/>
                              </a:schemeClr>
                            </a:solidFill>
                            <a:latin typeface="Cambria Math" panose="02040503050406030204" pitchFamily="18" charset="0"/>
                            <a:ea typeface="Times New Roman" panose="02020603050405020304" pitchFamily="18" charset="0"/>
                            <a:cs typeface="Times New Roman" panose="02020603050405020304" pitchFamily="18" charset="0"/>
                          </a:rPr>
                          <m:t>𝑴</m:t>
                        </m:r>
                      </m:num>
                      <m:den>
                        <m:r>
                          <a:rPr lang="nl-NL" sz="2400" b="1" i="1" kern="100">
                            <a:solidFill>
                              <a:schemeClr val="tx1">
                                <a:lumMod val="90000"/>
                                <a:lumOff val="10000"/>
                              </a:schemeClr>
                            </a:solidFill>
                            <a:latin typeface="Cambria Math" panose="02040503050406030204" pitchFamily="18" charset="0"/>
                            <a:ea typeface="Times New Roman" panose="02020603050405020304" pitchFamily="18" charset="0"/>
                            <a:cs typeface="Times New Roman" panose="02020603050405020304" pitchFamily="18" charset="0"/>
                          </a:rPr>
                          <m:t>𝐐</m:t>
                        </m:r>
                        <m:r>
                          <a:rPr lang="nl-NL" sz="2400" b="1" kern="100">
                            <a:solidFill>
                              <a:schemeClr val="tx1">
                                <a:lumMod val="90000"/>
                                <a:lumOff val="10000"/>
                              </a:schemeClr>
                            </a:solidFill>
                            <a:latin typeface="Cambria Math" panose="02040503050406030204" pitchFamily="18" charset="0"/>
                            <a:ea typeface="Times New Roman" panose="02020603050405020304" pitchFamily="18" charset="0"/>
                            <a:cs typeface="Times New Roman" panose="02020603050405020304" pitchFamily="18" charset="0"/>
                          </a:rPr>
                          <m:t> .  </m:t>
                        </m:r>
                        <m:r>
                          <a:rPr lang="nl-NL" sz="2400" b="1" i="1" kern="100">
                            <a:solidFill>
                              <a:schemeClr val="tx1">
                                <a:lumMod val="90000"/>
                                <a:lumOff val="10000"/>
                              </a:schemeClr>
                            </a:solidFill>
                            <a:latin typeface="Cambria Math" panose="02040503050406030204" pitchFamily="18" charset="0"/>
                            <a:ea typeface="Times New Roman" panose="02020603050405020304" pitchFamily="18" charset="0"/>
                            <a:cs typeface="Times New Roman" panose="02020603050405020304" pitchFamily="18" charset="0"/>
                          </a:rPr>
                          <m:t>𝑴</m:t>
                        </m:r>
                      </m:den>
                    </m:f>
                  </m:oMath>
                </a14:m>
                <a:r>
                  <a:rPr lang="nl-NL" sz="2400" kern="100" dirty="0">
                    <a:solidFill>
                      <a:schemeClr val="tx1">
                        <a:lumMod val="90000"/>
                        <a:lumOff val="10000"/>
                      </a:schemeClr>
                    </a:solidFill>
                    <a:latin typeface="+mj-lt"/>
                    <a:ea typeface="Times New Roman" panose="02020603050405020304" pitchFamily="18" charset="0"/>
                    <a:cs typeface="Times New Roman" panose="02020603050405020304" pitchFamily="18" charset="0"/>
                  </a:rPr>
                  <a:t>  </a:t>
                </a:r>
                <a:r>
                  <a:rPr lang="nl-NL" sz="2400" kern="100" dirty="0">
                    <a:latin typeface="+mj-lt"/>
                    <a:ea typeface="Times New Roman" panose="02020603050405020304" pitchFamily="18" charset="0"/>
                    <a:cs typeface="Times New Roman" panose="02020603050405020304" pitchFamily="18" charset="0"/>
                  </a:rPr>
                  <a:t>với M </a:t>
                </a:r>
                <a:r>
                  <a:rPr lang="nl-NL" sz="2400" kern="100" dirty="0" err="1">
                    <a:latin typeface="+mj-lt"/>
                    <a:ea typeface="Times New Roman" panose="02020603050405020304" pitchFamily="18" charset="0"/>
                    <a:cs typeface="Times New Roman" panose="02020603050405020304" pitchFamily="18" charset="0"/>
                  </a:rPr>
                  <a:t>là</a:t>
                </a:r>
                <a:r>
                  <a:rPr lang="nl-NL" sz="2400" kern="100" dirty="0">
                    <a:latin typeface="+mj-lt"/>
                    <a:ea typeface="Times New Roman" panose="02020603050405020304" pitchFamily="18" charset="0"/>
                    <a:cs typeface="Times New Roman" panose="02020603050405020304" pitchFamily="18" charset="0"/>
                  </a:rPr>
                  <a:t> </a:t>
                </a:r>
                <a:r>
                  <a:rPr lang="nl-NL" sz="2400" kern="100" dirty="0" err="1">
                    <a:latin typeface="+mj-lt"/>
                    <a:ea typeface="Times New Roman" panose="02020603050405020304" pitchFamily="18" charset="0"/>
                    <a:cs typeface="Times New Roman" panose="02020603050405020304" pitchFamily="18" charset="0"/>
                  </a:rPr>
                  <a:t>một</a:t>
                </a:r>
                <a:r>
                  <a:rPr lang="nl-NL" sz="2400" kern="100" dirty="0">
                    <a:latin typeface="+mj-lt"/>
                    <a:ea typeface="Times New Roman" panose="02020603050405020304" pitchFamily="18" charset="0"/>
                    <a:cs typeface="Times New Roman" panose="02020603050405020304" pitchFamily="18" charset="0"/>
                  </a:rPr>
                  <a:t> </a:t>
                </a:r>
                <a:r>
                  <a:rPr lang="nl-NL" sz="2400" kern="100" dirty="0" err="1">
                    <a:latin typeface="+mj-lt"/>
                    <a:ea typeface="Times New Roman" panose="02020603050405020304" pitchFamily="18" charset="0"/>
                    <a:cs typeface="Times New Roman" panose="02020603050405020304" pitchFamily="18" charset="0"/>
                  </a:rPr>
                  <a:t>đa</a:t>
                </a:r>
                <a:r>
                  <a:rPr lang="nl-NL" sz="2400" kern="100" dirty="0">
                    <a:latin typeface="+mj-lt"/>
                    <a:ea typeface="Times New Roman" panose="02020603050405020304" pitchFamily="18" charset="0"/>
                    <a:cs typeface="Times New Roman" panose="02020603050405020304" pitchFamily="18" charset="0"/>
                  </a:rPr>
                  <a:t> </a:t>
                </a:r>
                <a:r>
                  <a:rPr lang="nl-NL" sz="2400" kern="100" dirty="0" err="1">
                    <a:latin typeface="+mj-lt"/>
                    <a:ea typeface="Times New Roman" panose="02020603050405020304" pitchFamily="18" charset="0"/>
                    <a:cs typeface="Times New Roman" panose="02020603050405020304" pitchFamily="18" charset="0"/>
                  </a:rPr>
                  <a:t>thức</a:t>
                </a:r>
                <a:r>
                  <a:rPr lang="nl-NL" sz="2400" kern="100" dirty="0">
                    <a:latin typeface="+mj-lt"/>
                    <a:ea typeface="Times New Roman" panose="02020603050405020304" pitchFamily="18" charset="0"/>
                    <a:cs typeface="Times New Roman" panose="02020603050405020304" pitchFamily="18" charset="0"/>
                  </a:rPr>
                  <a:t> </a:t>
                </a:r>
                <a:r>
                  <a:rPr lang="nl-NL" sz="2400" kern="100" dirty="0" err="1">
                    <a:latin typeface="+mj-lt"/>
                    <a:ea typeface="Times New Roman" panose="02020603050405020304" pitchFamily="18" charset="0"/>
                    <a:cs typeface="Times New Roman" panose="02020603050405020304" pitchFamily="18" charset="0"/>
                  </a:rPr>
                  <a:t>khác</a:t>
                </a:r>
                <a:r>
                  <a:rPr lang="nl-NL" sz="2400" kern="100" dirty="0">
                    <a:latin typeface="+mj-lt"/>
                    <a:ea typeface="Times New Roman" panose="02020603050405020304" pitchFamily="18" charset="0"/>
                    <a:cs typeface="Times New Roman" panose="02020603050405020304" pitchFamily="18" charset="0"/>
                  </a:rPr>
                  <a:t> </a:t>
                </a:r>
                <a:r>
                  <a:rPr lang="nl-NL" sz="2400" kern="100" dirty="0" err="1">
                    <a:latin typeface="+mj-lt"/>
                    <a:ea typeface="Times New Roman" panose="02020603050405020304" pitchFamily="18" charset="0"/>
                    <a:cs typeface="Times New Roman" panose="02020603050405020304" pitchFamily="18" charset="0"/>
                  </a:rPr>
                  <a:t>đa</a:t>
                </a:r>
                <a:r>
                  <a:rPr lang="nl-NL" sz="2400" kern="100" dirty="0">
                    <a:latin typeface="+mj-lt"/>
                    <a:ea typeface="Times New Roman" panose="02020603050405020304" pitchFamily="18" charset="0"/>
                    <a:cs typeface="Times New Roman" panose="02020603050405020304" pitchFamily="18" charset="0"/>
                  </a:rPr>
                  <a:t> </a:t>
                </a:r>
                <a:r>
                  <a:rPr lang="nl-NL" sz="2400" kern="100" dirty="0" err="1">
                    <a:latin typeface="+mj-lt"/>
                    <a:ea typeface="Times New Roman" panose="02020603050405020304" pitchFamily="18" charset="0"/>
                    <a:cs typeface="Times New Roman" panose="02020603050405020304" pitchFamily="18" charset="0"/>
                  </a:rPr>
                  <a:t>thức</a:t>
                </a:r>
                <a:r>
                  <a:rPr lang="nl-NL" sz="2400" kern="100" dirty="0">
                    <a:latin typeface="+mj-lt"/>
                    <a:ea typeface="Times New Roman" panose="02020603050405020304" pitchFamily="18" charset="0"/>
                    <a:cs typeface="Times New Roman" panose="02020603050405020304" pitchFamily="18" charset="0"/>
                  </a:rPr>
                  <a:t> 0.</a:t>
                </a:r>
                <a:endParaRPr lang="en-US" sz="2400" kern="100" dirty="0">
                  <a:latin typeface="+mj-lt"/>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79FE2307-74DE-5582-D40F-01559D557335}"/>
                  </a:ext>
                </a:extLst>
              </p:cNvPr>
              <p:cNvSpPr txBox="1">
                <a:spLocks noRot="1" noChangeAspect="1" noMove="1" noResize="1" noEditPoints="1" noAdjustHandles="1" noChangeArrowheads="1" noChangeShapeType="1" noTextEdit="1"/>
              </p:cNvSpPr>
              <p:nvPr/>
            </p:nvSpPr>
            <p:spPr>
              <a:xfrm>
                <a:off x="667941" y="993964"/>
                <a:ext cx="7808118" cy="1960820"/>
              </a:xfrm>
              <a:prstGeom prst="round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5C5D418-0447-A81B-2A1C-052FF67C729E}"/>
                  </a:ext>
                </a:extLst>
              </p:cNvPr>
              <p:cNvSpPr txBox="1"/>
              <p:nvPr/>
            </p:nvSpPr>
            <p:spPr>
              <a:xfrm>
                <a:off x="667941" y="3034348"/>
                <a:ext cx="7808118" cy="1960820"/>
              </a:xfrm>
              <a:prstGeom prst="roundRect">
                <a:avLst/>
              </a:prstGeom>
              <a:solidFill>
                <a:srgbClr val="FBB7CA"/>
              </a:solidFill>
            </p:spPr>
            <p:txBody>
              <a:bodyPr wrap="square">
                <a:spAutoFit/>
              </a:bodyPr>
              <a:lstStyle/>
              <a:p>
                <a:pPr algn="just"/>
                <a:r>
                  <a:rPr lang="nl-NL" sz="2400" kern="100" dirty="0">
                    <a:latin typeface="+mj-lt"/>
                    <a:ea typeface="Calibri" panose="020F0502020204030204" pitchFamily="34" charset="0"/>
                    <a:cs typeface="Times New Roman" panose="02020603050405020304" pitchFamily="18" charset="0"/>
                  </a:rPr>
                  <a:t>- Nếu </a:t>
                </a:r>
                <a:r>
                  <a:rPr lang="nl-NL" sz="2400" u="sng" kern="100" dirty="0">
                    <a:latin typeface="+mj-lt"/>
                    <a:ea typeface="Calibri" panose="020F0502020204030204" pitchFamily="34" charset="0"/>
                    <a:cs typeface="Times New Roman" panose="02020603050405020304" pitchFamily="18" charset="0"/>
                  </a:rPr>
                  <a:t>chia cả tử và mẫu </a:t>
                </a:r>
                <a:r>
                  <a:rPr lang="nl-NL" sz="2400" kern="100" dirty="0">
                    <a:latin typeface="+mj-lt"/>
                    <a:ea typeface="Calibri" panose="020F0502020204030204" pitchFamily="34" charset="0"/>
                    <a:cs typeface="Times New Roman" panose="02020603050405020304" pitchFamily="18" charset="0"/>
                  </a:rPr>
                  <a:t>của một phân thức cho </a:t>
                </a:r>
                <a:r>
                  <a:rPr lang="nl-NL" sz="2400" u="sng" kern="100" dirty="0">
                    <a:latin typeface="+mj-lt"/>
                    <a:ea typeface="Calibri" panose="020F0502020204030204" pitchFamily="34" charset="0"/>
                    <a:cs typeface="Times New Roman" panose="02020603050405020304" pitchFamily="18" charset="0"/>
                  </a:rPr>
                  <a:t>một nhân tử chung của chúng </a:t>
                </a:r>
                <a:r>
                  <a:rPr lang="nl-NL" sz="2400" kern="100" dirty="0">
                    <a:latin typeface="+mj-lt"/>
                    <a:ea typeface="Calibri" panose="020F0502020204030204" pitchFamily="34" charset="0"/>
                    <a:cs typeface="Times New Roman" panose="02020603050405020304" pitchFamily="18" charset="0"/>
                  </a:rPr>
                  <a:t>thì được một phân thức bằng phân thức đã cho.</a:t>
                </a:r>
                <a:endParaRPr lang="en-US" sz="2400" kern="100" dirty="0">
                  <a:latin typeface="+mj-lt"/>
                  <a:ea typeface="Calibri" panose="020F0502020204030204" pitchFamily="34" charset="0"/>
                  <a:cs typeface="Times New Roman" panose="02020603050405020304" pitchFamily="18" charset="0"/>
                </a:endParaRPr>
              </a:p>
              <a:p>
                <a:pPr algn="ctr"/>
                <a14:m>
                  <m:oMath xmlns:m="http://schemas.openxmlformats.org/officeDocument/2006/math">
                    <m:f>
                      <m:fPr>
                        <m:ctrlPr>
                          <a:rPr lang="en-US" sz="2400" b="1"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nl-NL" sz="2400" b="1" i="1" kern="100">
                            <a:latin typeface="Cambria Math" panose="02040503050406030204" pitchFamily="18" charset="0"/>
                            <a:ea typeface="Times New Roman" panose="02020603050405020304" pitchFamily="18" charset="0"/>
                            <a:cs typeface="Times New Roman" panose="02020603050405020304" pitchFamily="18" charset="0"/>
                          </a:rPr>
                          <m:t>𝑷</m:t>
                        </m:r>
                      </m:num>
                      <m:den>
                        <m:r>
                          <a:rPr lang="nl-NL" sz="2400" b="1" i="1" kern="100">
                            <a:latin typeface="Cambria Math" panose="02040503050406030204" pitchFamily="18" charset="0"/>
                            <a:ea typeface="Times New Roman" panose="02020603050405020304" pitchFamily="18" charset="0"/>
                            <a:cs typeface="Times New Roman" panose="02020603050405020304" pitchFamily="18" charset="0"/>
                          </a:rPr>
                          <m:t>𝑸</m:t>
                        </m:r>
                      </m:den>
                    </m:f>
                    <m:r>
                      <a:rPr lang="nl-NL" sz="2400" b="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b="1"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nl-NL" sz="2400" b="1" i="1" kern="100">
                            <a:latin typeface="Cambria Math" panose="02040503050406030204" pitchFamily="18" charset="0"/>
                            <a:ea typeface="Times New Roman" panose="02020603050405020304" pitchFamily="18" charset="0"/>
                            <a:cs typeface="Times New Roman" panose="02020603050405020304" pitchFamily="18" charset="0"/>
                          </a:rPr>
                          <m:t>𝐏</m:t>
                        </m:r>
                        <m:r>
                          <a:rPr lang="en-US" sz="2400" b="1" i="1" kern="100" smtClean="0">
                            <a:latin typeface="Cambria Math" panose="02040503050406030204" pitchFamily="18" charset="0"/>
                            <a:ea typeface="Times New Roman" panose="02020603050405020304" pitchFamily="18" charset="0"/>
                            <a:cs typeface="Times New Roman" panose="02020603050405020304" pitchFamily="18" charset="0"/>
                          </a:rPr>
                          <m:t> </m:t>
                        </m:r>
                        <m:r>
                          <a:rPr lang="nl-NL" sz="2400" b="1" kern="100">
                            <a:latin typeface="Cambria Math" panose="02040503050406030204" pitchFamily="18" charset="0"/>
                            <a:ea typeface="Times New Roman" panose="02020603050405020304" pitchFamily="18" charset="0"/>
                            <a:cs typeface="Times New Roman" panose="02020603050405020304" pitchFamily="18" charset="0"/>
                          </a:rPr>
                          <m:t> </m:t>
                        </m:r>
                        <m:r>
                          <a:rPr lang="en-US" sz="2400" b="1" i="1" kern="100" smtClean="0">
                            <a:latin typeface="Cambria Math" panose="02040503050406030204" pitchFamily="18" charset="0"/>
                            <a:ea typeface="Times New Roman" panose="02020603050405020304" pitchFamily="18" charset="0"/>
                            <a:cs typeface="Times New Roman" panose="02020603050405020304" pitchFamily="18" charset="0"/>
                          </a:rPr>
                          <m:t>: </m:t>
                        </m:r>
                        <m:r>
                          <a:rPr lang="en-US" sz="2400" b="1" i="1" kern="100" smtClean="0">
                            <a:latin typeface="Cambria Math" panose="02040503050406030204" pitchFamily="18" charset="0"/>
                            <a:ea typeface="Times New Roman" panose="02020603050405020304" pitchFamily="18" charset="0"/>
                            <a:cs typeface="Times New Roman" panose="02020603050405020304" pitchFamily="18" charset="0"/>
                          </a:rPr>
                          <m:t>𝑵</m:t>
                        </m:r>
                      </m:num>
                      <m:den>
                        <m:r>
                          <a:rPr lang="nl-NL" sz="2400" b="1" i="1" kern="100">
                            <a:latin typeface="Cambria Math" panose="02040503050406030204" pitchFamily="18" charset="0"/>
                            <a:ea typeface="Times New Roman" panose="02020603050405020304" pitchFamily="18" charset="0"/>
                            <a:cs typeface="Times New Roman" panose="02020603050405020304" pitchFamily="18" charset="0"/>
                          </a:rPr>
                          <m:t>𝐐</m:t>
                        </m:r>
                        <m:r>
                          <a:rPr lang="nl-NL" sz="2400" b="1" kern="100">
                            <a:latin typeface="Cambria Math" panose="02040503050406030204" pitchFamily="18" charset="0"/>
                            <a:ea typeface="Times New Roman" panose="02020603050405020304" pitchFamily="18" charset="0"/>
                            <a:cs typeface="Times New Roman" panose="02020603050405020304" pitchFamily="18" charset="0"/>
                          </a:rPr>
                          <m:t> </m:t>
                        </m:r>
                        <m:r>
                          <a:rPr lang="en-US" sz="2400" b="1" i="0" kern="100" smtClean="0">
                            <a:latin typeface="Cambria Math" panose="02040503050406030204" pitchFamily="18" charset="0"/>
                            <a:ea typeface="Times New Roman" panose="02020603050405020304" pitchFamily="18" charset="0"/>
                            <a:cs typeface="Times New Roman" panose="02020603050405020304" pitchFamily="18" charset="0"/>
                          </a:rPr>
                          <m:t> :</m:t>
                        </m:r>
                        <m:r>
                          <a:rPr lang="en-US" sz="2400" b="1" i="1" kern="100" smtClean="0">
                            <a:latin typeface="Cambria Math" panose="02040503050406030204" pitchFamily="18" charset="0"/>
                            <a:ea typeface="Times New Roman" panose="02020603050405020304" pitchFamily="18" charset="0"/>
                            <a:cs typeface="Times New Roman" panose="02020603050405020304" pitchFamily="18" charset="0"/>
                          </a:rPr>
                          <m:t> </m:t>
                        </m:r>
                        <m:r>
                          <a:rPr lang="en-US" sz="2400" b="1" i="1" kern="100" smtClean="0">
                            <a:latin typeface="Cambria Math" panose="02040503050406030204" pitchFamily="18" charset="0"/>
                            <a:ea typeface="Times New Roman" panose="02020603050405020304" pitchFamily="18" charset="0"/>
                            <a:cs typeface="Times New Roman" panose="02020603050405020304" pitchFamily="18" charset="0"/>
                          </a:rPr>
                          <m:t>𝑵</m:t>
                        </m:r>
                      </m:den>
                    </m:f>
                  </m:oMath>
                </a14:m>
                <a:r>
                  <a:rPr lang="nl-NL" sz="2400" b="1" kern="100" dirty="0">
                    <a:latin typeface="+mj-lt"/>
                    <a:ea typeface="Times New Roman" panose="02020603050405020304" pitchFamily="18" charset="0"/>
                    <a:cs typeface="Times New Roman" panose="02020603050405020304" pitchFamily="18" charset="0"/>
                  </a:rPr>
                  <a:t>  </a:t>
                </a:r>
                <a:r>
                  <a:rPr lang="nl-NL" sz="2400" kern="100" dirty="0">
                    <a:latin typeface="+mj-lt"/>
                    <a:ea typeface="Times New Roman" panose="02020603050405020304" pitchFamily="18" charset="0"/>
                    <a:cs typeface="Times New Roman" panose="02020603050405020304" pitchFamily="18" charset="0"/>
                  </a:rPr>
                  <a:t>với N </a:t>
                </a:r>
                <a:r>
                  <a:rPr lang="nl-NL" sz="2400" kern="100">
                    <a:latin typeface="+mj-lt"/>
                    <a:ea typeface="Times New Roman" panose="02020603050405020304" pitchFamily="18" charset="0"/>
                    <a:cs typeface="Times New Roman" panose="02020603050405020304" pitchFamily="18" charset="0"/>
                  </a:rPr>
                  <a:t>là một nhân tử chung của P và Q.</a:t>
                </a:r>
                <a:endParaRPr lang="en-US" sz="2400" kern="100" dirty="0">
                  <a:latin typeface="+mj-lt"/>
                  <a:ea typeface="Calibri" panose="020F0502020204030204" pitchFamily="34"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15C5D418-0447-A81B-2A1C-052FF67C729E}"/>
                  </a:ext>
                </a:extLst>
              </p:cNvPr>
              <p:cNvSpPr txBox="1">
                <a:spLocks noRot="1" noChangeAspect="1" noMove="1" noResize="1" noEditPoints="1" noAdjustHandles="1" noChangeArrowheads="1" noChangeShapeType="1" noTextEdit="1"/>
              </p:cNvSpPr>
              <p:nvPr/>
            </p:nvSpPr>
            <p:spPr>
              <a:xfrm>
                <a:off x="667941" y="3034348"/>
                <a:ext cx="7808118" cy="1960820"/>
              </a:xfrm>
              <a:prstGeom prst="roundRect">
                <a:avLst/>
              </a:prstGeom>
              <a:blipFill>
                <a:blip r:embed="rId4"/>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4" name="Oval Callout 29">
            <a:extLst>
              <a:ext uri="{FF2B5EF4-FFF2-40B4-BE49-F238E27FC236}">
                <a16:creationId xmlns:a16="http://schemas.microsoft.com/office/drawing/2014/main" id="{5F882A73-3CAE-C2FD-2962-3D3CF69AE1A8}"/>
              </a:ext>
            </a:extLst>
          </p:cNvPr>
          <p:cNvSpPr/>
          <p:nvPr/>
        </p:nvSpPr>
        <p:spPr>
          <a:xfrm>
            <a:off x="223763" y="1572898"/>
            <a:ext cx="972752" cy="425555"/>
          </a:xfrm>
          <a:prstGeom prst="wedgeEllipseCallout">
            <a:avLst>
              <a:gd name="adj1" fmla="val 34388"/>
              <a:gd name="adj2" fmla="val 6725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p:sp>
        <p:nvSpPr>
          <p:cNvPr id="5" name="TextBox 4">
            <a:extLst>
              <a:ext uri="{FF2B5EF4-FFF2-40B4-BE49-F238E27FC236}">
                <a16:creationId xmlns:a16="http://schemas.microsoft.com/office/drawing/2014/main" id="{9444A341-6280-C3BD-6F37-1EF1A3EB3DAD}"/>
              </a:ext>
            </a:extLst>
          </p:cNvPr>
          <p:cNvSpPr txBox="1"/>
          <p:nvPr/>
        </p:nvSpPr>
        <p:spPr>
          <a:xfrm>
            <a:off x="3773151" y="47311"/>
            <a:ext cx="4227850" cy="872034"/>
          </a:xfrm>
          <a:prstGeom prst="rect">
            <a:avLst/>
          </a:prstGeom>
          <a:noFill/>
        </p:spPr>
        <p:txBody>
          <a:bodyPr wrap="square">
            <a:spAutoFit/>
          </a:bodyPr>
          <a:lstStyle/>
          <a:p>
            <a:pPr>
              <a:lnSpc>
                <a:spcPct val="150000"/>
              </a:lnSpc>
            </a:pPr>
            <a:r>
              <a:rPr lang="en-US" sz="1800" kern="1200" dirty="0" err="1">
                <a:solidFill>
                  <a:prstClr val="black"/>
                </a:solidFill>
                <a:latin typeface="+mj-lt"/>
                <a:ea typeface="+mn-ea"/>
                <a:cs typeface="Arial" panose="020B0604020202020204" pitchFamily="34" charset="0"/>
              </a:rPr>
              <a:t>Dùng</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tính</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chất</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cơ</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bản</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của</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phân</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thức</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hãy</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giải</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thích</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vì</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sao</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có</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thể</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viết</a:t>
            </a:r>
            <a:endParaRPr lang="en-US" sz="1800" dirty="0">
              <a:latin typeface="+mj-lt"/>
            </a:endParaRPr>
          </a:p>
        </p:txBody>
      </p:sp>
      <p:sp>
        <p:nvSpPr>
          <p:cNvPr id="6" name="TextBox 5">
            <a:extLst>
              <a:ext uri="{FF2B5EF4-FFF2-40B4-BE49-F238E27FC236}">
                <a16:creationId xmlns:a16="http://schemas.microsoft.com/office/drawing/2014/main" id="{6C5F3544-2503-0EEE-5637-0F1E7DE97044}"/>
              </a:ext>
            </a:extLst>
          </p:cNvPr>
          <p:cNvSpPr txBox="1"/>
          <p:nvPr/>
        </p:nvSpPr>
        <p:spPr>
          <a:xfrm>
            <a:off x="824267" y="202013"/>
            <a:ext cx="2821903" cy="562630"/>
          </a:xfrm>
          <a:prstGeom prst="flowChartTerminator">
            <a:avLst/>
          </a:prstGeom>
          <a:solidFill>
            <a:srgbClr val="D4ECBA"/>
          </a:solidFill>
          <a:ln w="38100">
            <a:solidFill>
              <a:srgbClr val="00B050"/>
            </a:solidFill>
            <a:prstDash val="solid"/>
          </a:ln>
        </p:spPr>
        <p:txBody>
          <a:bodyPr wrap="square" rtlCol="0" anchor="ctr">
            <a:spAutoFit/>
          </a:bodyPr>
          <a:lstStyle/>
          <a:p>
            <a:pPr algn="ctr">
              <a:buClrTx/>
              <a:buFontTx/>
              <a:buNone/>
            </a:pPr>
            <a:r>
              <a:rPr lang="nl-NL" sz="2000" b="1" kern="1200" dirty="0" err="1">
                <a:solidFill>
                  <a:prstClr val="black"/>
                </a:solidFill>
                <a:latin typeface="+mn-lt"/>
                <a:ea typeface="+mn-ea"/>
                <a:cs typeface="Arial" panose="020B0604020202020204" pitchFamily="34" charset="0"/>
              </a:rPr>
              <a:t>Ví</a:t>
            </a:r>
            <a:r>
              <a:rPr lang="nl-NL" sz="2000" b="1" kern="1200" dirty="0">
                <a:solidFill>
                  <a:prstClr val="black"/>
                </a:solidFill>
                <a:latin typeface="+mn-lt"/>
                <a:ea typeface="+mn-ea"/>
                <a:cs typeface="Arial" panose="020B0604020202020204" pitchFamily="34" charset="0"/>
              </a:rPr>
              <a:t> </a:t>
            </a:r>
            <a:r>
              <a:rPr lang="nl-NL" sz="2000" b="1" kern="1200" dirty="0" err="1">
                <a:solidFill>
                  <a:prstClr val="black"/>
                </a:solidFill>
                <a:latin typeface="+mn-lt"/>
                <a:ea typeface="+mn-ea"/>
                <a:cs typeface="Arial" panose="020B0604020202020204" pitchFamily="34" charset="0"/>
              </a:rPr>
              <a:t>dụ</a:t>
            </a:r>
            <a:r>
              <a:rPr lang="nl-NL" sz="2000" b="1" kern="1200" dirty="0">
                <a:solidFill>
                  <a:prstClr val="black"/>
                </a:solidFill>
                <a:latin typeface="+mn-lt"/>
                <a:ea typeface="+mn-ea"/>
                <a:cs typeface="Arial" panose="020B0604020202020204" pitchFamily="34" charset="0"/>
              </a:rPr>
              <a:t> 3: SGK – tr.31</a:t>
            </a:r>
            <a:endParaRPr lang="en-US" sz="2000" kern="1200" dirty="0">
              <a:solidFill>
                <a:prstClr val="black"/>
              </a:solidFill>
              <a:latin typeface="+mn-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DAB73EC-E21F-D1E6-BEAA-58885FEDF8BE}"/>
                  </a:ext>
                </a:extLst>
              </p:cNvPr>
              <p:cNvSpPr txBox="1"/>
              <p:nvPr/>
            </p:nvSpPr>
            <p:spPr>
              <a:xfrm>
                <a:off x="1683636" y="764643"/>
                <a:ext cx="7027055" cy="951222"/>
              </a:xfrm>
              <a:prstGeom prst="rect">
                <a:avLst/>
              </a:prstGeom>
              <a:noFill/>
            </p:spPr>
            <p:txBody>
              <a:bodyPr wrap="square" anchor="b">
                <a:spAutoFit/>
              </a:bodyPr>
              <a:lstStyle/>
              <a:p>
                <a:pPr>
                  <a:lnSpc>
                    <a:spcPct val="150000"/>
                  </a:lnSpc>
                </a:pPr>
                <a:r>
                  <a:rPr lang="en-US" sz="20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800" b="0" i="1" kern="1200" smtClean="0">
                            <a:solidFill>
                              <a:prstClr val="black"/>
                            </a:solidFill>
                            <a:latin typeface="Cambria Math" panose="02040503050406030204" pitchFamily="18" charset="0"/>
                            <a:ea typeface="+mn-ea"/>
                            <a:cs typeface="Arial" panose="020B0604020202020204" pitchFamily="34" charset="0"/>
                          </a:rPr>
                        </m:ctrlPr>
                      </m:fPr>
                      <m:num>
                        <m:r>
                          <a:rPr lang="en-US" sz="2800" b="0" i="1" kern="1200" smtClean="0">
                            <a:solidFill>
                              <a:prstClr val="black"/>
                            </a:solidFill>
                            <a:latin typeface="Cambria Math" panose="02040503050406030204" pitchFamily="18" charset="0"/>
                            <a:ea typeface="+mn-ea"/>
                            <a:cs typeface="Arial" panose="020B0604020202020204" pitchFamily="34" charset="0"/>
                          </a:rPr>
                          <m:t>3</m:t>
                        </m:r>
                      </m:num>
                      <m:den>
                        <m:r>
                          <a:rPr lang="en-US" sz="2800" b="0" i="1" kern="1200" smtClean="0">
                            <a:solidFill>
                              <a:prstClr val="black"/>
                            </a:solidFill>
                            <a:latin typeface="Cambria Math" panose="02040503050406030204" pitchFamily="18" charset="0"/>
                            <a:ea typeface="+mn-ea"/>
                            <a:cs typeface="Arial" panose="020B0604020202020204" pitchFamily="34" charset="0"/>
                          </a:rPr>
                          <m:t>4−</m:t>
                        </m:r>
                        <m:r>
                          <a:rPr lang="en-US" sz="2800" b="0" i="1" kern="1200" smtClean="0">
                            <a:solidFill>
                              <a:prstClr val="black"/>
                            </a:solidFill>
                            <a:latin typeface="Cambria Math" panose="02040503050406030204" pitchFamily="18" charset="0"/>
                            <a:ea typeface="+mn-ea"/>
                            <a:cs typeface="Arial" panose="020B0604020202020204" pitchFamily="34" charset="0"/>
                          </a:rPr>
                          <m:t>𝑥</m:t>
                        </m:r>
                      </m:den>
                    </m:f>
                    <m:r>
                      <a:rPr lang="en-US" sz="2800" b="0" i="0" kern="1200" smtClean="0">
                        <a:solidFill>
                          <a:prstClr val="black"/>
                        </a:solidFill>
                        <a:latin typeface="Cambria Math" panose="02040503050406030204" pitchFamily="18" charset="0"/>
                        <a:ea typeface="+mn-ea"/>
                        <a:cs typeface="Arial" panose="020B0604020202020204" pitchFamily="34" charset="0"/>
                      </a:rPr>
                      <m:t>=−</m:t>
                    </m:r>
                    <m:f>
                      <m:fPr>
                        <m:ctrlPr>
                          <a:rPr lang="en-US" sz="2800" b="0" i="1" kern="1200" smtClean="0">
                            <a:solidFill>
                              <a:prstClr val="black"/>
                            </a:solidFill>
                            <a:latin typeface="Cambria Math" panose="02040503050406030204" pitchFamily="18" charset="0"/>
                            <a:ea typeface="+mn-ea"/>
                            <a:cs typeface="Arial" panose="020B0604020202020204" pitchFamily="34" charset="0"/>
                          </a:rPr>
                        </m:ctrlPr>
                      </m:fPr>
                      <m:num>
                        <m:r>
                          <a:rPr lang="en-US" sz="2800" b="0" i="0" kern="1200" smtClean="0">
                            <a:solidFill>
                              <a:prstClr val="black"/>
                            </a:solidFill>
                            <a:latin typeface="Cambria Math" panose="02040503050406030204" pitchFamily="18" charset="0"/>
                            <a:ea typeface="+mn-ea"/>
                            <a:cs typeface="Arial" panose="020B0604020202020204" pitchFamily="34" charset="0"/>
                          </a:rPr>
                          <m:t>3</m:t>
                        </m:r>
                      </m:num>
                      <m:den>
                        <m:r>
                          <m:rPr>
                            <m:sty m:val="p"/>
                          </m:rPr>
                          <a:rPr lang="en-US" sz="2800" b="0" i="0" kern="1200" smtClean="0">
                            <a:solidFill>
                              <a:prstClr val="black"/>
                            </a:solidFill>
                            <a:latin typeface="Cambria Math" panose="02040503050406030204" pitchFamily="18" charset="0"/>
                            <a:ea typeface="+mn-ea"/>
                            <a:cs typeface="Arial" panose="020B0604020202020204" pitchFamily="34" charset="0"/>
                          </a:rPr>
                          <m:t>x</m:t>
                        </m:r>
                        <m:r>
                          <a:rPr lang="en-US" sz="2800" b="0" i="0" kern="1200" smtClean="0">
                            <a:solidFill>
                              <a:prstClr val="black"/>
                            </a:solidFill>
                            <a:latin typeface="Cambria Math" panose="02040503050406030204" pitchFamily="18" charset="0"/>
                            <a:ea typeface="+mn-ea"/>
                            <a:cs typeface="Arial" panose="020B0604020202020204" pitchFamily="34" charset="0"/>
                          </a:rPr>
                          <m:t>−4</m:t>
                        </m:r>
                      </m:den>
                    </m:f>
                  </m:oMath>
                </a14:m>
                <a:r>
                  <a:rPr lang="en-US" sz="2000" dirty="0">
                    <a:latin typeface="+mj-lt"/>
                  </a:rPr>
                  <a:t>			b) </a:t>
                </a:r>
                <a14:m>
                  <m:oMath xmlns:m="http://schemas.openxmlformats.org/officeDocument/2006/math">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𝑥</m:t>
                        </m:r>
                        <m:r>
                          <a:rPr lang="en-US" sz="2800" b="0" i="1" smtClean="0">
                            <a:latin typeface="Cambria Math" panose="02040503050406030204" pitchFamily="18" charset="0"/>
                          </a:rPr>
                          <m:t>−</m:t>
                        </m:r>
                        <m:r>
                          <a:rPr lang="en-US" sz="2800" b="0" i="1" smtClean="0">
                            <a:latin typeface="Cambria Math" panose="02040503050406030204" pitchFamily="18" charset="0"/>
                          </a:rPr>
                          <m:t>𝑦</m:t>
                        </m:r>
                      </m:num>
                      <m:den>
                        <m:r>
                          <a:rPr lang="en-US" sz="2800" b="0" i="1" smtClean="0">
                            <a:latin typeface="Cambria Math" panose="02040503050406030204" pitchFamily="18" charset="0"/>
                          </a:rPr>
                          <m:t>𝑥𝑦</m:t>
                        </m:r>
                        <m:r>
                          <a:rPr lang="en-US" sz="2800" b="0" i="1" smtClean="0">
                            <a:latin typeface="Cambria Math" panose="02040503050406030204" pitchFamily="18" charset="0"/>
                          </a:rPr>
                          <m:t>−</m:t>
                        </m:r>
                        <m:r>
                          <a:rPr lang="en-US" sz="2800" b="0" i="1" smtClean="0">
                            <a:latin typeface="Cambria Math" panose="02040503050406030204" pitchFamily="18" charset="0"/>
                          </a:rPr>
                          <m:t>𝑥</m:t>
                        </m:r>
                      </m:den>
                    </m:f>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𝑦</m:t>
                        </m:r>
                        <m:r>
                          <a:rPr lang="en-US" sz="2800" b="0" i="1" smtClean="0">
                            <a:latin typeface="Cambria Math" panose="02040503050406030204" pitchFamily="18" charset="0"/>
                          </a:rPr>
                          <m:t>−</m:t>
                        </m:r>
                        <m:r>
                          <a:rPr lang="en-US" sz="2800" b="0" i="1" smtClean="0">
                            <a:latin typeface="Cambria Math" panose="02040503050406030204" pitchFamily="18" charset="0"/>
                          </a:rPr>
                          <m:t>𝑥</m:t>
                        </m:r>
                      </m:num>
                      <m:den>
                        <m:r>
                          <a:rPr lang="en-US" sz="2800" b="0" i="1" smtClean="0">
                            <a:latin typeface="Cambria Math" panose="02040503050406030204" pitchFamily="18" charset="0"/>
                          </a:rPr>
                          <m:t>𝑥</m:t>
                        </m:r>
                        <m:r>
                          <a:rPr lang="en-US" sz="2800" b="0" i="1" smtClean="0">
                            <a:latin typeface="Cambria Math" panose="02040503050406030204" pitchFamily="18" charset="0"/>
                          </a:rPr>
                          <m:t>−</m:t>
                        </m:r>
                        <m:r>
                          <a:rPr lang="en-US" sz="2800" b="0" i="1" smtClean="0">
                            <a:latin typeface="Cambria Math" panose="02040503050406030204" pitchFamily="18" charset="0"/>
                          </a:rPr>
                          <m:t>𝑥𝑦</m:t>
                        </m:r>
                      </m:den>
                    </m:f>
                  </m:oMath>
                </a14:m>
                <a:endParaRPr lang="en-US" sz="2000" dirty="0">
                  <a:latin typeface="+mj-lt"/>
                </a:endParaRPr>
              </a:p>
            </p:txBody>
          </p:sp>
        </mc:Choice>
        <mc:Fallback xmlns="">
          <p:sp>
            <p:nvSpPr>
              <p:cNvPr id="7" name="TextBox 6">
                <a:extLst>
                  <a:ext uri="{FF2B5EF4-FFF2-40B4-BE49-F238E27FC236}">
                    <a16:creationId xmlns:a16="http://schemas.microsoft.com/office/drawing/2014/main" id="{1DAB73EC-E21F-D1E6-BEAA-58885FEDF8BE}"/>
                  </a:ext>
                </a:extLst>
              </p:cNvPr>
              <p:cNvSpPr txBox="1">
                <a:spLocks noRot="1" noChangeAspect="1" noMove="1" noResize="1" noEditPoints="1" noAdjustHandles="1" noChangeArrowheads="1" noChangeShapeType="1" noTextEdit="1"/>
              </p:cNvSpPr>
              <p:nvPr/>
            </p:nvSpPr>
            <p:spPr>
              <a:xfrm>
                <a:off x="1683636" y="764643"/>
                <a:ext cx="7027055" cy="951222"/>
              </a:xfrm>
              <a:prstGeom prst="rect">
                <a:avLst/>
              </a:prstGeom>
              <a:blipFill>
                <a:blip r:embed="rId3"/>
                <a:stretch>
                  <a:fillRect l="-8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7962235-C4F8-E4B3-2043-4ED8C0A884EB}"/>
                  </a:ext>
                </a:extLst>
              </p:cNvPr>
              <p:cNvSpPr txBox="1"/>
              <p:nvPr/>
            </p:nvSpPr>
            <p:spPr>
              <a:xfrm>
                <a:off x="433309" y="2150003"/>
                <a:ext cx="4030215" cy="1205010"/>
              </a:xfrm>
              <a:prstGeom prst="rect">
                <a:avLst/>
              </a:prstGeom>
              <a:noFill/>
            </p:spPr>
            <p:txBody>
              <a:bodyPr wrap="square">
                <a:spAutoFit/>
              </a:bodyPr>
              <a:lstStyle/>
              <a:p>
                <a:r>
                  <a:rPr lang="en-US" sz="1800" kern="1200" dirty="0">
                    <a:solidFill>
                      <a:prstClr val="black"/>
                    </a:solidFill>
                    <a:latin typeface="+mj-lt"/>
                    <a:ea typeface="+mn-ea"/>
                    <a:cs typeface="Arial" panose="020B0604020202020204" pitchFamily="34" charset="0"/>
                  </a:rPr>
                  <a:t>a) Ta </a:t>
                </a:r>
                <a:r>
                  <a:rPr lang="en-US" sz="1800" kern="1200" dirty="0" err="1">
                    <a:solidFill>
                      <a:prstClr val="black"/>
                    </a:solidFill>
                    <a:latin typeface="+mj-lt"/>
                    <a:ea typeface="+mn-ea"/>
                    <a:cs typeface="Arial" panose="020B0604020202020204" pitchFamily="34" charset="0"/>
                  </a:rPr>
                  <a:t>có</a:t>
                </a:r>
                <a:r>
                  <a:rPr lang="en-US" sz="1800" i="1" kern="1200" dirty="0">
                    <a:solidFill>
                      <a:prstClr val="black"/>
                    </a:solidFill>
                    <a:latin typeface="+mj-lt"/>
                    <a:ea typeface="+mn-ea"/>
                    <a:cs typeface="Arial" panose="020B0604020202020204" pitchFamily="34" charset="0"/>
                  </a:rPr>
                  <a:t>:  </a:t>
                </a:r>
                <a14:m>
                  <m:oMath xmlns:m="http://schemas.openxmlformats.org/officeDocument/2006/math">
                    <m:f>
                      <m:fPr>
                        <m:ctrlPr>
                          <a:rPr lang="en-US" sz="2400" b="0" i="1" kern="1200" smtClean="0">
                            <a:solidFill>
                              <a:prstClr val="black"/>
                            </a:solidFill>
                            <a:latin typeface="Cambria Math" panose="02040503050406030204" pitchFamily="18" charset="0"/>
                            <a:ea typeface="+mn-ea"/>
                            <a:cs typeface="Arial" panose="020B0604020202020204" pitchFamily="34" charset="0"/>
                          </a:rPr>
                        </m:ctrlPr>
                      </m:fPr>
                      <m:num>
                        <m:r>
                          <a:rPr lang="en-US" sz="2400" b="0" i="1" kern="1200" smtClean="0">
                            <a:solidFill>
                              <a:prstClr val="black"/>
                            </a:solidFill>
                            <a:latin typeface="Cambria Math" panose="02040503050406030204" pitchFamily="18" charset="0"/>
                            <a:ea typeface="+mn-ea"/>
                            <a:cs typeface="Arial" panose="020B0604020202020204" pitchFamily="34" charset="0"/>
                          </a:rPr>
                          <m:t>3</m:t>
                        </m:r>
                      </m:num>
                      <m:den>
                        <m:r>
                          <a:rPr lang="en-US" sz="2400" b="0" i="1" kern="1200" smtClean="0">
                            <a:solidFill>
                              <a:prstClr val="black"/>
                            </a:solidFill>
                            <a:latin typeface="Cambria Math" panose="02040503050406030204" pitchFamily="18" charset="0"/>
                            <a:ea typeface="+mn-ea"/>
                            <a:cs typeface="Arial" panose="020B0604020202020204" pitchFamily="34" charset="0"/>
                          </a:rPr>
                          <m:t>4−</m:t>
                        </m:r>
                        <m:r>
                          <a:rPr lang="en-US" sz="2400" b="0" i="1" kern="1200" smtClean="0">
                            <a:solidFill>
                              <a:prstClr val="black"/>
                            </a:solidFill>
                            <a:latin typeface="Cambria Math" panose="02040503050406030204" pitchFamily="18" charset="0"/>
                            <a:ea typeface="+mn-ea"/>
                            <a:cs typeface="Arial" panose="020B0604020202020204" pitchFamily="34" charset="0"/>
                          </a:rPr>
                          <m:t>𝑥</m:t>
                        </m:r>
                      </m:den>
                    </m:f>
                    <m:r>
                      <a:rPr lang="en-US" sz="2400" b="0" i="1" kern="1200" smtClean="0">
                        <a:solidFill>
                          <a:prstClr val="black"/>
                        </a:solidFill>
                        <a:latin typeface="Cambria Math" panose="02040503050406030204" pitchFamily="18" charset="0"/>
                        <a:ea typeface="+mn-ea"/>
                        <a:cs typeface="Arial" panose="020B0604020202020204" pitchFamily="34" charset="0"/>
                      </a:rPr>
                      <m:t>=</m:t>
                    </m:r>
                    <m:f>
                      <m:fPr>
                        <m:ctrlPr>
                          <a:rPr lang="en-US" sz="2400" b="0" i="1" kern="1200" smtClean="0">
                            <a:solidFill>
                              <a:prstClr val="black"/>
                            </a:solidFill>
                            <a:latin typeface="Cambria Math" panose="02040503050406030204" pitchFamily="18" charset="0"/>
                            <a:ea typeface="+mn-ea"/>
                            <a:cs typeface="Arial" panose="020B0604020202020204" pitchFamily="34" charset="0"/>
                          </a:rPr>
                        </m:ctrlPr>
                      </m:fPr>
                      <m:num>
                        <m:r>
                          <a:rPr lang="en-US" sz="2400" b="0" i="1" kern="1200" smtClean="0">
                            <a:solidFill>
                              <a:prstClr val="black"/>
                            </a:solidFill>
                            <a:latin typeface="Cambria Math" panose="02040503050406030204" pitchFamily="18" charset="0"/>
                            <a:ea typeface="+mn-ea"/>
                            <a:cs typeface="Arial" panose="020B0604020202020204" pitchFamily="34" charset="0"/>
                          </a:rPr>
                          <m:t>3 . (−1)</m:t>
                        </m:r>
                      </m:num>
                      <m:den>
                        <m:d>
                          <m:dPr>
                            <m:ctrlPr>
                              <a:rPr lang="en-US" sz="2400" b="0" i="1" kern="1200" smtClean="0">
                                <a:solidFill>
                                  <a:prstClr val="black"/>
                                </a:solidFill>
                                <a:latin typeface="Cambria Math" panose="02040503050406030204" pitchFamily="18" charset="0"/>
                                <a:ea typeface="+mn-ea"/>
                                <a:cs typeface="Arial" panose="020B0604020202020204" pitchFamily="34" charset="0"/>
                              </a:rPr>
                            </m:ctrlPr>
                          </m:dPr>
                          <m:e>
                            <m:r>
                              <a:rPr lang="en-US" sz="2400" b="0" i="1" kern="1200" smtClean="0">
                                <a:solidFill>
                                  <a:prstClr val="black"/>
                                </a:solidFill>
                                <a:latin typeface="Cambria Math" panose="02040503050406030204" pitchFamily="18" charset="0"/>
                                <a:ea typeface="+mn-ea"/>
                                <a:cs typeface="Arial" panose="020B0604020202020204" pitchFamily="34" charset="0"/>
                              </a:rPr>
                              <m:t>4−</m:t>
                            </m:r>
                            <m:r>
                              <a:rPr lang="en-US" sz="2400" b="0" i="1" kern="1200" smtClean="0">
                                <a:solidFill>
                                  <a:prstClr val="black"/>
                                </a:solidFill>
                                <a:latin typeface="Cambria Math" panose="02040503050406030204" pitchFamily="18" charset="0"/>
                                <a:ea typeface="+mn-ea"/>
                                <a:cs typeface="Arial" panose="020B0604020202020204" pitchFamily="34" charset="0"/>
                              </a:rPr>
                              <m:t>𝑥</m:t>
                            </m:r>
                          </m:e>
                        </m:d>
                        <m:r>
                          <a:rPr lang="en-US" sz="2400" b="0" i="1" kern="1200" smtClean="0">
                            <a:solidFill>
                              <a:prstClr val="black"/>
                            </a:solidFill>
                            <a:latin typeface="Cambria Math" panose="02040503050406030204" pitchFamily="18" charset="0"/>
                            <a:ea typeface="+mn-ea"/>
                            <a:cs typeface="Arial" panose="020B0604020202020204" pitchFamily="34" charset="0"/>
                          </a:rPr>
                          <m:t> . (−1)</m:t>
                        </m:r>
                      </m:den>
                    </m:f>
                    <m:r>
                      <a:rPr lang="en-US" sz="2400" b="0" i="1" kern="1200" smtClean="0">
                        <a:solidFill>
                          <a:prstClr val="black"/>
                        </a:solidFill>
                        <a:latin typeface="Cambria Math" panose="02040503050406030204" pitchFamily="18" charset="0"/>
                        <a:ea typeface="+mn-ea"/>
                        <a:cs typeface="Arial" panose="020B0604020202020204" pitchFamily="34" charset="0"/>
                      </a:rPr>
                      <m:t>=</m:t>
                    </m:r>
                    <m:f>
                      <m:fPr>
                        <m:ctrlPr>
                          <a:rPr lang="en-US" sz="2400" b="0" i="1" kern="1200" smtClean="0">
                            <a:solidFill>
                              <a:prstClr val="black"/>
                            </a:solidFill>
                            <a:latin typeface="Cambria Math" panose="02040503050406030204" pitchFamily="18" charset="0"/>
                            <a:ea typeface="+mn-ea"/>
                            <a:cs typeface="Arial" panose="020B0604020202020204" pitchFamily="34" charset="0"/>
                          </a:rPr>
                        </m:ctrlPr>
                      </m:fPr>
                      <m:num>
                        <m:r>
                          <a:rPr lang="en-US" sz="2400" b="0" i="1" kern="1200" smtClean="0">
                            <a:solidFill>
                              <a:prstClr val="black"/>
                            </a:solidFill>
                            <a:latin typeface="Cambria Math" panose="02040503050406030204" pitchFamily="18" charset="0"/>
                            <a:ea typeface="+mn-ea"/>
                            <a:cs typeface="Arial" panose="020B0604020202020204" pitchFamily="34" charset="0"/>
                          </a:rPr>
                          <m:t>−3</m:t>
                        </m:r>
                      </m:num>
                      <m:den>
                        <m:r>
                          <a:rPr lang="en-US" sz="2400" b="0" i="1" kern="1200" smtClean="0">
                            <a:solidFill>
                              <a:prstClr val="black"/>
                            </a:solidFill>
                            <a:latin typeface="Cambria Math" panose="02040503050406030204" pitchFamily="18" charset="0"/>
                            <a:ea typeface="+mn-ea"/>
                            <a:cs typeface="Arial" panose="020B0604020202020204" pitchFamily="34" charset="0"/>
                          </a:rPr>
                          <m:t>𝑥</m:t>
                        </m:r>
                        <m:r>
                          <a:rPr lang="en-US" sz="2400" b="0" i="1" kern="1200" smtClean="0">
                            <a:solidFill>
                              <a:prstClr val="black"/>
                            </a:solidFill>
                            <a:latin typeface="Cambria Math" panose="02040503050406030204" pitchFamily="18" charset="0"/>
                            <a:ea typeface="+mn-ea"/>
                            <a:cs typeface="Arial" panose="020B0604020202020204" pitchFamily="34" charset="0"/>
                          </a:rPr>
                          <m:t>−4</m:t>
                        </m:r>
                      </m:den>
                    </m:f>
                  </m:oMath>
                </a14:m>
                <a:endParaRPr lang="en-US" sz="1800" i="1" dirty="0">
                  <a:latin typeface="+mj-lt"/>
                </a:endParaRPr>
              </a:p>
              <a:p>
                <a:r>
                  <a:rPr lang="en-US" sz="1800" dirty="0" err="1">
                    <a:latin typeface="+mj-lt"/>
                  </a:rPr>
                  <a:t>Vậy</a:t>
                </a:r>
                <a:r>
                  <a:rPr lang="en-US" sz="1800" dirty="0">
                    <a:latin typeface="+mj-lt"/>
                  </a:rPr>
                  <a:t> </a:t>
                </a:r>
                <a14:m>
                  <m:oMath xmlns:m="http://schemas.openxmlformats.org/officeDocument/2006/math">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3</m:t>
                        </m:r>
                      </m:num>
                      <m:den>
                        <m:r>
                          <a:rPr lang="en-US" sz="2400" b="0" i="1" smtClean="0">
                            <a:latin typeface="Cambria Math" panose="02040503050406030204" pitchFamily="18" charset="0"/>
                          </a:rPr>
                          <m:t>4−</m:t>
                        </m:r>
                        <m:r>
                          <a:rPr lang="en-US" sz="2400" b="0" i="1" smtClean="0">
                            <a:latin typeface="Cambria Math" panose="02040503050406030204" pitchFamily="18" charset="0"/>
                          </a:rPr>
                          <m:t>𝑥</m:t>
                        </m:r>
                      </m:den>
                    </m:f>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−3</m:t>
                        </m:r>
                      </m:num>
                      <m:den>
                        <m:r>
                          <a:rPr lang="en-US" sz="2400" b="0" i="1" smtClean="0">
                            <a:latin typeface="Cambria Math" panose="02040503050406030204" pitchFamily="18" charset="0"/>
                          </a:rPr>
                          <m:t>𝑥</m:t>
                        </m:r>
                        <m:r>
                          <a:rPr lang="en-US" sz="2400" b="0" i="1" smtClean="0">
                            <a:latin typeface="Cambria Math" panose="02040503050406030204" pitchFamily="18" charset="0"/>
                          </a:rPr>
                          <m:t>−4</m:t>
                        </m:r>
                      </m:den>
                    </m:f>
                  </m:oMath>
                </a14:m>
                <a:endParaRPr lang="en-US" sz="1800" dirty="0">
                  <a:latin typeface="+mj-lt"/>
                </a:endParaRPr>
              </a:p>
            </p:txBody>
          </p:sp>
        </mc:Choice>
        <mc:Fallback xmlns="">
          <p:sp>
            <p:nvSpPr>
              <p:cNvPr id="2" name="TextBox 1">
                <a:extLst>
                  <a:ext uri="{FF2B5EF4-FFF2-40B4-BE49-F238E27FC236}">
                    <a16:creationId xmlns:a16="http://schemas.microsoft.com/office/drawing/2014/main" id="{27962235-C4F8-E4B3-2043-4ED8C0A884EB}"/>
                  </a:ext>
                </a:extLst>
              </p:cNvPr>
              <p:cNvSpPr txBox="1">
                <a:spLocks noRot="1" noChangeAspect="1" noMove="1" noResize="1" noEditPoints="1" noAdjustHandles="1" noChangeArrowheads="1" noChangeShapeType="1" noTextEdit="1"/>
              </p:cNvSpPr>
              <p:nvPr/>
            </p:nvSpPr>
            <p:spPr>
              <a:xfrm>
                <a:off x="433309" y="2150003"/>
                <a:ext cx="4030215" cy="1205010"/>
              </a:xfrm>
              <a:prstGeom prst="rect">
                <a:avLst/>
              </a:prstGeom>
              <a:blipFill>
                <a:blip r:embed="rId4"/>
                <a:stretch>
                  <a:fillRect l="-12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5BF2C36-F9BD-C0A2-AA9C-DAFD26BBED25}"/>
                  </a:ext>
                </a:extLst>
              </p:cNvPr>
              <p:cNvSpPr txBox="1"/>
              <p:nvPr/>
            </p:nvSpPr>
            <p:spPr>
              <a:xfrm>
                <a:off x="4639658" y="2150003"/>
                <a:ext cx="4666876" cy="1216167"/>
              </a:xfrm>
              <a:prstGeom prst="rect">
                <a:avLst/>
              </a:prstGeom>
              <a:noFill/>
            </p:spPr>
            <p:txBody>
              <a:bodyPr wrap="square">
                <a:spAutoFit/>
              </a:bodyPr>
              <a:lstStyle/>
              <a:p>
                <a:r>
                  <a:rPr lang="en-US" sz="1800" kern="1200" dirty="0">
                    <a:solidFill>
                      <a:prstClr val="black"/>
                    </a:solidFill>
                    <a:latin typeface="+mj-lt"/>
                    <a:ea typeface="+mn-ea"/>
                    <a:cs typeface="Arial" panose="020B0604020202020204" pitchFamily="34" charset="0"/>
                  </a:rPr>
                  <a:t>b) Ta </a:t>
                </a:r>
                <a:r>
                  <a:rPr lang="en-US" sz="1800" kern="1200" dirty="0" err="1">
                    <a:solidFill>
                      <a:prstClr val="black"/>
                    </a:solidFill>
                    <a:latin typeface="+mj-lt"/>
                    <a:ea typeface="+mn-ea"/>
                    <a:cs typeface="Arial" panose="020B0604020202020204" pitchFamily="34" charset="0"/>
                  </a:rPr>
                  <a:t>có</a:t>
                </a:r>
                <a:r>
                  <a:rPr lang="en-US" sz="1800" i="1" kern="1200" dirty="0">
                    <a:solidFill>
                      <a:prstClr val="black"/>
                    </a:solidFill>
                    <a:latin typeface="+mj-lt"/>
                    <a:ea typeface="+mn-ea"/>
                    <a:cs typeface="Arial" panose="020B0604020202020204" pitchFamily="34" charset="0"/>
                  </a:rPr>
                  <a:t>:  </a:t>
                </a:r>
                <a14:m>
                  <m:oMath xmlns:m="http://schemas.openxmlformats.org/officeDocument/2006/math">
                    <m:f>
                      <m:fPr>
                        <m:ctrlPr>
                          <a:rPr lang="en-US" sz="2400" b="0" i="1" kern="1200" smtClean="0">
                            <a:solidFill>
                              <a:prstClr val="black"/>
                            </a:solidFill>
                            <a:latin typeface="Cambria Math" panose="02040503050406030204" pitchFamily="18" charset="0"/>
                            <a:ea typeface="+mn-ea"/>
                            <a:cs typeface="Arial" panose="020B0604020202020204" pitchFamily="34" charset="0"/>
                          </a:rPr>
                        </m:ctrlPr>
                      </m:fPr>
                      <m:num>
                        <m:r>
                          <a:rPr lang="en-US" sz="2400" b="0" i="1" kern="1200" smtClean="0">
                            <a:solidFill>
                              <a:prstClr val="black"/>
                            </a:solidFill>
                            <a:latin typeface="Cambria Math" panose="02040503050406030204" pitchFamily="18" charset="0"/>
                            <a:ea typeface="+mn-ea"/>
                            <a:cs typeface="Arial" panose="020B0604020202020204" pitchFamily="34" charset="0"/>
                          </a:rPr>
                          <m:t>𝑥</m:t>
                        </m:r>
                        <m:r>
                          <a:rPr lang="en-US" sz="2400" b="0" i="1" kern="1200" smtClean="0">
                            <a:solidFill>
                              <a:prstClr val="black"/>
                            </a:solidFill>
                            <a:latin typeface="Cambria Math" panose="02040503050406030204" pitchFamily="18" charset="0"/>
                            <a:ea typeface="+mn-ea"/>
                            <a:cs typeface="Arial" panose="020B0604020202020204" pitchFamily="34" charset="0"/>
                          </a:rPr>
                          <m:t>−</m:t>
                        </m:r>
                        <m:r>
                          <a:rPr lang="en-US" sz="2400" b="0" i="1" kern="1200" smtClean="0">
                            <a:solidFill>
                              <a:prstClr val="black"/>
                            </a:solidFill>
                            <a:latin typeface="Cambria Math" panose="02040503050406030204" pitchFamily="18" charset="0"/>
                            <a:ea typeface="+mn-ea"/>
                            <a:cs typeface="Arial" panose="020B0604020202020204" pitchFamily="34" charset="0"/>
                          </a:rPr>
                          <m:t>𝑦</m:t>
                        </m:r>
                      </m:num>
                      <m:den>
                        <m:r>
                          <a:rPr lang="en-US" sz="2400" b="0" i="1" kern="1200" smtClean="0">
                            <a:solidFill>
                              <a:prstClr val="black"/>
                            </a:solidFill>
                            <a:latin typeface="Cambria Math" panose="02040503050406030204" pitchFamily="18" charset="0"/>
                            <a:ea typeface="+mn-ea"/>
                            <a:cs typeface="Arial" panose="020B0604020202020204" pitchFamily="34" charset="0"/>
                          </a:rPr>
                          <m:t>𝑥𝑦</m:t>
                        </m:r>
                        <m:r>
                          <a:rPr lang="en-US" sz="2400" b="0" i="1" kern="1200" smtClean="0">
                            <a:solidFill>
                              <a:prstClr val="black"/>
                            </a:solidFill>
                            <a:latin typeface="Cambria Math" panose="02040503050406030204" pitchFamily="18" charset="0"/>
                            <a:ea typeface="+mn-ea"/>
                            <a:cs typeface="Arial" panose="020B0604020202020204" pitchFamily="34" charset="0"/>
                          </a:rPr>
                          <m:t>−</m:t>
                        </m:r>
                        <m:r>
                          <a:rPr lang="en-US" sz="2400" b="0" i="1" kern="1200" smtClean="0">
                            <a:solidFill>
                              <a:prstClr val="black"/>
                            </a:solidFill>
                            <a:latin typeface="Cambria Math" panose="02040503050406030204" pitchFamily="18" charset="0"/>
                            <a:ea typeface="+mn-ea"/>
                            <a:cs typeface="Arial" panose="020B0604020202020204" pitchFamily="34" charset="0"/>
                          </a:rPr>
                          <m:t>𝑥</m:t>
                        </m:r>
                      </m:den>
                    </m:f>
                    <m:r>
                      <a:rPr lang="en-US" sz="2400" b="0" i="1" kern="1200" smtClean="0">
                        <a:solidFill>
                          <a:prstClr val="black"/>
                        </a:solidFill>
                        <a:latin typeface="Cambria Math" panose="02040503050406030204" pitchFamily="18" charset="0"/>
                        <a:ea typeface="+mn-ea"/>
                        <a:cs typeface="Arial" panose="020B0604020202020204" pitchFamily="34" charset="0"/>
                      </a:rPr>
                      <m:t>=</m:t>
                    </m:r>
                    <m:f>
                      <m:fPr>
                        <m:ctrlPr>
                          <a:rPr lang="en-US" sz="2400" b="0" i="1" kern="1200" smtClean="0">
                            <a:solidFill>
                              <a:prstClr val="black"/>
                            </a:solidFill>
                            <a:latin typeface="Cambria Math" panose="02040503050406030204" pitchFamily="18" charset="0"/>
                            <a:ea typeface="+mn-ea"/>
                            <a:cs typeface="Arial" panose="020B0604020202020204" pitchFamily="34" charset="0"/>
                          </a:rPr>
                        </m:ctrlPr>
                      </m:fPr>
                      <m:num>
                        <m:r>
                          <a:rPr lang="en-US" sz="2400" b="0" i="1" kern="1200" smtClean="0">
                            <a:solidFill>
                              <a:prstClr val="black"/>
                            </a:solidFill>
                            <a:latin typeface="Cambria Math" panose="02040503050406030204" pitchFamily="18" charset="0"/>
                            <a:ea typeface="+mn-ea"/>
                            <a:cs typeface="Arial" panose="020B0604020202020204" pitchFamily="34" charset="0"/>
                          </a:rPr>
                          <m:t>(</m:t>
                        </m:r>
                        <m:r>
                          <a:rPr lang="en-US" sz="2400" b="0" i="1" kern="1200" smtClean="0">
                            <a:solidFill>
                              <a:prstClr val="black"/>
                            </a:solidFill>
                            <a:latin typeface="Cambria Math" panose="02040503050406030204" pitchFamily="18" charset="0"/>
                            <a:ea typeface="+mn-ea"/>
                            <a:cs typeface="Arial" panose="020B0604020202020204" pitchFamily="34" charset="0"/>
                          </a:rPr>
                          <m:t>𝑥</m:t>
                        </m:r>
                        <m:r>
                          <a:rPr lang="en-US" sz="2400" b="0" i="1" kern="1200" smtClean="0">
                            <a:solidFill>
                              <a:prstClr val="black"/>
                            </a:solidFill>
                            <a:latin typeface="Cambria Math" panose="02040503050406030204" pitchFamily="18" charset="0"/>
                            <a:ea typeface="+mn-ea"/>
                            <a:cs typeface="Arial" panose="020B0604020202020204" pitchFamily="34" charset="0"/>
                          </a:rPr>
                          <m:t>−</m:t>
                        </m:r>
                        <m:r>
                          <a:rPr lang="en-US" sz="2400" b="0" i="1" kern="1200" smtClean="0">
                            <a:solidFill>
                              <a:prstClr val="black"/>
                            </a:solidFill>
                            <a:latin typeface="Cambria Math" panose="02040503050406030204" pitchFamily="18" charset="0"/>
                            <a:ea typeface="+mn-ea"/>
                            <a:cs typeface="Arial" panose="020B0604020202020204" pitchFamily="34" charset="0"/>
                          </a:rPr>
                          <m:t>𝑦</m:t>
                        </m:r>
                        <m:r>
                          <a:rPr lang="en-US" sz="2400" b="0" i="1" kern="1200" smtClean="0">
                            <a:solidFill>
                              <a:prstClr val="black"/>
                            </a:solidFill>
                            <a:latin typeface="Cambria Math" panose="02040503050406030204" pitchFamily="18" charset="0"/>
                            <a:ea typeface="+mn-ea"/>
                            <a:cs typeface="Arial" panose="020B0604020202020204" pitchFamily="34" charset="0"/>
                          </a:rPr>
                          <m:t>) . (−1)</m:t>
                        </m:r>
                      </m:num>
                      <m:den>
                        <m:d>
                          <m:dPr>
                            <m:ctrlPr>
                              <a:rPr lang="en-US" sz="2400" b="0" i="1" kern="1200" smtClean="0">
                                <a:solidFill>
                                  <a:prstClr val="black"/>
                                </a:solidFill>
                                <a:latin typeface="Cambria Math" panose="02040503050406030204" pitchFamily="18" charset="0"/>
                                <a:ea typeface="+mn-ea"/>
                                <a:cs typeface="Arial" panose="020B0604020202020204" pitchFamily="34" charset="0"/>
                              </a:rPr>
                            </m:ctrlPr>
                          </m:dPr>
                          <m:e>
                            <m:r>
                              <a:rPr lang="en-US" sz="2400" b="0" i="1" kern="1200" smtClean="0">
                                <a:solidFill>
                                  <a:prstClr val="black"/>
                                </a:solidFill>
                                <a:latin typeface="Cambria Math" panose="02040503050406030204" pitchFamily="18" charset="0"/>
                                <a:ea typeface="+mn-ea"/>
                                <a:cs typeface="Arial" panose="020B0604020202020204" pitchFamily="34" charset="0"/>
                              </a:rPr>
                              <m:t>𝑥𝑦</m:t>
                            </m:r>
                            <m:r>
                              <a:rPr lang="en-US" sz="2400" b="0" i="1" kern="1200" smtClean="0">
                                <a:solidFill>
                                  <a:prstClr val="black"/>
                                </a:solidFill>
                                <a:latin typeface="Cambria Math" panose="02040503050406030204" pitchFamily="18" charset="0"/>
                                <a:ea typeface="+mn-ea"/>
                                <a:cs typeface="Arial" panose="020B0604020202020204" pitchFamily="34" charset="0"/>
                              </a:rPr>
                              <m:t>−</m:t>
                            </m:r>
                            <m:r>
                              <a:rPr lang="en-US" sz="2400" b="0" i="1" kern="1200" smtClean="0">
                                <a:solidFill>
                                  <a:prstClr val="black"/>
                                </a:solidFill>
                                <a:latin typeface="Cambria Math" panose="02040503050406030204" pitchFamily="18" charset="0"/>
                                <a:ea typeface="+mn-ea"/>
                                <a:cs typeface="Arial" panose="020B0604020202020204" pitchFamily="34" charset="0"/>
                              </a:rPr>
                              <m:t>𝑥</m:t>
                            </m:r>
                          </m:e>
                        </m:d>
                        <m:r>
                          <a:rPr lang="en-US" sz="2400" b="0" i="1" kern="1200" smtClean="0">
                            <a:solidFill>
                              <a:prstClr val="black"/>
                            </a:solidFill>
                            <a:latin typeface="Cambria Math" panose="02040503050406030204" pitchFamily="18" charset="0"/>
                            <a:ea typeface="+mn-ea"/>
                            <a:cs typeface="Arial" panose="020B0604020202020204" pitchFamily="34" charset="0"/>
                          </a:rPr>
                          <m:t> . (−1)</m:t>
                        </m:r>
                      </m:den>
                    </m:f>
                    <m:r>
                      <a:rPr lang="en-US" sz="2400" b="0" i="1" kern="1200" smtClean="0">
                        <a:solidFill>
                          <a:prstClr val="black"/>
                        </a:solidFill>
                        <a:latin typeface="Cambria Math" panose="02040503050406030204" pitchFamily="18" charset="0"/>
                        <a:ea typeface="+mn-ea"/>
                        <a:cs typeface="Arial" panose="020B0604020202020204" pitchFamily="34" charset="0"/>
                      </a:rPr>
                      <m:t>=</m:t>
                    </m:r>
                    <m:f>
                      <m:fPr>
                        <m:ctrlPr>
                          <a:rPr lang="en-US" sz="2400" b="0" i="1" kern="1200" smtClean="0">
                            <a:solidFill>
                              <a:prstClr val="black"/>
                            </a:solidFill>
                            <a:latin typeface="Cambria Math" panose="02040503050406030204" pitchFamily="18" charset="0"/>
                            <a:ea typeface="+mn-ea"/>
                            <a:cs typeface="Arial" panose="020B0604020202020204" pitchFamily="34" charset="0"/>
                          </a:rPr>
                        </m:ctrlPr>
                      </m:fPr>
                      <m:num>
                        <m:r>
                          <a:rPr lang="en-US" sz="2400" b="0" i="1" kern="1200" smtClean="0">
                            <a:solidFill>
                              <a:prstClr val="black"/>
                            </a:solidFill>
                            <a:latin typeface="Cambria Math" panose="02040503050406030204" pitchFamily="18" charset="0"/>
                            <a:ea typeface="+mn-ea"/>
                            <a:cs typeface="Arial" panose="020B0604020202020204" pitchFamily="34" charset="0"/>
                          </a:rPr>
                          <m:t>𝑦</m:t>
                        </m:r>
                        <m:r>
                          <a:rPr lang="en-US" sz="2400" b="0" i="1" kern="1200" smtClean="0">
                            <a:solidFill>
                              <a:prstClr val="black"/>
                            </a:solidFill>
                            <a:latin typeface="Cambria Math" panose="02040503050406030204" pitchFamily="18" charset="0"/>
                            <a:ea typeface="+mn-ea"/>
                            <a:cs typeface="Arial" panose="020B0604020202020204" pitchFamily="34" charset="0"/>
                          </a:rPr>
                          <m:t>−</m:t>
                        </m:r>
                        <m:r>
                          <a:rPr lang="en-US" sz="2400" b="0" i="1" kern="1200" smtClean="0">
                            <a:solidFill>
                              <a:prstClr val="black"/>
                            </a:solidFill>
                            <a:latin typeface="Cambria Math" panose="02040503050406030204" pitchFamily="18" charset="0"/>
                            <a:ea typeface="+mn-ea"/>
                            <a:cs typeface="Arial" panose="020B0604020202020204" pitchFamily="34" charset="0"/>
                          </a:rPr>
                          <m:t>𝑥</m:t>
                        </m:r>
                      </m:num>
                      <m:den>
                        <m:r>
                          <a:rPr lang="en-US" sz="2400" b="0" i="1" kern="1200" smtClean="0">
                            <a:solidFill>
                              <a:prstClr val="black"/>
                            </a:solidFill>
                            <a:latin typeface="Cambria Math" panose="02040503050406030204" pitchFamily="18" charset="0"/>
                            <a:ea typeface="+mn-ea"/>
                            <a:cs typeface="Arial" panose="020B0604020202020204" pitchFamily="34" charset="0"/>
                          </a:rPr>
                          <m:t>𝑥</m:t>
                        </m:r>
                        <m:r>
                          <a:rPr lang="en-US" sz="2400" b="0" i="1" kern="1200" smtClean="0">
                            <a:solidFill>
                              <a:prstClr val="black"/>
                            </a:solidFill>
                            <a:latin typeface="Cambria Math" panose="02040503050406030204" pitchFamily="18" charset="0"/>
                            <a:ea typeface="+mn-ea"/>
                            <a:cs typeface="Arial" panose="020B0604020202020204" pitchFamily="34" charset="0"/>
                          </a:rPr>
                          <m:t>−</m:t>
                        </m:r>
                        <m:r>
                          <a:rPr lang="en-US" sz="2400" b="0" i="1" kern="1200" smtClean="0">
                            <a:solidFill>
                              <a:prstClr val="black"/>
                            </a:solidFill>
                            <a:latin typeface="Cambria Math" panose="02040503050406030204" pitchFamily="18" charset="0"/>
                            <a:ea typeface="+mn-ea"/>
                            <a:cs typeface="Arial" panose="020B0604020202020204" pitchFamily="34" charset="0"/>
                          </a:rPr>
                          <m:t>𝑥𝑦</m:t>
                        </m:r>
                      </m:den>
                    </m:f>
                  </m:oMath>
                </a14:m>
                <a:endParaRPr lang="en-US" sz="1800" i="1" dirty="0">
                  <a:latin typeface="+mj-lt"/>
                </a:endParaRPr>
              </a:p>
              <a:p>
                <a:r>
                  <a:rPr lang="en-US" sz="1800" dirty="0" err="1">
                    <a:latin typeface="+mj-lt"/>
                  </a:rPr>
                  <a:t>Vậy</a:t>
                </a:r>
                <a:r>
                  <a:rPr lang="en-US" sz="1800" dirty="0">
                    <a:latin typeface="+mj-lt"/>
                  </a:rPr>
                  <a:t> </a:t>
                </a:r>
                <a14:m>
                  <m:oMath xmlns:m="http://schemas.openxmlformats.org/officeDocument/2006/math">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𝑥</m:t>
                        </m:r>
                        <m:r>
                          <a:rPr lang="en-US" sz="2400" b="0" i="1" smtClean="0">
                            <a:latin typeface="Cambria Math" panose="02040503050406030204" pitchFamily="18" charset="0"/>
                          </a:rPr>
                          <m:t>−</m:t>
                        </m:r>
                        <m:r>
                          <a:rPr lang="en-US" sz="2400" b="0" i="1" smtClean="0">
                            <a:latin typeface="Cambria Math" panose="02040503050406030204" pitchFamily="18" charset="0"/>
                          </a:rPr>
                          <m:t>𝑦</m:t>
                        </m:r>
                      </m:num>
                      <m:den>
                        <m:r>
                          <a:rPr lang="en-US" sz="2400" b="0" i="1" smtClean="0">
                            <a:latin typeface="Cambria Math" panose="02040503050406030204" pitchFamily="18" charset="0"/>
                          </a:rPr>
                          <m:t>𝑥𝑦</m:t>
                        </m:r>
                        <m:r>
                          <a:rPr lang="en-US" sz="2400" b="0" i="1" smtClean="0">
                            <a:latin typeface="Cambria Math" panose="02040503050406030204" pitchFamily="18" charset="0"/>
                          </a:rPr>
                          <m:t>−</m:t>
                        </m:r>
                        <m:r>
                          <a:rPr lang="en-US" sz="2400" b="0" i="1" smtClean="0">
                            <a:latin typeface="Cambria Math" panose="02040503050406030204" pitchFamily="18" charset="0"/>
                          </a:rPr>
                          <m:t>𝑥</m:t>
                        </m:r>
                      </m:den>
                    </m:f>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𝑦</m:t>
                        </m:r>
                        <m:r>
                          <a:rPr lang="en-US" sz="2400" b="0" i="1" smtClean="0">
                            <a:latin typeface="Cambria Math" panose="02040503050406030204" pitchFamily="18" charset="0"/>
                          </a:rPr>
                          <m:t>−</m:t>
                        </m:r>
                        <m:r>
                          <a:rPr lang="en-US" sz="2400" b="0" i="1" smtClean="0">
                            <a:latin typeface="Cambria Math" panose="02040503050406030204" pitchFamily="18" charset="0"/>
                          </a:rPr>
                          <m:t>𝑥</m:t>
                        </m:r>
                      </m:num>
                      <m:den>
                        <m:r>
                          <a:rPr lang="en-US" sz="2400" b="0" i="1" smtClean="0">
                            <a:latin typeface="Cambria Math" panose="02040503050406030204" pitchFamily="18" charset="0"/>
                          </a:rPr>
                          <m:t>𝑥</m:t>
                        </m:r>
                        <m:r>
                          <a:rPr lang="en-US" sz="2400" b="0" i="1" smtClean="0">
                            <a:latin typeface="Cambria Math" panose="02040503050406030204" pitchFamily="18" charset="0"/>
                          </a:rPr>
                          <m:t>−</m:t>
                        </m:r>
                        <m:r>
                          <a:rPr lang="en-US" sz="2400" b="0" i="1" smtClean="0">
                            <a:latin typeface="Cambria Math" panose="02040503050406030204" pitchFamily="18" charset="0"/>
                          </a:rPr>
                          <m:t>𝑥𝑦</m:t>
                        </m:r>
                      </m:den>
                    </m:f>
                  </m:oMath>
                </a14:m>
                <a:endParaRPr lang="en-US" sz="1800" dirty="0">
                  <a:latin typeface="+mj-lt"/>
                </a:endParaRPr>
              </a:p>
            </p:txBody>
          </p:sp>
        </mc:Choice>
        <mc:Fallback xmlns="">
          <p:sp>
            <p:nvSpPr>
              <p:cNvPr id="3" name="TextBox 2">
                <a:extLst>
                  <a:ext uri="{FF2B5EF4-FFF2-40B4-BE49-F238E27FC236}">
                    <a16:creationId xmlns:a16="http://schemas.microsoft.com/office/drawing/2014/main" id="{A5BF2C36-F9BD-C0A2-AA9C-DAFD26BBED25}"/>
                  </a:ext>
                </a:extLst>
              </p:cNvPr>
              <p:cNvSpPr txBox="1">
                <a:spLocks noRot="1" noChangeAspect="1" noMove="1" noResize="1" noEditPoints="1" noAdjustHandles="1" noChangeArrowheads="1" noChangeShapeType="1" noTextEdit="1"/>
              </p:cNvSpPr>
              <p:nvPr/>
            </p:nvSpPr>
            <p:spPr>
              <a:xfrm>
                <a:off x="4639658" y="2150003"/>
                <a:ext cx="4666876" cy="1216167"/>
              </a:xfrm>
              <a:prstGeom prst="rect">
                <a:avLst/>
              </a:prstGeom>
              <a:blipFill>
                <a:blip r:embed="rId5"/>
                <a:stretch>
                  <a:fillRect l="-10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B44C062-83EE-91BB-B224-7E5E6EF617A5}"/>
                  </a:ext>
                </a:extLst>
              </p:cNvPr>
              <p:cNvSpPr txBox="1"/>
              <p:nvPr/>
            </p:nvSpPr>
            <p:spPr>
              <a:xfrm>
                <a:off x="223762" y="3328795"/>
                <a:ext cx="8325877" cy="1839927"/>
              </a:xfrm>
              <a:prstGeom prst="rect">
                <a:avLst/>
              </a:prstGeom>
              <a:noFill/>
            </p:spPr>
            <p:txBody>
              <a:bodyPr wrap="square">
                <a:spAutoFit/>
              </a:bodyPr>
              <a:lstStyle/>
              <a:p>
                <a:pPr>
                  <a:lnSpc>
                    <a:spcPct val="150000"/>
                  </a:lnSpc>
                  <a:spcBef>
                    <a:spcPts val="600"/>
                  </a:spcBef>
                  <a:spcAft>
                    <a:spcPts val="300"/>
                  </a:spcAft>
                </a:pPr>
                <a:r>
                  <a:rPr lang="nl-NL" sz="1800" b="1" kern="100" dirty="0" err="1">
                    <a:solidFill>
                      <a:srgbClr val="FF0000"/>
                    </a:solidFill>
                    <a:effectLst/>
                    <a:latin typeface="+mj-lt"/>
                    <a:ea typeface="Times New Roman" panose="02020603050405020304" pitchFamily="18" charset="0"/>
                    <a:cs typeface="Times New Roman" panose="02020603050405020304" pitchFamily="18" charset="0"/>
                  </a:rPr>
                  <a:t>Lưu</a:t>
                </a:r>
                <a:r>
                  <a:rPr lang="nl-NL" sz="1800" b="1" kern="100" dirty="0">
                    <a:solidFill>
                      <a:srgbClr val="FF0000"/>
                    </a:solidFill>
                    <a:effectLst/>
                    <a:latin typeface="+mj-lt"/>
                    <a:ea typeface="Times New Roman" panose="02020603050405020304" pitchFamily="18" charset="0"/>
                    <a:cs typeface="Times New Roman" panose="02020603050405020304" pitchFamily="18" charset="0"/>
                  </a:rPr>
                  <a:t> ý: </a:t>
                </a:r>
                <a:r>
                  <a:rPr lang="nl-NL" sz="1800" kern="100" dirty="0" err="1">
                    <a:effectLst/>
                    <a:latin typeface="+mj-lt"/>
                    <a:ea typeface="Times New Roman" panose="02020603050405020304" pitchFamily="18" charset="0"/>
                    <a:cs typeface="Times New Roman" panose="02020603050405020304" pitchFamily="18" charset="0"/>
                  </a:rPr>
                  <a:t>Nếu</a:t>
                </a:r>
                <a:r>
                  <a:rPr lang="nl-NL" sz="1800" kern="100" dirty="0">
                    <a:effectLst/>
                    <a:latin typeface="+mj-lt"/>
                    <a:ea typeface="Times New Roman" panose="02020603050405020304" pitchFamily="18" charset="0"/>
                    <a:cs typeface="Times New Roman" panose="02020603050405020304" pitchFamily="18" charset="0"/>
                  </a:rPr>
                  <a:t> </a:t>
                </a:r>
                <a:r>
                  <a:rPr lang="nl-NL" sz="1800" u="sng" kern="100" dirty="0">
                    <a:effectLst/>
                    <a:latin typeface="+mj-lt"/>
                    <a:ea typeface="Times New Roman" panose="02020603050405020304" pitchFamily="18" charset="0"/>
                    <a:cs typeface="Times New Roman" panose="02020603050405020304" pitchFamily="18" charset="0"/>
                  </a:rPr>
                  <a:t>ta </a:t>
                </a:r>
                <a:r>
                  <a:rPr lang="nl-NL" sz="1800" u="sng" kern="100" dirty="0" err="1">
                    <a:effectLst/>
                    <a:latin typeface="+mj-lt"/>
                    <a:ea typeface="Times New Roman" panose="02020603050405020304" pitchFamily="18" charset="0"/>
                    <a:cs typeface="Times New Roman" panose="02020603050405020304" pitchFamily="18" charset="0"/>
                  </a:rPr>
                  <a:t>đổi</a:t>
                </a:r>
                <a:r>
                  <a:rPr lang="nl-NL" sz="1800" u="sng" kern="100" dirty="0">
                    <a:effectLst/>
                    <a:latin typeface="+mj-lt"/>
                    <a:ea typeface="Times New Roman" panose="02020603050405020304" pitchFamily="18" charset="0"/>
                    <a:cs typeface="Times New Roman" panose="02020603050405020304" pitchFamily="18" charset="0"/>
                  </a:rPr>
                  <a:t> </a:t>
                </a:r>
                <a:r>
                  <a:rPr lang="nl-NL" sz="1800" u="sng" kern="100" dirty="0" err="1">
                    <a:effectLst/>
                    <a:latin typeface="+mj-lt"/>
                    <a:ea typeface="Times New Roman" panose="02020603050405020304" pitchFamily="18" charset="0"/>
                    <a:cs typeface="Times New Roman" panose="02020603050405020304" pitchFamily="18" charset="0"/>
                  </a:rPr>
                  <a:t>dấu</a:t>
                </a:r>
                <a:r>
                  <a:rPr lang="nl-NL" sz="1800" u="sng" kern="100" dirty="0">
                    <a:effectLst/>
                    <a:latin typeface="+mj-lt"/>
                    <a:ea typeface="Times New Roman" panose="02020603050405020304" pitchFamily="18" charset="0"/>
                    <a:cs typeface="Times New Roman" panose="02020603050405020304" pitchFamily="18" charset="0"/>
                  </a:rPr>
                  <a:t> </a:t>
                </a:r>
                <a:r>
                  <a:rPr lang="nl-NL" sz="1800" u="sng" kern="100" dirty="0" err="1">
                    <a:effectLst/>
                    <a:latin typeface="+mj-lt"/>
                    <a:ea typeface="Times New Roman" panose="02020603050405020304" pitchFamily="18" charset="0"/>
                    <a:cs typeface="Times New Roman" panose="02020603050405020304" pitchFamily="18" charset="0"/>
                  </a:rPr>
                  <a:t>cả</a:t>
                </a:r>
                <a:r>
                  <a:rPr lang="nl-NL" sz="1800" u="sng" kern="100" dirty="0">
                    <a:effectLst/>
                    <a:latin typeface="+mj-lt"/>
                    <a:ea typeface="Times New Roman" panose="02020603050405020304" pitchFamily="18" charset="0"/>
                    <a:cs typeface="Times New Roman" panose="02020603050405020304" pitchFamily="18" charset="0"/>
                  </a:rPr>
                  <a:t> </a:t>
                </a:r>
                <a:r>
                  <a:rPr lang="nl-NL" sz="1800" u="sng" kern="100" dirty="0" err="1">
                    <a:effectLst/>
                    <a:latin typeface="+mj-lt"/>
                    <a:ea typeface="Times New Roman" panose="02020603050405020304" pitchFamily="18" charset="0"/>
                    <a:cs typeface="Times New Roman" panose="02020603050405020304" pitchFamily="18" charset="0"/>
                  </a:rPr>
                  <a:t>tử</a:t>
                </a:r>
                <a:r>
                  <a:rPr lang="nl-NL" sz="1800" u="sng" kern="100" dirty="0">
                    <a:effectLst/>
                    <a:latin typeface="+mj-lt"/>
                    <a:ea typeface="Times New Roman" panose="02020603050405020304" pitchFamily="18" charset="0"/>
                    <a:cs typeface="Times New Roman" panose="02020603050405020304" pitchFamily="18" charset="0"/>
                  </a:rPr>
                  <a:t> </a:t>
                </a:r>
                <a:r>
                  <a:rPr lang="nl-NL" sz="1800" u="sng" kern="100" dirty="0" err="1">
                    <a:effectLst/>
                    <a:latin typeface="+mj-lt"/>
                    <a:ea typeface="Times New Roman" panose="02020603050405020304" pitchFamily="18" charset="0"/>
                    <a:cs typeface="Times New Roman" panose="02020603050405020304" pitchFamily="18" charset="0"/>
                  </a:rPr>
                  <a:t>và</a:t>
                </a:r>
                <a:r>
                  <a:rPr lang="nl-NL" sz="1800" u="sng" kern="100" dirty="0">
                    <a:effectLst/>
                    <a:latin typeface="+mj-lt"/>
                    <a:ea typeface="Times New Roman" panose="02020603050405020304" pitchFamily="18" charset="0"/>
                    <a:cs typeface="Times New Roman" panose="02020603050405020304" pitchFamily="18" charset="0"/>
                  </a:rPr>
                  <a:t> </a:t>
                </a:r>
                <a:r>
                  <a:rPr lang="nl-NL" sz="1800" u="sng" kern="100" dirty="0" err="1">
                    <a:effectLst/>
                    <a:latin typeface="+mj-lt"/>
                    <a:ea typeface="Times New Roman" panose="02020603050405020304" pitchFamily="18" charset="0"/>
                    <a:cs typeface="Times New Roman" panose="02020603050405020304" pitchFamily="18" charset="0"/>
                  </a:rPr>
                  <a:t>mẫu</a:t>
                </a:r>
                <a:r>
                  <a:rPr lang="nl-NL" sz="1800" u="sng" kern="100" dirty="0">
                    <a:effectLst/>
                    <a:latin typeface="+mj-lt"/>
                    <a:ea typeface="Times New Roman" panose="02020603050405020304" pitchFamily="18" charset="0"/>
                    <a:cs typeface="Times New Roman" panose="02020603050405020304" pitchFamily="18" charset="0"/>
                  </a:rPr>
                  <a:t> </a:t>
                </a:r>
                <a:r>
                  <a:rPr lang="nl-NL" sz="1800" kern="100" dirty="0" err="1">
                    <a:effectLst/>
                    <a:latin typeface="+mj-lt"/>
                    <a:ea typeface="Times New Roman" panose="02020603050405020304" pitchFamily="18" charset="0"/>
                    <a:cs typeface="Times New Roman" panose="02020603050405020304" pitchFamily="18" charset="0"/>
                  </a:rPr>
                  <a:t>của</a:t>
                </a:r>
                <a:r>
                  <a:rPr lang="nl-NL" sz="1800" kern="100" dirty="0">
                    <a:effectLst/>
                    <a:latin typeface="+mj-lt"/>
                    <a:ea typeface="Times New Roman" panose="02020603050405020304" pitchFamily="18" charset="0"/>
                    <a:cs typeface="Times New Roman" panose="02020603050405020304" pitchFamily="18" charset="0"/>
                  </a:rPr>
                  <a:t> </a:t>
                </a:r>
                <a:r>
                  <a:rPr lang="nl-NL" sz="1800" kern="100" dirty="0" err="1">
                    <a:effectLst/>
                    <a:latin typeface="+mj-lt"/>
                    <a:ea typeface="Times New Roman" panose="02020603050405020304" pitchFamily="18" charset="0"/>
                    <a:cs typeface="Times New Roman" panose="02020603050405020304" pitchFamily="18" charset="0"/>
                  </a:rPr>
                  <a:t>một</a:t>
                </a:r>
                <a:r>
                  <a:rPr lang="nl-NL" sz="1800" kern="100" dirty="0">
                    <a:effectLst/>
                    <a:latin typeface="+mj-lt"/>
                    <a:ea typeface="Times New Roman" panose="02020603050405020304" pitchFamily="18" charset="0"/>
                    <a:cs typeface="Times New Roman" panose="02020603050405020304" pitchFamily="18" charset="0"/>
                  </a:rPr>
                  <a:t> </a:t>
                </a:r>
                <a:r>
                  <a:rPr lang="nl-NL" sz="1800" kern="100" dirty="0" err="1">
                    <a:effectLst/>
                    <a:latin typeface="+mj-lt"/>
                    <a:ea typeface="Times New Roman" panose="02020603050405020304" pitchFamily="18" charset="0"/>
                    <a:cs typeface="Times New Roman" panose="02020603050405020304" pitchFamily="18" charset="0"/>
                  </a:rPr>
                  <a:t>phân</a:t>
                </a:r>
                <a:r>
                  <a:rPr lang="nl-NL" sz="1800" kern="100" dirty="0">
                    <a:effectLst/>
                    <a:latin typeface="+mj-lt"/>
                    <a:ea typeface="Times New Roman" panose="02020603050405020304" pitchFamily="18" charset="0"/>
                    <a:cs typeface="Times New Roman" panose="02020603050405020304" pitchFamily="18" charset="0"/>
                  </a:rPr>
                  <a:t> </a:t>
                </a:r>
                <a:r>
                  <a:rPr lang="nl-NL" sz="1800" kern="100" dirty="0" err="1">
                    <a:effectLst/>
                    <a:latin typeface="+mj-lt"/>
                    <a:ea typeface="Times New Roman" panose="02020603050405020304" pitchFamily="18" charset="0"/>
                    <a:cs typeface="Times New Roman" panose="02020603050405020304" pitchFamily="18" charset="0"/>
                  </a:rPr>
                  <a:t>thức</a:t>
                </a:r>
                <a:r>
                  <a:rPr lang="nl-NL" sz="1800" kern="100" dirty="0">
                    <a:effectLst/>
                    <a:latin typeface="+mj-lt"/>
                    <a:ea typeface="Times New Roman" panose="02020603050405020304" pitchFamily="18" charset="0"/>
                    <a:cs typeface="Times New Roman" panose="02020603050405020304" pitchFamily="18" charset="0"/>
                  </a:rPr>
                  <a:t> </a:t>
                </a:r>
                <a:r>
                  <a:rPr lang="nl-NL" sz="1800" kern="100" dirty="0" err="1">
                    <a:effectLst/>
                    <a:latin typeface="+mj-lt"/>
                    <a:ea typeface="Times New Roman" panose="02020603050405020304" pitchFamily="18" charset="0"/>
                    <a:cs typeface="Times New Roman" panose="02020603050405020304" pitchFamily="18" charset="0"/>
                  </a:rPr>
                  <a:t>thì</a:t>
                </a:r>
                <a:r>
                  <a:rPr lang="nl-NL" sz="1800" kern="100" dirty="0">
                    <a:effectLst/>
                    <a:latin typeface="+mj-lt"/>
                    <a:ea typeface="Times New Roman" panose="02020603050405020304" pitchFamily="18" charset="0"/>
                    <a:cs typeface="Times New Roman" panose="02020603050405020304" pitchFamily="18" charset="0"/>
                  </a:rPr>
                  <a:t> ta </a:t>
                </a:r>
                <a:r>
                  <a:rPr lang="nl-NL" sz="1800" kern="100" dirty="0" err="1">
                    <a:effectLst/>
                    <a:latin typeface="+mj-lt"/>
                    <a:ea typeface="Times New Roman" panose="02020603050405020304" pitchFamily="18" charset="0"/>
                    <a:cs typeface="Times New Roman" panose="02020603050405020304" pitchFamily="18" charset="0"/>
                  </a:rPr>
                  <a:t>được</a:t>
                </a:r>
                <a:r>
                  <a:rPr lang="nl-NL" sz="1800" kern="100" dirty="0">
                    <a:effectLst/>
                    <a:latin typeface="+mj-lt"/>
                    <a:ea typeface="Times New Roman" panose="02020603050405020304" pitchFamily="18" charset="0"/>
                    <a:cs typeface="Times New Roman" panose="02020603050405020304" pitchFamily="18" charset="0"/>
                  </a:rPr>
                  <a:t> </a:t>
                </a:r>
                <a:r>
                  <a:rPr lang="nl-NL" sz="1800" kern="100" dirty="0" err="1">
                    <a:effectLst/>
                    <a:latin typeface="+mj-lt"/>
                    <a:ea typeface="Times New Roman" panose="02020603050405020304" pitchFamily="18" charset="0"/>
                    <a:cs typeface="Times New Roman" panose="02020603050405020304" pitchFamily="18" charset="0"/>
                  </a:rPr>
                  <a:t>một</a:t>
                </a:r>
                <a:r>
                  <a:rPr lang="nl-NL" sz="1800" kern="100" dirty="0">
                    <a:effectLst/>
                    <a:latin typeface="+mj-lt"/>
                    <a:ea typeface="Times New Roman" panose="02020603050405020304" pitchFamily="18" charset="0"/>
                    <a:cs typeface="Times New Roman" panose="02020603050405020304" pitchFamily="18" charset="0"/>
                  </a:rPr>
                  <a:t> </a:t>
                </a:r>
                <a:r>
                  <a:rPr lang="nl-NL" sz="1800" kern="100" dirty="0" err="1">
                    <a:effectLst/>
                    <a:latin typeface="+mj-lt"/>
                    <a:ea typeface="Times New Roman" panose="02020603050405020304" pitchFamily="18" charset="0"/>
                    <a:cs typeface="Times New Roman" panose="02020603050405020304" pitchFamily="18" charset="0"/>
                  </a:rPr>
                  <a:t>phân</a:t>
                </a:r>
                <a:r>
                  <a:rPr lang="nl-NL" sz="1800" kern="100" dirty="0">
                    <a:effectLst/>
                    <a:latin typeface="+mj-lt"/>
                    <a:ea typeface="Times New Roman" panose="02020603050405020304" pitchFamily="18" charset="0"/>
                    <a:cs typeface="Times New Roman" panose="02020603050405020304" pitchFamily="18" charset="0"/>
                  </a:rPr>
                  <a:t> </a:t>
                </a:r>
                <a:r>
                  <a:rPr lang="nl-NL" sz="1800" kern="100" dirty="0" err="1">
                    <a:effectLst/>
                    <a:latin typeface="+mj-lt"/>
                    <a:ea typeface="Times New Roman" panose="02020603050405020304" pitchFamily="18" charset="0"/>
                    <a:cs typeface="Times New Roman" panose="02020603050405020304" pitchFamily="18" charset="0"/>
                  </a:rPr>
                  <a:t>thức</a:t>
                </a:r>
                <a:r>
                  <a:rPr lang="nl-NL" sz="1800" kern="100" dirty="0">
                    <a:effectLst/>
                    <a:latin typeface="+mj-lt"/>
                    <a:ea typeface="Times New Roman" panose="02020603050405020304" pitchFamily="18" charset="0"/>
                    <a:cs typeface="Times New Roman" panose="02020603050405020304" pitchFamily="18" charset="0"/>
                  </a:rPr>
                  <a:t> </a:t>
                </a:r>
                <a:r>
                  <a:rPr lang="nl-NL" sz="1800" kern="100" dirty="0" err="1">
                    <a:effectLst/>
                    <a:latin typeface="+mj-lt"/>
                    <a:ea typeface="Times New Roman" panose="02020603050405020304" pitchFamily="18" charset="0"/>
                    <a:cs typeface="Times New Roman" panose="02020603050405020304" pitchFamily="18" charset="0"/>
                  </a:rPr>
                  <a:t>bằng</a:t>
                </a:r>
                <a:r>
                  <a:rPr lang="nl-NL" sz="1800" kern="100" dirty="0">
                    <a:effectLst/>
                    <a:latin typeface="+mj-lt"/>
                    <a:ea typeface="Times New Roman" panose="02020603050405020304" pitchFamily="18" charset="0"/>
                    <a:cs typeface="Times New Roman" panose="02020603050405020304" pitchFamily="18" charset="0"/>
                  </a:rPr>
                  <a:t> </a:t>
                </a:r>
                <a:r>
                  <a:rPr lang="nl-NL" sz="1800" kern="100" dirty="0" err="1">
                    <a:effectLst/>
                    <a:latin typeface="+mj-lt"/>
                    <a:ea typeface="Times New Roman" panose="02020603050405020304" pitchFamily="18" charset="0"/>
                    <a:cs typeface="Times New Roman" panose="02020603050405020304" pitchFamily="18" charset="0"/>
                  </a:rPr>
                  <a:t>phân</a:t>
                </a:r>
                <a:r>
                  <a:rPr lang="nl-NL" sz="1800" kern="100" dirty="0">
                    <a:effectLst/>
                    <a:latin typeface="+mj-lt"/>
                    <a:ea typeface="Times New Roman" panose="02020603050405020304" pitchFamily="18" charset="0"/>
                    <a:cs typeface="Times New Roman" panose="02020603050405020304" pitchFamily="18" charset="0"/>
                  </a:rPr>
                  <a:t> </a:t>
                </a:r>
                <a:r>
                  <a:rPr lang="nl-NL" sz="1800" kern="100" dirty="0" err="1">
                    <a:effectLst/>
                    <a:latin typeface="+mj-lt"/>
                    <a:ea typeface="Times New Roman" panose="02020603050405020304" pitchFamily="18" charset="0"/>
                    <a:cs typeface="Times New Roman" panose="02020603050405020304" pitchFamily="18" charset="0"/>
                  </a:rPr>
                  <a:t>thức</a:t>
                </a:r>
                <a:r>
                  <a:rPr lang="nl-NL" sz="1800" kern="100" dirty="0">
                    <a:effectLst/>
                    <a:latin typeface="+mj-lt"/>
                    <a:ea typeface="Times New Roman" panose="02020603050405020304" pitchFamily="18" charset="0"/>
                    <a:cs typeface="Times New Roman" panose="02020603050405020304" pitchFamily="18" charset="0"/>
                  </a:rPr>
                  <a:t> </a:t>
                </a:r>
                <a:r>
                  <a:rPr lang="nl-NL" sz="1800" kern="100" dirty="0" err="1">
                    <a:effectLst/>
                    <a:latin typeface="+mj-lt"/>
                    <a:ea typeface="Times New Roman" panose="02020603050405020304" pitchFamily="18" charset="0"/>
                    <a:cs typeface="Times New Roman" panose="02020603050405020304" pitchFamily="18" charset="0"/>
                  </a:rPr>
                  <a:t>đã</a:t>
                </a:r>
                <a:r>
                  <a:rPr lang="nl-NL" sz="1800" kern="100" dirty="0">
                    <a:effectLst/>
                    <a:latin typeface="+mj-lt"/>
                    <a:ea typeface="Times New Roman" panose="02020603050405020304" pitchFamily="18" charset="0"/>
                    <a:cs typeface="Times New Roman" panose="02020603050405020304" pitchFamily="18" charset="0"/>
                  </a:rPr>
                  <a:t> </a:t>
                </a:r>
                <a:r>
                  <a:rPr lang="nl-NL" sz="1800" kern="100" dirty="0" err="1">
                    <a:effectLst/>
                    <a:latin typeface="+mj-lt"/>
                    <a:ea typeface="Times New Roman" panose="02020603050405020304" pitchFamily="18" charset="0"/>
                    <a:cs typeface="Times New Roman" panose="02020603050405020304" pitchFamily="18" charset="0"/>
                  </a:rPr>
                  <a:t>cho</a:t>
                </a:r>
                <a:r>
                  <a:rPr lang="nl-NL" sz="1800" kern="100" dirty="0">
                    <a:effectLst/>
                    <a:latin typeface="+mj-lt"/>
                    <a:ea typeface="Times New Roman" panose="02020603050405020304" pitchFamily="18" charset="0"/>
                    <a:cs typeface="Times New Roman" panose="02020603050405020304" pitchFamily="18" charset="0"/>
                  </a:rPr>
                  <a:t>:</a:t>
                </a:r>
                <a:endParaRPr lang="en-US" sz="18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1800" b="1"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b="1"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b="1" i="1" kern="100">
                              <a:effectLst/>
                              <a:latin typeface="Cambria Math" panose="02040503050406030204" pitchFamily="18" charset="0"/>
                              <a:ea typeface="Times New Roman" panose="02020603050405020304" pitchFamily="18" charset="0"/>
                              <a:cs typeface="Times New Roman" panose="02020603050405020304" pitchFamily="18" charset="0"/>
                            </a:rPr>
                            <m:t>𝑷</m:t>
                          </m:r>
                        </m:num>
                        <m:den>
                          <m:r>
                            <a:rPr lang="en-US" sz="1800" b="1"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b="1" i="1" kern="100">
                              <a:effectLst/>
                              <a:latin typeface="Cambria Math" panose="02040503050406030204" pitchFamily="18" charset="0"/>
                              <a:ea typeface="Times New Roman" panose="02020603050405020304" pitchFamily="18" charset="0"/>
                              <a:cs typeface="Times New Roman" panose="02020603050405020304" pitchFamily="18" charset="0"/>
                            </a:rPr>
                            <m:t>𝑸</m:t>
                          </m:r>
                        </m:den>
                      </m:f>
                      <m:r>
                        <a:rPr lang="en-US" sz="1800" b="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b="1"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b="1" i="1" kern="100">
                              <a:effectLst/>
                              <a:latin typeface="Cambria Math" panose="02040503050406030204" pitchFamily="18" charset="0"/>
                              <a:ea typeface="Times New Roman" panose="02020603050405020304" pitchFamily="18" charset="0"/>
                              <a:cs typeface="Times New Roman" panose="02020603050405020304" pitchFamily="18" charset="0"/>
                            </a:rPr>
                            <m:t>𝑷</m:t>
                          </m:r>
                        </m:num>
                        <m:den>
                          <m:r>
                            <a:rPr lang="en-US" sz="1800" b="1" i="1" kern="100">
                              <a:effectLst/>
                              <a:latin typeface="Cambria Math" panose="02040503050406030204" pitchFamily="18" charset="0"/>
                              <a:ea typeface="Times New Roman" panose="02020603050405020304" pitchFamily="18" charset="0"/>
                              <a:cs typeface="Times New Roman" panose="02020603050405020304" pitchFamily="18" charset="0"/>
                            </a:rPr>
                            <m:t>𝑸</m:t>
                          </m:r>
                        </m:den>
                      </m:f>
                      <m:r>
                        <a:rPr lang="en-US" sz="1800" b="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b="1"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b="1" i="1" kern="100">
                              <a:effectLst/>
                              <a:latin typeface="Cambria Math" panose="02040503050406030204" pitchFamily="18" charset="0"/>
                              <a:ea typeface="Times New Roman" panose="02020603050405020304" pitchFamily="18" charset="0"/>
                              <a:cs typeface="Times New Roman" panose="02020603050405020304" pitchFamily="18" charset="0"/>
                            </a:rPr>
                            <m:t>𝑷</m:t>
                          </m:r>
                        </m:num>
                        <m:den>
                          <m:r>
                            <a:rPr lang="en-US" sz="1800" b="1"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b="1" i="1" kern="100">
                              <a:effectLst/>
                              <a:latin typeface="Cambria Math" panose="02040503050406030204" pitchFamily="18" charset="0"/>
                              <a:ea typeface="Times New Roman" panose="02020603050405020304" pitchFamily="18" charset="0"/>
                              <a:cs typeface="Times New Roman" panose="02020603050405020304" pitchFamily="18" charset="0"/>
                            </a:rPr>
                            <m:t>𝑸</m:t>
                          </m:r>
                        </m:den>
                      </m:f>
                      <m:r>
                        <a:rPr lang="en-US" sz="1800" b="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b="1"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b="1"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b="1" i="1" kern="100">
                              <a:effectLst/>
                              <a:latin typeface="Cambria Math" panose="02040503050406030204" pitchFamily="18" charset="0"/>
                              <a:ea typeface="Times New Roman" panose="02020603050405020304" pitchFamily="18" charset="0"/>
                              <a:cs typeface="Times New Roman" panose="02020603050405020304" pitchFamily="18" charset="0"/>
                            </a:rPr>
                            <m:t>𝑷</m:t>
                          </m:r>
                        </m:num>
                        <m:den>
                          <m:r>
                            <a:rPr lang="en-US" sz="1800" b="1" i="1" kern="100">
                              <a:effectLst/>
                              <a:latin typeface="Cambria Math" panose="02040503050406030204" pitchFamily="18" charset="0"/>
                              <a:ea typeface="Times New Roman" panose="02020603050405020304" pitchFamily="18" charset="0"/>
                              <a:cs typeface="Times New Roman" panose="02020603050405020304" pitchFamily="18" charset="0"/>
                            </a:rPr>
                            <m:t>𝑸</m:t>
                          </m:r>
                        </m:den>
                      </m:f>
                    </m:oMath>
                  </m:oMathPara>
                </a14:m>
                <a:endParaRPr lang="en-US" sz="1800" b="1" kern="100" dirty="0">
                  <a:effectLst/>
                  <a:latin typeface="+mj-lt"/>
                  <a:ea typeface="Calibri" panose="020F050202020403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BB44C062-83EE-91BB-B224-7E5E6EF617A5}"/>
                  </a:ext>
                </a:extLst>
              </p:cNvPr>
              <p:cNvSpPr txBox="1">
                <a:spLocks noRot="1" noChangeAspect="1" noMove="1" noResize="1" noEditPoints="1" noAdjustHandles="1" noChangeArrowheads="1" noChangeShapeType="1" noTextEdit="1"/>
              </p:cNvSpPr>
              <p:nvPr/>
            </p:nvSpPr>
            <p:spPr>
              <a:xfrm>
                <a:off x="223762" y="3328795"/>
                <a:ext cx="8325877" cy="1839927"/>
              </a:xfrm>
              <a:prstGeom prst="rect">
                <a:avLst/>
              </a:prstGeom>
              <a:blipFill>
                <a:blip r:embed="rId6"/>
                <a:stretch>
                  <a:fillRect l="-659"/>
                </a:stretch>
              </a:blipFill>
            </p:spPr>
            <p:txBody>
              <a:bodyPr/>
              <a:lstStyle/>
              <a:p>
                <a:r>
                  <a:rPr lang="en-US">
                    <a:noFill/>
                  </a:rPr>
                  <a:t> </a:t>
                </a:r>
              </a:p>
            </p:txBody>
          </p:sp>
        </mc:Fallback>
      </mc:AlternateContent>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heel(1)">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2" grpId="0"/>
      <p:bldP spid="3"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AB552DC-B1BE-D105-36E4-56F90B5EC6AF}"/>
                  </a:ext>
                </a:extLst>
              </p:cNvPr>
              <p:cNvSpPr txBox="1"/>
              <p:nvPr/>
            </p:nvSpPr>
            <p:spPr>
              <a:xfrm>
                <a:off x="937584" y="699482"/>
                <a:ext cx="7268827" cy="3953326"/>
              </a:xfrm>
              <a:prstGeom prst="rect">
                <a:avLst/>
              </a:prstGeom>
              <a:noFill/>
            </p:spPr>
            <p:txBody>
              <a:bodyPr wrap="square">
                <a:spAutoFit/>
              </a:bodyPr>
              <a:lstStyle/>
              <a:p>
                <a:pPr>
                  <a:lnSpc>
                    <a:spcPct val="150000"/>
                  </a:lnSpc>
                  <a:spcBef>
                    <a:spcPts val="1200"/>
                  </a:spcBef>
                  <a:spcAft>
                    <a:spcPts val="600"/>
                  </a:spcAft>
                </a:pPr>
                <a:r>
                  <a:rPr lang="en-US" sz="2000" kern="1200" dirty="0">
                    <a:solidFill>
                      <a:prstClr val="black"/>
                    </a:solidFill>
                    <a:latin typeface="+mj-lt"/>
                    <a:ea typeface="+mn-ea"/>
                    <a:cs typeface="Arial" panose="020B0604020202020204" pitchFamily="34" charset="0"/>
                  </a:rPr>
                  <a:t>Bạ</a:t>
                </a:r>
                <a:r>
                  <a:rPr lang="en-US" sz="2000" kern="1200" dirty="0" err="1">
                    <a:solidFill>
                      <a:prstClr val="black"/>
                    </a:solidFill>
                    <a:latin typeface="+mj-lt"/>
                    <a:ea typeface="+mn-ea"/>
                    <a:cs typeface="Arial" panose="020B0604020202020204" pitchFamily="34" charset="0"/>
                  </a:rPr>
                  <a:t>n</a:t>
                </a:r>
                <a:r>
                  <a:rPr lang="en-US" sz="2000" kern="1200" dirty="0">
                    <a:solidFill>
                      <a:prstClr val="black"/>
                    </a:solidFill>
                    <a:latin typeface="+mj-lt"/>
                    <a:ea typeface="+mn-ea"/>
                    <a:cs typeface="Arial" panose="020B0604020202020204" pitchFamily="34" charset="0"/>
                  </a:rPr>
                  <a:t> Hà </a:t>
                </a:r>
                <a:r>
                  <a:rPr lang="en-US" sz="2000" kern="1200" dirty="0" err="1">
                    <a:solidFill>
                      <a:prstClr val="black"/>
                    </a:solidFill>
                    <a:latin typeface="+mj-lt"/>
                    <a:ea typeface="+mn-ea"/>
                    <a:cs typeface="Arial" panose="020B0604020202020204" pitchFamily="34" charset="0"/>
                  </a:rPr>
                  <a:t>viết</a:t>
                </a:r>
                <a:r>
                  <a:rPr lang="en-US" sz="2000" kern="1200" dirty="0">
                    <a:solidFill>
                      <a:prstClr val="black"/>
                    </a:solidFill>
                    <a:latin typeface="+mj-lt"/>
                    <a:ea typeface="+mn-ea"/>
                    <a:cs typeface="Arial" panose="020B0604020202020204" pitchFamily="34" charset="0"/>
                  </a:rPr>
                  <a:t> </a:t>
                </a:r>
                <a14:m>
                  <m:oMath xmlns:m="http://schemas.openxmlformats.org/officeDocument/2006/math">
                    <m:f>
                      <m:fPr>
                        <m:ctrlPr>
                          <a:rPr lang="en-US" sz="2400" b="0" i="1" kern="1200" smtClean="0">
                            <a:solidFill>
                              <a:prstClr val="black"/>
                            </a:solidFill>
                            <a:latin typeface="Cambria Math" panose="02040503050406030204" pitchFamily="18" charset="0"/>
                            <a:ea typeface="+mn-ea"/>
                            <a:cs typeface="Arial" panose="020B0604020202020204" pitchFamily="34" charset="0"/>
                          </a:rPr>
                        </m:ctrlPr>
                      </m:fPr>
                      <m:num>
                        <m:r>
                          <a:rPr lang="en-US" sz="2400" b="0" i="1" kern="1200" smtClean="0">
                            <a:solidFill>
                              <a:prstClr val="black"/>
                            </a:solidFill>
                            <a:latin typeface="Cambria Math" panose="02040503050406030204" pitchFamily="18" charset="0"/>
                            <a:ea typeface="+mn-ea"/>
                            <a:cs typeface="Arial" panose="020B0604020202020204" pitchFamily="34" charset="0"/>
                          </a:rPr>
                          <m:t>3</m:t>
                        </m:r>
                        <m:sSup>
                          <m:sSupPr>
                            <m:ctrlPr>
                              <a:rPr lang="en-US" sz="2400" b="0" i="1" kern="1200" smtClean="0">
                                <a:solidFill>
                                  <a:prstClr val="black"/>
                                </a:solidFill>
                                <a:latin typeface="Cambria Math" panose="02040503050406030204" pitchFamily="18" charset="0"/>
                                <a:ea typeface="+mn-ea"/>
                                <a:cs typeface="Arial" panose="020B0604020202020204" pitchFamily="34" charset="0"/>
                              </a:rPr>
                            </m:ctrlPr>
                          </m:sSupPr>
                          <m:e>
                            <m:r>
                              <a:rPr lang="en-US" sz="2400" b="0" i="1" kern="1200" smtClean="0">
                                <a:solidFill>
                                  <a:prstClr val="black"/>
                                </a:solidFill>
                                <a:latin typeface="Cambria Math" panose="02040503050406030204" pitchFamily="18" charset="0"/>
                                <a:ea typeface="+mn-ea"/>
                                <a:cs typeface="Arial" panose="020B0604020202020204" pitchFamily="34" charset="0"/>
                              </a:rPr>
                              <m:t>𝑥</m:t>
                            </m:r>
                          </m:e>
                          <m:sup>
                            <m:r>
                              <a:rPr lang="en-US" sz="2400" b="0" i="1" kern="1200" smtClean="0">
                                <a:solidFill>
                                  <a:prstClr val="black"/>
                                </a:solidFill>
                                <a:latin typeface="Cambria Math" panose="02040503050406030204" pitchFamily="18" charset="0"/>
                                <a:ea typeface="+mn-ea"/>
                                <a:cs typeface="Arial" panose="020B0604020202020204" pitchFamily="34" charset="0"/>
                              </a:rPr>
                              <m:t>2</m:t>
                            </m:r>
                          </m:sup>
                        </m:sSup>
                      </m:num>
                      <m:den>
                        <m:r>
                          <a:rPr lang="en-US" sz="2400" b="0" i="1" kern="1200" smtClean="0">
                            <a:solidFill>
                              <a:prstClr val="black"/>
                            </a:solidFill>
                            <a:latin typeface="Cambria Math" panose="02040503050406030204" pitchFamily="18" charset="0"/>
                            <a:ea typeface="+mn-ea"/>
                            <a:cs typeface="Arial" panose="020B0604020202020204" pitchFamily="34" charset="0"/>
                          </a:rPr>
                          <m:t>3</m:t>
                        </m:r>
                        <m:sSup>
                          <m:sSupPr>
                            <m:ctrlPr>
                              <a:rPr lang="en-US" sz="2400" b="0" i="1" kern="1200" smtClean="0">
                                <a:solidFill>
                                  <a:prstClr val="black"/>
                                </a:solidFill>
                                <a:latin typeface="Cambria Math" panose="02040503050406030204" pitchFamily="18" charset="0"/>
                                <a:ea typeface="+mn-ea"/>
                                <a:cs typeface="Arial" panose="020B0604020202020204" pitchFamily="34" charset="0"/>
                              </a:rPr>
                            </m:ctrlPr>
                          </m:sSupPr>
                          <m:e>
                            <m:r>
                              <a:rPr lang="en-US" sz="2400" b="0" i="1" kern="1200" smtClean="0">
                                <a:solidFill>
                                  <a:prstClr val="black"/>
                                </a:solidFill>
                                <a:latin typeface="Cambria Math" panose="02040503050406030204" pitchFamily="18" charset="0"/>
                                <a:ea typeface="+mn-ea"/>
                                <a:cs typeface="Arial" panose="020B0604020202020204" pitchFamily="34" charset="0"/>
                              </a:rPr>
                              <m:t>𝑥</m:t>
                            </m:r>
                          </m:e>
                          <m:sup>
                            <m:r>
                              <a:rPr lang="en-US" sz="2400" b="0" i="1" kern="1200" smtClean="0">
                                <a:solidFill>
                                  <a:prstClr val="black"/>
                                </a:solidFill>
                                <a:latin typeface="Cambria Math" panose="02040503050406030204" pitchFamily="18" charset="0"/>
                                <a:ea typeface="+mn-ea"/>
                                <a:cs typeface="Arial" panose="020B0604020202020204" pitchFamily="34" charset="0"/>
                              </a:rPr>
                              <m:t>2</m:t>
                            </m:r>
                          </m:sup>
                        </m:sSup>
                        <m:r>
                          <a:rPr lang="en-US" sz="2400" b="0" i="1" kern="1200" smtClean="0">
                            <a:solidFill>
                              <a:prstClr val="black"/>
                            </a:solidFill>
                            <a:latin typeface="Cambria Math" panose="02040503050406030204" pitchFamily="18" charset="0"/>
                            <a:ea typeface="+mn-ea"/>
                            <a:cs typeface="Arial" panose="020B0604020202020204" pitchFamily="34" charset="0"/>
                          </a:rPr>
                          <m:t>+3</m:t>
                        </m:r>
                      </m:den>
                    </m:f>
                    <m:r>
                      <a:rPr lang="en-US" sz="2400" b="0" i="1" kern="1200" smtClean="0">
                        <a:solidFill>
                          <a:prstClr val="black"/>
                        </a:solidFill>
                        <a:latin typeface="Cambria Math" panose="02040503050406030204" pitchFamily="18" charset="0"/>
                        <a:ea typeface="+mn-ea"/>
                        <a:cs typeface="Arial" panose="020B0604020202020204" pitchFamily="34" charset="0"/>
                      </a:rPr>
                      <m:t>=</m:t>
                    </m:r>
                    <m:f>
                      <m:fPr>
                        <m:ctrlPr>
                          <a:rPr lang="en-US" sz="24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2400" b="0" i="1" kern="1200" smtClean="0">
                                <a:solidFill>
                                  <a:prstClr val="black"/>
                                </a:solidFill>
                                <a:latin typeface="Cambria Math" panose="02040503050406030204" pitchFamily="18" charset="0"/>
                                <a:ea typeface="+mn-ea"/>
                                <a:cs typeface="Arial" panose="020B0604020202020204" pitchFamily="34" charset="0"/>
                              </a:rPr>
                            </m:ctrlPr>
                          </m:sSupPr>
                          <m:e>
                            <m:r>
                              <a:rPr lang="en-US" sz="2400" b="0" i="1" kern="1200" smtClean="0">
                                <a:solidFill>
                                  <a:prstClr val="black"/>
                                </a:solidFill>
                                <a:latin typeface="Cambria Math" panose="02040503050406030204" pitchFamily="18" charset="0"/>
                                <a:ea typeface="+mn-ea"/>
                                <a:cs typeface="Arial" panose="020B0604020202020204" pitchFamily="34" charset="0"/>
                              </a:rPr>
                              <m:t>𝑥</m:t>
                            </m:r>
                          </m:e>
                          <m:sup>
                            <m:r>
                              <a:rPr lang="en-US" sz="2400" b="0" i="1" kern="1200" smtClean="0">
                                <a:solidFill>
                                  <a:prstClr val="black"/>
                                </a:solidFill>
                                <a:latin typeface="Cambria Math" panose="02040503050406030204" pitchFamily="18" charset="0"/>
                                <a:ea typeface="+mn-ea"/>
                                <a:cs typeface="Arial" panose="020B0604020202020204" pitchFamily="34" charset="0"/>
                              </a:rPr>
                              <m:t>2</m:t>
                            </m:r>
                          </m:sup>
                        </m:sSup>
                      </m:num>
                      <m:den>
                        <m:sSup>
                          <m:sSupPr>
                            <m:ctrlPr>
                              <a:rPr lang="en-US" sz="2400" b="0" i="1" kern="1200" smtClean="0">
                                <a:solidFill>
                                  <a:prstClr val="black"/>
                                </a:solidFill>
                                <a:latin typeface="Cambria Math" panose="02040503050406030204" pitchFamily="18" charset="0"/>
                                <a:ea typeface="+mn-ea"/>
                                <a:cs typeface="Arial" panose="020B0604020202020204" pitchFamily="34" charset="0"/>
                              </a:rPr>
                            </m:ctrlPr>
                          </m:sSupPr>
                          <m:e>
                            <m:r>
                              <a:rPr lang="en-US" sz="2400" b="0" i="1" kern="1200" smtClean="0">
                                <a:solidFill>
                                  <a:prstClr val="black"/>
                                </a:solidFill>
                                <a:latin typeface="Cambria Math" panose="02040503050406030204" pitchFamily="18" charset="0"/>
                                <a:ea typeface="+mn-ea"/>
                                <a:cs typeface="Arial" panose="020B0604020202020204" pitchFamily="34" charset="0"/>
                              </a:rPr>
                              <m:t>𝑥</m:t>
                            </m:r>
                          </m:e>
                          <m:sup>
                            <m:r>
                              <a:rPr lang="en-US" sz="2400" b="0" i="1" kern="1200" smtClean="0">
                                <a:solidFill>
                                  <a:prstClr val="black"/>
                                </a:solidFill>
                                <a:latin typeface="Cambria Math" panose="02040503050406030204" pitchFamily="18" charset="0"/>
                                <a:ea typeface="+mn-ea"/>
                                <a:cs typeface="Arial" panose="020B0604020202020204" pitchFamily="34" charset="0"/>
                              </a:rPr>
                              <m:t>2</m:t>
                            </m:r>
                          </m:sup>
                        </m:sSup>
                        <m:r>
                          <a:rPr lang="en-US" sz="2400" b="0" i="1" kern="1200" smtClean="0">
                            <a:solidFill>
                              <a:prstClr val="black"/>
                            </a:solidFill>
                            <a:latin typeface="Cambria Math" panose="02040503050406030204" pitchFamily="18" charset="0"/>
                            <a:ea typeface="+mn-ea"/>
                            <a:cs typeface="Arial" panose="020B0604020202020204" pitchFamily="34" charset="0"/>
                          </a:rPr>
                          <m:t>+1</m:t>
                        </m:r>
                      </m:den>
                    </m:f>
                  </m:oMath>
                </a14:m>
                <a:r>
                  <a:rPr lang="en-US" sz="2000" dirty="0">
                    <a:latin typeface="+mj-lt"/>
                  </a:rPr>
                  <a:t> </a:t>
                </a:r>
                <a:r>
                  <a:rPr lang="en-US" sz="2000" dirty="0" err="1">
                    <a:latin typeface="+mj-lt"/>
                  </a:rPr>
                  <a:t>và</a:t>
                </a:r>
                <a:r>
                  <a:rPr lang="en-US" sz="2000" dirty="0">
                    <a:latin typeface="+mj-lt"/>
                  </a:rPr>
                  <a:t> </a:t>
                </a:r>
                <a:r>
                  <a:rPr lang="en-US" sz="2000" dirty="0" err="1">
                    <a:latin typeface="+mj-lt"/>
                  </a:rPr>
                  <a:t>giải</a:t>
                </a:r>
                <a:r>
                  <a:rPr lang="en-US" sz="2000" dirty="0">
                    <a:latin typeface="+mj-lt"/>
                  </a:rPr>
                  <a:t> </a:t>
                </a:r>
                <a:r>
                  <a:rPr lang="en-US" sz="2000" dirty="0" err="1">
                    <a:latin typeface="+mj-lt"/>
                  </a:rPr>
                  <a:t>thích</a:t>
                </a:r>
                <a:r>
                  <a:rPr lang="en-US" sz="2000" dirty="0">
                    <a:latin typeface="+mj-lt"/>
                  </a:rPr>
                  <a:t> </a:t>
                </a:r>
                <a:r>
                  <a:rPr lang="en-US" sz="2000" dirty="0" err="1">
                    <a:latin typeface="+mj-lt"/>
                  </a:rPr>
                  <a:t>bạn</a:t>
                </a:r>
                <a:r>
                  <a:rPr lang="en-US" sz="2000" dirty="0">
                    <a:latin typeface="+mj-lt"/>
                  </a:rPr>
                  <a:t> </a:t>
                </a:r>
                <a:r>
                  <a:rPr lang="en-US" sz="2000" dirty="0" err="1">
                    <a:latin typeface="+mj-lt"/>
                  </a:rPr>
                  <a:t>đã</a:t>
                </a:r>
                <a:r>
                  <a:rPr lang="en-US" sz="2000" dirty="0">
                    <a:latin typeface="+mj-lt"/>
                  </a:rPr>
                  <a:t> chia </a:t>
                </a:r>
                <a:r>
                  <a:rPr lang="en-US" sz="2000" dirty="0" err="1">
                    <a:latin typeface="+mj-lt"/>
                  </a:rPr>
                  <a:t>cả</a:t>
                </a:r>
                <a:r>
                  <a:rPr lang="en-US" sz="2000" dirty="0">
                    <a:latin typeface="+mj-lt"/>
                  </a:rPr>
                  <a:t> </a:t>
                </a:r>
                <a:r>
                  <a:rPr lang="en-US" sz="2000" dirty="0" err="1">
                    <a:latin typeface="+mj-lt"/>
                  </a:rPr>
                  <a:t>tử</a:t>
                </a:r>
                <a:r>
                  <a:rPr lang="en-US" sz="2000" dirty="0">
                    <a:latin typeface="+mj-lt"/>
                  </a:rPr>
                  <a:t> </a:t>
                </a:r>
                <a:r>
                  <a:rPr lang="en-US" sz="2000" dirty="0" err="1">
                    <a:latin typeface="+mj-lt"/>
                  </a:rPr>
                  <a:t>và</a:t>
                </a:r>
                <a:r>
                  <a:rPr lang="en-US" sz="2000" dirty="0">
                    <a:latin typeface="+mj-lt"/>
                  </a:rPr>
                  <a:t> </a:t>
                </a:r>
                <a:r>
                  <a:rPr lang="en-US" sz="2000" dirty="0" err="1">
                    <a:latin typeface="+mj-lt"/>
                  </a:rPr>
                  <a:t>mẫu</a:t>
                </a:r>
                <a:r>
                  <a:rPr lang="en-US" sz="2000" dirty="0">
                    <a:latin typeface="+mj-lt"/>
                  </a:rPr>
                  <a:t> </a:t>
                </a:r>
                <a:r>
                  <a:rPr lang="en-US" sz="2000" dirty="0" err="1">
                    <a:latin typeface="+mj-lt"/>
                  </a:rPr>
                  <a:t>của</a:t>
                </a:r>
                <a:r>
                  <a:rPr lang="en-US" sz="2000" dirty="0">
                    <a:latin typeface="+mj-lt"/>
                  </a:rPr>
                  <a:t> </a:t>
                </a:r>
                <a:r>
                  <a:rPr lang="en-US" sz="2000" dirty="0" err="1">
                    <a:latin typeface="+mj-lt"/>
                  </a:rPr>
                  <a:t>phân</a:t>
                </a:r>
                <a:r>
                  <a:rPr lang="en-US" sz="2000" dirty="0">
                    <a:latin typeface="+mj-lt"/>
                  </a:rPr>
                  <a:t> </a:t>
                </a:r>
                <a:r>
                  <a:rPr lang="en-US" sz="2000" dirty="0" err="1">
                    <a:latin typeface="+mj-lt"/>
                  </a:rPr>
                  <a:t>thức</a:t>
                </a:r>
                <a:r>
                  <a:rPr lang="en-US" sz="2000" dirty="0">
                    <a:latin typeface="+mj-lt"/>
                  </a:rPr>
                  <a:t> </a:t>
                </a:r>
                <a14:m>
                  <m:oMath xmlns:m="http://schemas.openxmlformats.org/officeDocument/2006/math">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3</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𝑥</m:t>
                            </m:r>
                          </m:e>
                          <m:sup>
                            <m:r>
                              <a:rPr lang="en-US" sz="2400" b="0" i="1" smtClean="0">
                                <a:latin typeface="Cambria Math" panose="02040503050406030204" pitchFamily="18" charset="0"/>
                              </a:rPr>
                              <m:t>2</m:t>
                            </m:r>
                          </m:sup>
                        </m:sSup>
                      </m:num>
                      <m:den>
                        <m:r>
                          <a:rPr lang="en-US" sz="2400" b="0" i="1" smtClean="0">
                            <a:latin typeface="Cambria Math" panose="02040503050406030204" pitchFamily="18" charset="0"/>
                          </a:rPr>
                          <m:t>3</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𝑥</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+3</m:t>
                        </m:r>
                      </m:den>
                    </m:f>
                  </m:oMath>
                </a14:m>
                <a:r>
                  <a:rPr lang="en-US" sz="2400" dirty="0">
                    <a:latin typeface="+mj-lt"/>
                  </a:rPr>
                  <a:t> </a:t>
                </a:r>
                <a:r>
                  <a:rPr lang="en-US" sz="2000" dirty="0" err="1">
                    <a:latin typeface="+mj-lt"/>
                  </a:rPr>
                  <a:t>cho</a:t>
                </a:r>
                <a:r>
                  <a:rPr lang="en-US" sz="2000" dirty="0">
                    <a:latin typeface="+mj-lt"/>
                  </a:rPr>
                  <a:t> 3 </a:t>
                </a:r>
                <a:r>
                  <a:rPr lang="en-US" sz="2000" dirty="0" err="1">
                    <a:latin typeface="+mj-lt"/>
                  </a:rPr>
                  <a:t>để</a:t>
                </a:r>
                <a:r>
                  <a:rPr lang="en-US" sz="2000" dirty="0">
                    <a:latin typeface="+mj-lt"/>
                  </a:rPr>
                  <a:t> </a:t>
                </a:r>
                <a:r>
                  <a:rPr lang="en-US" sz="2000" dirty="0" err="1">
                    <a:latin typeface="+mj-lt"/>
                  </a:rPr>
                  <a:t>được</a:t>
                </a:r>
                <a:r>
                  <a:rPr lang="en-US" sz="2000" dirty="0">
                    <a:latin typeface="+mj-lt"/>
                  </a:rPr>
                  <a:t> </a:t>
                </a:r>
                <a:r>
                  <a:rPr lang="en-US" sz="2000" dirty="0" err="1">
                    <a:latin typeface="+mj-lt"/>
                  </a:rPr>
                  <a:t>phân</a:t>
                </a:r>
                <a:r>
                  <a:rPr lang="en-US" sz="2000" dirty="0">
                    <a:latin typeface="+mj-lt"/>
                  </a:rPr>
                  <a:t> </a:t>
                </a:r>
                <a:r>
                  <a:rPr lang="en-US" sz="2000" dirty="0" err="1">
                    <a:latin typeface="+mj-lt"/>
                  </a:rPr>
                  <a:t>thức</a:t>
                </a:r>
                <a:r>
                  <a:rPr lang="en-US" sz="2000" dirty="0">
                    <a:latin typeface="+mj-lt"/>
                  </a:rPr>
                  <a:t> </a:t>
                </a:r>
                <a14:m>
                  <m:oMath xmlns:m="http://schemas.openxmlformats.org/officeDocument/2006/math">
                    <m:f>
                      <m:fPr>
                        <m:ctrlPr>
                          <a:rPr lang="en-US" sz="2400" b="0" i="1" smtClean="0">
                            <a:latin typeface="Cambria Math" panose="02040503050406030204" pitchFamily="18" charset="0"/>
                          </a:rPr>
                        </m:ctrlPr>
                      </m:fPr>
                      <m:num>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𝑥</m:t>
                            </m:r>
                          </m:e>
                          <m:sup>
                            <m:r>
                              <a:rPr lang="en-US" sz="2400" b="0" i="1" smtClean="0">
                                <a:latin typeface="Cambria Math" panose="02040503050406030204" pitchFamily="18" charset="0"/>
                              </a:rPr>
                              <m:t>2</m:t>
                            </m:r>
                          </m:sup>
                        </m:sSup>
                      </m:num>
                      <m:den>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𝑥</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+1</m:t>
                        </m:r>
                      </m:den>
                    </m:f>
                  </m:oMath>
                </a14:m>
                <a:r>
                  <a:rPr lang="en-US" sz="2000" dirty="0">
                    <a:latin typeface="+mj-lt"/>
                  </a:rPr>
                  <a:t>. </a:t>
                </a:r>
                <a:r>
                  <a:rPr lang="en-US" sz="2000" dirty="0" err="1">
                    <a:latin typeface="+mj-lt"/>
                  </a:rPr>
                  <a:t>Bạn</a:t>
                </a:r>
                <a:r>
                  <a:rPr lang="en-US" sz="2000" dirty="0">
                    <a:latin typeface="+mj-lt"/>
                  </a:rPr>
                  <a:t> Liên </a:t>
                </a:r>
                <a:r>
                  <a:rPr lang="en-US" sz="2000" dirty="0" err="1">
                    <a:latin typeface="+mj-lt"/>
                  </a:rPr>
                  <a:t>lại</a:t>
                </a:r>
                <a:r>
                  <a:rPr lang="en-US" sz="2000" dirty="0">
                    <a:latin typeface="+mj-lt"/>
                  </a:rPr>
                  <a:t> </a:t>
                </a:r>
                <a:r>
                  <a:rPr lang="en-US" sz="2000" dirty="0" err="1">
                    <a:latin typeface="+mj-lt"/>
                  </a:rPr>
                  <a:t>viết</a:t>
                </a:r>
                <a:r>
                  <a:rPr lang="en-US" sz="2000" dirty="0">
                    <a:latin typeface="+mj-lt"/>
                  </a:rPr>
                  <a:t> </a:t>
                </a:r>
                <a14:m>
                  <m:oMath xmlns:m="http://schemas.openxmlformats.org/officeDocument/2006/math">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3</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𝑥</m:t>
                            </m:r>
                          </m:e>
                          <m:sup>
                            <m:r>
                              <a:rPr lang="en-US" sz="2400" b="0" i="1" smtClean="0">
                                <a:latin typeface="Cambria Math" panose="02040503050406030204" pitchFamily="18" charset="0"/>
                              </a:rPr>
                              <m:t>2</m:t>
                            </m:r>
                          </m:sup>
                        </m:sSup>
                      </m:num>
                      <m:den>
                        <m:r>
                          <a:rPr lang="en-US" sz="2400" b="0" i="1" smtClean="0">
                            <a:latin typeface="Cambria Math" panose="02040503050406030204" pitchFamily="18" charset="0"/>
                          </a:rPr>
                          <m:t>3</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𝑥</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+3</m:t>
                        </m:r>
                      </m:den>
                    </m:f>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1+3</m:t>
                        </m:r>
                      </m:den>
                    </m:f>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4</m:t>
                        </m:r>
                      </m:den>
                    </m:f>
                  </m:oMath>
                </a14:m>
                <a:r>
                  <a:rPr lang="en-US" sz="2000" dirty="0">
                    <a:latin typeface="+mj-lt"/>
                  </a:rPr>
                  <a:t> </a:t>
                </a:r>
                <a:r>
                  <a:rPr lang="en-US" sz="2000" dirty="0" err="1">
                    <a:latin typeface="+mj-lt"/>
                  </a:rPr>
                  <a:t>và</a:t>
                </a:r>
                <a:r>
                  <a:rPr lang="en-US" sz="2000" dirty="0">
                    <a:latin typeface="+mj-lt"/>
                  </a:rPr>
                  <a:t> </a:t>
                </a:r>
                <a:r>
                  <a:rPr lang="en-US" sz="2000" dirty="0" err="1">
                    <a:latin typeface="+mj-lt"/>
                  </a:rPr>
                  <a:t>giải</a:t>
                </a:r>
                <a:r>
                  <a:rPr lang="en-US" sz="2000" dirty="0">
                    <a:latin typeface="+mj-lt"/>
                  </a:rPr>
                  <a:t> </a:t>
                </a:r>
                <a:r>
                  <a:rPr lang="en-US" sz="2000" dirty="0" err="1">
                    <a:latin typeface="+mj-lt"/>
                  </a:rPr>
                  <a:t>thích</a:t>
                </a:r>
                <a:r>
                  <a:rPr lang="en-US" sz="2000" dirty="0">
                    <a:latin typeface="+mj-lt"/>
                  </a:rPr>
                  <a:t> </a:t>
                </a:r>
                <a:r>
                  <a:rPr lang="en-US" sz="2000" dirty="0" err="1">
                    <a:latin typeface="+mj-lt"/>
                  </a:rPr>
                  <a:t>bạn</a:t>
                </a:r>
                <a:r>
                  <a:rPr lang="en-US" sz="2000" dirty="0">
                    <a:latin typeface="+mj-lt"/>
                  </a:rPr>
                  <a:t> </a:t>
                </a:r>
                <a:r>
                  <a:rPr lang="en-US" sz="2000" dirty="0" err="1">
                    <a:latin typeface="+mj-lt"/>
                  </a:rPr>
                  <a:t>đã</a:t>
                </a:r>
                <a:r>
                  <a:rPr lang="en-US" sz="2000" dirty="0">
                    <a:latin typeface="+mj-lt"/>
                  </a:rPr>
                  <a:t> chia </a:t>
                </a:r>
                <a:r>
                  <a:rPr lang="en-US" sz="2000" dirty="0" err="1">
                    <a:latin typeface="+mj-lt"/>
                  </a:rPr>
                  <a:t>cả</a:t>
                </a:r>
                <a:r>
                  <a:rPr lang="en-US" sz="2000" dirty="0">
                    <a:latin typeface="+mj-lt"/>
                  </a:rPr>
                  <a:t> </a:t>
                </a:r>
                <a:r>
                  <a:rPr lang="en-US" sz="2000" dirty="0" err="1">
                    <a:latin typeface="+mj-lt"/>
                  </a:rPr>
                  <a:t>tử</a:t>
                </a:r>
                <a:r>
                  <a:rPr lang="en-US" sz="2000" dirty="0">
                    <a:latin typeface="+mj-lt"/>
                  </a:rPr>
                  <a:t> </a:t>
                </a:r>
                <a:r>
                  <a:rPr lang="en-US" sz="2000" dirty="0" err="1">
                    <a:latin typeface="+mj-lt"/>
                  </a:rPr>
                  <a:t>và</a:t>
                </a:r>
                <a:r>
                  <a:rPr lang="en-US" sz="2000" dirty="0">
                    <a:latin typeface="+mj-lt"/>
                  </a:rPr>
                  <a:t> </a:t>
                </a:r>
                <a:r>
                  <a:rPr lang="en-US" sz="2000" dirty="0" err="1">
                    <a:latin typeface="+mj-lt"/>
                  </a:rPr>
                  <a:t>mẫu</a:t>
                </a:r>
                <a:r>
                  <a:rPr lang="en-US" sz="2000" dirty="0">
                    <a:latin typeface="+mj-lt"/>
                  </a:rPr>
                  <a:t> </a:t>
                </a:r>
                <a:r>
                  <a:rPr lang="en-US" sz="2000" dirty="0" err="1">
                    <a:latin typeface="+mj-lt"/>
                  </a:rPr>
                  <a:t>của</a:t>
                </a:r>
                <a:r>
                  <a:rPr lang="en-US" sz="2000" dirty="0">
                    <a:latin typeface="+mj-lt"/>
                  </a:rPr>
                  <a:t> </a:t>
                </a:r>
                <a:r>
                  <a:rPr lang="en-US" sz="2000" dirty="0" err="1">
                    <a:latin typeface="+mj-lt"/>
                  </a:rPr>
                  <a:t>phân</a:t>
                </a:r>
                <a:r>
                  <a:rPr lang="en-US" sz="2000" dirty="0">
                    <a:latin typeface="+mj-lt"/>
                  </a:rPr>
                  <a:t> </a:t>
                </a:r>
                <a:r>
                  <a:rPr lang="en-US" sz="2000" dirty="0" err="1">
                    <a:latin typeface="+mj-lt"/>
                  </a:rPr>
                  <a:t>thức</a:t>
                </a:r>
                <a:r>
                  <a:rPr lang="en-US" sz="2000" dirty="0">
                    <a:latin typeface="+mj-lt"/>
                  </a:rPr>
                  <a:t> </a:t>
                </a:r>
                <a14:m>
                  <m:oMath xmlns:m="http://schemas.openxmlformats.org/officeDocument/2006/math">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3</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𝑥</m:t>
                            </m:r>
                          </m:e>
                          <m:sup>
                            <m:r>
                              <a:rPr lang="en-US" sz="2400" b="0" i="1" smtClean="0">
                                <a:latin typeface="Cambria Math" panose="02040503050406030204" pitchFamily="18" charset="0"/>
                              </a:rPr>
                              <m:t>2</m:t>
                            </m:r>
                          </m:sup>
                        </m:sSup>
                      </m:num>
                      <m:den>
                        <m:r>
                          <a:rPr lang="en-US" sz="2400" b="0" i="1" smtClean="0">
                            <a:latin typeface="Cambria Math" panose="02040503050406030204" pitchFamily="18" charset="0"/>
                          </a:rPr>
                          <m:t>3</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𝑥</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+3</m:t>
                        </m:r>
                      </m:den>
                    </m:f>
                  </m:oMath>
                </a14:m>
                <a:r>
                  <a:rPr lang="en-US" sz="2000" dirty="0">
                    <a:latin typeface="+mj-lt"/>
                  </a:rPr>
                  <a:t> </a:t>
                </a:r>
                <a:r>
                  <a:rPr lang="en-US" sz="2000" dirty="0" err="1">
                    <a:latin typeface="+mj-lt"/>
                  </a:rPr>
                  <a:t>cho</a:t>
                </a:r>
                <a:r>
                  <a:rPr lang="en-US" sz="2000" dirty="0">
                    <a:latin typeface="+mj-lt"/>
                  </a:rPr>
                  <a:t> </a:t>
                </a:r>
                <a14:m>
                  <m:oMath xmlns:m="http://schemas.openxmlformats.org/officeDocument/2006/math">
                    <m:r>
                      <a:rPr lang="en-US" sz="2000" b="0" i="1" smtClean="0">
                        <a:latin typeface="Cambria Math" panose="02040503050406030204" pitchFamily="18" charset="0"/>
                      </a:rPr>
                      <m:t>3</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oMath>
                </a14:m>
                <a:r>
                  <a:rPr lang="en-US" sz="2000" dirty="0">
                    <a:latin typeface="+mj-lt"/>
                  </a:rPr>
                  <a:t> </a:t>
                </a:r>
                <a:r>
                  <a:rPr lang="en-US" sz="2000" dirty="0" err="1">
                    <a:latin typeface="+mj-lt"/>
                  </a:rPr>
                  <a:t>để</a:t>
                </a:r>
                <a:r>
                  <a:rPr lang="en-US" sz="2000" dirty="0">
                    <a:latin typeface="+mj-lt"/>
                  </a:rPr>
                  <a:t> </a:t>
                </a:r>
                <a:r>
                  <a:rPr lang="en-US" sz="2000" dirty="0" err="1">
                    <a:latin typeface="+mj-lt"/>
                  </a:rPr>
                  <a:t>được</a:t>
                </a:r>
                <a:r>
                  <a:rPr lang="en-US" sz="2000" dirty="0">
                    <a:latin typeface="+mj-lt"/>
                  </a:rPr>
                  <a:t> </a:t>
                </a:r>
                <a:r>
                  <a:rPr lang="en-US" sz="2000" dirty="0" err="1">
                    <a:latin typeface="+mj-lt"/>
                  </a:rPr>
                  <a:t>kết</a:t>
                </a:r>
                <a:r>
                  <a:rPr lang="en-US" sz="2000" dirty="0">
                    <a:latin typeface="+mj-lt"/>
                  </a:rPr>
                  <a:t> </a:t>
                </a:r>
                <a:r>
                  <a:rPr lang="en-US" sz="2000" dirty="0" err="1">
                    <a:latin typeface="+mj-lt"/>
                  </a:rPr>
                  <a:t>quả</a:t>
                </a:r>
                <a:r>
                  <a:rPr lang="en-US" sz="2000" dirty="0">
                    <a:latin typeface="+mj-lt"/>
                  </a:rPr>
                  <a:t> </a:t>
                </a:r>
                <a:r>
                  <a:rPr lang="en-US" sz="2000" dirty="0" err="1">
                    <a:latin typeface="+mj-lt"/>
                  </a:rPr>
                  <a:t>như</a:t>
                </a:r>
                <a:r>
                  <a:rPr lang="en-US" sz="2000" dirty="0">
                    <a:latin typeface="+mj-lt"/>
                  </a:rPr>
                  <a:t> </a:t>
                </a:r>
                <a:r>
                  <a:rPr lang="en-US" sz="2000" dirty="0" err="1">
                    <a:latin typeface="+mj-lt"/>
                  </a:rPr>
                  <a:t>vậy</a:t>
                </a:r>
                <a:r>
                  <a:rPr lang="en-US" sz="2000" dirty="0">
                    <a:latin typeface="+mj-lt"/>
                  </a:rPr>
                  <a:t>. </a:t>
                </a:r>
                <a:r>
                  <a:rPr lang="en-US" sz="2000" dirty="0" err="1">
                    <a:latin typeface="+mj-lt"/>
                  </a:rPr>
                  <a:t>Hỏi</a:t>
                </a:r>
                <a:r>
                  <a:rPr lang="en-US" sz="2000" dirty="0">
                    <a:latin typeface="+mj-lt"/>
                  </a:rPr>
                  <a:t> </a:t>
                </a:r>
                <a:r>
                  <a:rPr lang="en-US" sz="2000" dirty="0" err="1">
                    <a:latin typeface="+mj-lt"/>
                  </a:rPr>
                  <a:t>bạn</a:t>
                </a:r>
                <a:r>
                  <a:rPr lang="en-US" sz="2000" dirty="0">
                    <a:latin typeface="+mj-lt"/>
                  </a:rPr>
                  <a:t> </a:t>
                </a:r>
                <a:r>
                  <a:rPr lang="en-US" sz="2000" dirty="0" err="1">
                    <a:latin typeface="+mj-lt"/>
                  </a:rPr>
                  <a:t>nào</a:t>
                </a:r>
                <a:r>
                  <a:rPr lang="en-US" sz="2000" dirty="0">
                    <a:latin typeface="+mj-lt"/>
                  </a:rPr>
                  <a:t> </a:t>
                </a:r>
                <a:r>
                  <a:rPr lang="en-US" sz="2000" dirty="0" err="1">
                    <a:latin typeface="+mj-lt"/>
                  </a:rPr>
                  <a:t>làm</a:t>
                </a:r>
                <a:r>
                  <a:rPr lang="en-US" sz="2000" dirty="0">
                    <a:latin typeface="+mj-lt"/>
                  </a:rPr>
                  <a:t> </a:t>
                </a:r>
                <a:r>
                  <a:rPr lang="en-US" sz="2000" dirty="0" err="1">
                    <a:latin typeface="+mj-lt"/>
                  </a:rPr>
                  <a:t>đúng</a:t>
                </a:r>
                <a:r>
                  <a:rPr lang="en-US" sz="2000" dirty="0">
                    <a:latin typeface="+mj-lt"/>
                  </a:rPr>
                  <a:t>, </a:t>
                </a:r>
                <a:r>
                  <a:rPr lang="en-US" sz="2000" dirty="0" err="1">
                    <a:latin typeface="+mj-lt"/>
                  </a:rPr>
                  <a:t>bạn</a:t>
                </a:r>
                <a:r>
                  <a:rPr lang="en-US" sz="2000" dirty="0">
                    <a:latin typeface="+mj-lt"/>
                  </a:rPr>
                  <a:t> </a:t>
                </a:r>
                <a:r>
                  <a:rPr lang="en-US" sz="2000" dirty="0" err="1">
                    <a:latin typeface="+mj-lt"/>
                  </a:rPr>
                  <a:t>nào</a:t>
                </a:r>
                <a:r>
                  <a:rPr lang="en-US" sz="2000" dirty="0">
                    <a:latin typeface="+mj-lt"/>
                  </a:rPr>
                  <a:t> </a:t>
                </a:r>
                <a:r>
                  <a:rPr lang="en-US" sz="2000" dirty="0" err="1">
                    <a:latin typeface="+mj-lt"/>
                  </a:rPr>
                  <a:t>làm</a:t>
                </a:r>
                <a:r>
                  <a:rPr lang="en-US" sz="2000" dirty="0">
                    <a:latin typeface="+mj-lt"/>
                  </a:rPr>
                  <a:t> </a:t>
                </a:r>
                <a:r>
                  <a:rPr lang="en-US" sz="2000" dirty="0" err="1">
                    <a:latin typeface="+mj-lt"/>
                  </a:rPr>
                  <a:t>chưa</a:t>
                </a:r>
                <a:r>
                  <a:rPr lang="en-US" sz="2000" dirty="0">
                    <a:latin typeface="+mj-lt"/>
                  </a:rPr>
                  <a:t> </a:t>
                </a:r>
                <a:r>
                  <a:rPr lang="en-US" sz="2000" dirty="0" err="1">
                    <a:latin typeface="+mj-lt"/>
                  </a:rPr>
                  <a:t>đúng</a:t>
                </a:r>
                <a:r>
                  <a:rPr lang="en-US" sz="2000" dirty="0">
                    <a:latin typeface="+mj-lt"/>
                  </a:rPr>
                  <a:t>? </a:t>
                </a:r>
                <a:r>
                  <a:rPr lang="en-US" sz="2000" dirty="0" err="1">
                    <a:latin typeface="+mj-lt"/>
                  </a:rPr>
                  <a:t>Vì</a:t>
                </a:r>
                <a:r>
                  <a:rPr lang="en-US" sz="2000" dirty="0">
                    <a:latin typeface="+mj-lt"/>
                  </a:rPr>
                  <a:t> </a:t>
                </a:r>
                <a:r>
                  <a:rPr lang="en-US" sz="2000" dirty="0" err="1">
                    <a:latin typeface="+mj-lt"/>
                  </a:rPr>
                  <a:t>sao</a:t>
                </a:r>
                <a:r>
                  <a:rPr lang="en-US" sz="2000" dirty="0">
                    <a:latin typeface="+mj-lt"/>
                  </a:rPr>
                  <a:t>?</a:t>
                </a:r>
              </a:p>
            </p:txBody>
          </p:sp>
        </mc:Choice>
        <mc:Fallback xmlns="">
          <p:sp>
            <p:nvSpPr>
              <p:cNvPr id="7" name="TextBox 6">
                <a:extLst>
                  <a:ext uri="{FF2B5EF4-FFF2-40B4-BE49-F238E27FC236}">
                    <a16:creationId xmlns:a16="http://schemas.microsoft.com/office/drawing/2014/main" id="{4AB552DC-B1BE-D105-36E4-56F90B5EC6AF}"/>
                  </a:ext>
                </a:extLst>
              </p:cNvPr>
              <p:cNvSpPr txBox="1">
                <a:spLocks noRot="1" noChangeAspect="1" noMove="1" noResize="1" noEditPoints="1" noAdjustHandles="1" noChangeArrowheads="1" noChangeShapeType="1" noTextEdit="1"/>
              </p:cNvSpPr>
              <p:nvPr/>
            </p:nvSpPr>
            <p:spPr>
              <a:xfrm>
                <a:off x="937584" y="699482"/>
                <a:ext cx="7268827" cy="3953326"/>
              </a:xfrm>
              <a:prstGeom prst="rect">
                <a:avLst/>
              </a:prstGeom>
              <a:blipFill>
                <a:blip r:embed="rId3"/>
                <a:stretch>
                  <a:fillRect l="-923" r="-84" b="-2006"/>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AEB82F3E-C83C-7CAD-B172-208141583147}"/>
              </a:ext>
            </a:extLst>
          </p:cNvPr>
          <p:cNvSpPr txBox="1"/>
          <p:nvPr/>
        </p:nvSpPr>
        <p:spPr>
          <a:xfrm>
            <a:off x="2977924" y="302800"/>
            <a:ext cx="3188149" cy="605909"/>
          </a:xfrm>
          <a:prstGeom prst="flowChartTerminator">
            <a:avLst/>
          </a:prstGeom>
          <a:solidFill>
            <a:schemeClr val="accent1">
              <a:lumMod val="20000"/>
              <a:lumOff val="80000"/>
            </a:schemeClr>
          </a:solidFill>
          <a:ln w="38100">
            <a:solidFill>
              <a:srgbClr val="00B0F0"/>
            </a:solidFill>
            <a:prstDash val="solid"/>
          </a:ln>
        </p:spPr>
        <p:txBody>
          <a:bodyPr wrap="square" rtlCol="0" anchor="ctr">
            <a:spAutoFit/>
          </a:bodyPr>
          <a:lstStyle/>
          <a:p>
            <a:pPr algn="ctr">
              <a:buClrTx/>
              <a:buFontTx/>
              <a:buNone/>
            </a:pPr>
            <a:r>
              <a:rPr lang="nl-NL" sz="2200" b="1" kern="1200" dirty="0" err="1">
                <a:solidFill>
                  <a:prstClr val="black"/>
                </a:solidFill>
                <a:latin typeface="+mn-lt"/>
                <a:ea typeface="+mn-ea"/>
                <a:cs typeface="Arial" panose="020B0604020202020204" pitchFamily="34" charset="0"/>
              </a:rPr>
              <a:t>Ví</a:t>
            </a:r>
            <a:r>
              <a:rPr lang="nl-NL" sz="2200" b="1" kern="1200" dirty="0">
                <a:solidFill>
                  <a:prstClr val="black"/>
                </a:solidFill>
                <a:latin typeface="+mn-lt"/>
                <a:ea typeface="+mn-ea"/>
                <a:cs typeface="Arial" panose="020B0604020202020204" pitchFamily="34" charset="0"/>
              </a:rPr>
              <a:t> </a:t>
            </a:r>
            <a:r>
              <a:rPr lang="nl-NL" sz="2200" b="1" kern="1200" dirty="0" err="1">
                <a:solidFill>
                  <a:prstClr val="black"/>
                </a:solidFill>
                <a:latin typeface="+mn-lt"/>
                <a:ea typeface="+mn-ea"/>
                <a:cs typeface="Arial" panose="020B0604020202020204" pitchFamily="34" charset="0"/>
              </a:rPr>
              <a:t>dụ</a:t>
            </a:r>
            <a:r>
              <a:rPr lang="nl-NL" sz="2200" b="1" kern="1200" dirty="0">
                <a:solidFill>
                  <a:prstClr val="black"/>
                </a:solidFill>
                <a:latin typeface="+mn-lt"/>
                <a:ea typeface="+mn-ea"/>
                <a:cs typeface="Arial" panose="020B0604020202020204" pitchFamily="34" charset="0"/>
              </a:rPr>
              <a:t> 4: SGK – tr.31</a:t>
            </a:r>
            <a:endParaRPr lang="en-US" sz="2200" kern="1200" dirty="0">
              <a:solidFill>
                <a:prstClr val="black"/>
              </a:solidFill>
              <a:latin typeface="+mn-lt"/>
              <a:ea typeface="+mn-ea"/>
              <a:cs typeface="Arial" panose="020B0604020202020204" pitchFamily="34" charset="0"/>
            </a:endParaRPr>
          </a:p>
        </p:txBody>
      </p:sp>
      <p:pic>
        <p:nvPicPr>
          <p:cNvPr id="2" name="Picture 1">
            <a:extLst>
              <a:ext uri="{FF2B5EF4-FFF2-40B4-BE49-F238E27FC236}">
                <a16:creationId xmlns:a16="http://schemas.microsoft.com/office/drawing/2014/main" id="{E8D8B9A7-91AD-6C95-3B29-A095F6F8CB01}"/>
              </a:ext>
            </a:extLst>
          </p:cNvPr>
          <p:cNvPicPr>
            <a:picLocks noChangeAspect="1"/>
          </p:cNvPicPr>
          <p:nvPr/>
        </p:nvPicPr>
        <p:blipFill>
          <a:blip r:embed="rId4"/>
          <a:stretch>
            <a:fillRect/>
          </a:stretch>
        </p:blipFill>
        <p:spPr>
          <a:xfrm>
            <a:off x="7896790" y="3893647"/>
            <a:ext cx="1247210" cy="1249853"/>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6" name="Oval Callout 29">
            <a:extLst>
              <a:ext uri="{FF2B5EF4-FFF2-40B4-BE49-F238E27FC236}">
                <a16:creationId xmlns:a16="http://schemas.microsoft.com/office/drawing/2014/main" id="{37DC1576-74AE-4EBB-52B4-81841BC9412A}"/>
              </a:ext>
            </a:extLst>
          </p:cNvPr>
          <p:cNvSpPr/>
          <p:nvPr/>
        </p:nvSpPr>
        <p:spPr>
          <a:xfrm>
            <a:off x="622334" y="1090769"/>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p:sp>
        <p:nvSpPr>
          <p:cNvPr id="8" name="TextBox 7">
            <a:extLst>
              <a:ext uri="{FF2B5EF4-FFF2-40B4-BE49-F238E27FC236}">
                <a16:creationId xmlns:a16="http://schemas.microsoft.com/office/drawing/2014/main" id="{AEB82F3E-C83C-7CAD-B172-208141583147}"/>
              </a:ext>
            </a:extLst>
          </p:cNvPr>
          <p:cNvSpPr txBox="1"/>
          <p:nvPr/>
        </p:nvSpPr>
        <p:spPr>
          <a:xfrm>
            <a:off x="2977924" y="302800"/>
            <a:ext cx="3188149" cy="605909"/>
          </a:xfrm>
          <a:prstGeom prst="flowChartTerminator">
            <a:avLst/>
          </a:prstGeom>
          <a:solidFill>
            <a:schemeClr val="accent1">
              <a:lumMod val="20000"/>
              <a:lumOff val="80000"/>
            </a:schemeClr>
          </a:solidFill>
          <a:ln w="38100">
            <a:solidFill>
              <a:srgbClr val="00B0F0"/>
            </a:solidFill>
            <a:prstDash val="solid"/>
          </a:ln>
        </p:spPr>
        <p:txBody>
          <a:bodyPr wrap="square" rtlCol="0" anchor="ctr">
            <a:spAutoFit/>
          </a:bodyPr>
          <a:lstStyle/>
          <a:p>
            <a:pPr algn="ctr">
              <a:buClrTx/>
              <a:buFontTx/>
              <a:buNone/>
            </a:pPr>
            <a:r>
              <a:rPr lang="nl-NL" sz="2200" b="1" kern="1200" dirty="0" err="1">
                <a:solidFill>
                  <a:prstClr val="black"/>
                </a:solidFill>
                <a:latin typeface="+mn-lt"/>
                <a:ea typeface="+mn-ea"/>
                <a:cs typeface="Arial" panose="020B0604020202020204" pitchFamily="34" charset="0"/>
              </a:rPr>
              <a:t>Ví</a:t>
            </a:r>
            <a:r>
              <a:rPr lang="nl-NL" sz="2200" b="1" kern="1200" dirty="0">
                <a:solidFill>
                  <a:prstClr val="black"/>
                </a:solidFill>
                <a:latin typeface="+mn-lt"/>
                <a:ea typeface="+mn-ea"/>
                <a:cs typeface="Arial" panose="020B0604020202020204" pitchFamily="34" charset="0"/>
              </a:rPr>
              <a:t> </a:t>
            </a:r>
            <a:r>
              <a:rPr lang="nl-NL" sz="2200" b="1" kern="1200" dirty="0" err="1">
                <a:solidFill>
                  <a:prstClr val="black"/>
                </a:solidFill>
                <a:latin typeface="+mn-lt"/>
                <a:ea typeface="+mn-ea"/>
                <a:cs typeface="Arial" panose="020B0604020202020204" pitchFamily="34" charset="0"/>
              </a:rPr>
              <a:t>dụ</a:t>
            </a:r>
            <a:r>
              <a:rPr lang="nl-NL" sz="2200" b="1" kern="1200" dirty="0">
                <a:solidFill>
                  <a:prstClr val="black"/>
                </a:solidFill>
                <a:latin typeface="+mn-lt"/>
                <a:ea typeface="+mn-ea"/>
                <a:cs typeface="Arial" panose="020B0604020202020204" pitchFamily="34" charset="0"/>
              </a:rPr>
              <a:t> 4: SGK – tr.31</a:t>
            </a:r>
            <a:endParaRPr lang="en-US" sz="2200" kern="1200" dirty="0">
              <a:solidFill>
                <a:prstClr val="black"/>
              </a:solidFill>
              <a:latin typeface="+mn-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843FB56-086B-870A-D402-C63D997ED419}"/>
                  </a:ext>
                </a:extLst>
              </p:cNvPr>
              <p:cNvSpPr txBox="1"/>
              <p:nvPr/>
            </p:nvSpPr>
            <p:spPr>
              <a:xfrm>
                <a:off x="1595086" y="1303546"/>
                <a:ext cx="4480152" cy="1458413"/>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sz="2200" dirty="0">
                    <a:latin typeface="+mj-lt"/>
                  </a:rPr>
                  <a:t>Ta </a:t>
                </a:r>
                <a:r>
                  <a:rPr lang="en-US" sz="2200" dirty="0" err="1">
                    <a:latin typeface="+mj-lt"/>
                  </a:rPr>
                  <a:t>có</a:t>
                </a:r>
                <a:r>
                  <a:rPr lang="en-US" sz="2200" dirty="0">
                    <a:latin typeface="+mj-lt"/>
                  </a:rPr>
                  <a:t>: </a:t>
                </a:r>
                <a14:m>
                  <m:oMath xmlns:m="http://schemas.openxmlformats.org/officeDocument/2006/math">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3</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𝑥</m:t>
                            </m:r>
                          </m:e>
                          <m:sup>
                            <m:r>
                              <a:rPr lang="en-US" sz="2400" b="0" i="1" smtClean="0">
                                <a:latin typeface="Cambria Math" panose="02040503050406030204" pitchFamily="18" charset="0"/>
                              </a:rPr>
                              <m:t>2</m:t>
                            </m:r>
                          </m:sup>
                        </m:sSup>
                      </m:num>
                      <m:den>
                        <m:r>
                          <a:rPr lang="en-US" sz="2400" b="0" i="1" smtClean="0">
                            <a:latin typeface="Cambria Math" panose="02040503050406030204" pitchFamily="18" charset="0"/>
                          </a:rPr>
                          <m:t>3</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𝑥</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+3</m:t>
                        </m:r>
                      </m:den>
                    </m:f>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3</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𝑥</m:t>
                            </m:r>
                          </m:e>
                          <m:sup>
                            <m:r>
                              <a:rPr lang="en-US" sz="2400" b="0" i="1" smtClean="0">
                                <a:latin typeface="Cambria Math" panose="02040503050406030204" pitchFamily="18" charset="0"/>
                              </a:rPr>
                              <m:t>2</m:t>
                            </m:r>
                          </m:sup>
                        </m:sSup>
                      </m:num>
                      <m:den>
                        <m:r>
                          <a:rPr lang="en-US" sz="2400" b="0" i="1" smtClean="0">
                            <a:latin typeface="Cambria Math" panose="02040503050406030204" pitchFamily="18" charset="0"/>
                          </a:rPr>
                          <m:t>3</m:t>
                        </m:r>
                        <m:d>
                          <m:dPr>
                            <m:ctrlPr>
                              <a:rPr lang="en-US" sz="2400" b="0" i="1" smtClean="0">
                                <a:latin typeface="Cambria Math" panose="02040503050406030204" pitchFamily="18" charset="0"/>
                              </a:rPr>
                            </m:ctrlPr>
                          </m:dPr>
                          <m:e>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𝑥</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+1</m:t>
                            </m:r>
                          </m:e>
                        </m:d>
                      </m:den>
                    </m:f>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𝑥</m:t>
                            </m:r>
                          </m:e>
                          <m:sup>
                            <m:r>
                              <a:rPr lang="en-US" sz="2400" b="0" i="1" smtClean="0">
                                <a:latin typeface="Cambria Math" panose="02040503050406030204" pitchFamily="18" charset="0"/>
                              </a:rPr>
                              <m:t>2</m:t>
                            </m:r>
                          </m:sup>
                        </m:sSup>
                      </m:num>
                      <m:den>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𝑥</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+1</m:t>
                        </m:r>
                      </m:den>
                    </m:f>
                  </m:oMath>
                </a14:m>
                <a:endParaRPr lang="en-US" sz="2200" dirty="0">
                  <a:latin typeface="+mj-lt"/>
                </a:endParaRPr>
              </a:p>
              <a:p>
                <a:pPr>
                  <a:lnSpc>
                    <a:spcPct val="150000"/>
                  </a:lnSpc>
                </a:pPr>
                <a:r>
                  <a:rPr lang="en-US" sz="2200" dirty="0" err="1">
                    <a:latin typeface="+mj-lt"/>
                  </a:rPr>
                  <a:t>Vậy</a:t>
                </a:r>
                <a:r>
                  <a:rPr lang="en-US" sz="2200" dirty="0">
                    <a:latin typeface="+mj-lt"/>
                  </a:rPr>
                  <a:t> </a:t>
                </a:r>
                <a:r>
                  <a:rPr lang="en-US" sz="2200" dirty="0" err="1">
                    <a:latin typeface="+mj-lt"/>
                  </a:rPr>
                  <a:t>bạn</a:t>
                </a:r>
                <a:r>
                  <a:rPr lang="en-US" sz="2200" dirty="0">
                    <a:latin typeface="+mj-lt"/>
                  </a:rPr>
                  <a:t> Hà </a:t>
                </a:r>
                <a:r>
                  <a:rPr lang="en-US" sz="2200" dirty="0" err="1">
                    <a:latin typeface="+mj-lt"/>
                  </a:rPr>
                  <a:t>làm</a:t>
                </a:r>
                <a:r>
                  <a:rPr lang="en-US" sz="2200" dirty="0">
                    <a:latin typeface="+mj-lt"/>
                  </a:rPr>
                  <a:t> </a:t>
                </a:r>
                <a:r>
                  <a:rPr lang="en-US" sz="2200" dirty="0" err="1">
                    <a:latin typeface="+mj-lt"/>
                  </a:rPr>
                  <a:t>đúng</a:t>
                </a:r>
                <a:r>
                  <a:rPr lang="en-US" sz="2200" dirty="0">
                    <a:latin typeface="+mj-lt"/>
                  </a:rPr>
                  <a:t>.</a:t>
                </a:r>
              </a:p>
            </p:txBody>
          </p:sp>
        </mc:Choice>
        <mc:Fallback xmlns="">
          <p:sp>
            <p:nvSpPr>
              <p:cNvPr id="11" name="TextBox 10">
                <a:extLst>
                  <a:ext uri="{FF2B5EF4-FFF2-40B4-BE49-F238E27FC236}">
                    <a16:creationId xmlns:a16="http://schemas.microsoft.com/office/drawing/2014/main" id="{3843FB56-086B-870A-D402-C63D997ED419}"/>
                  </a:ext>
                </a:extLst>
              </p:cNvPr>
              <p:cNvSpPr txBox="1">
                <a:spLocks noRot="1" noChangeAspect="1" noMove="1" noResize="1" noEditPoints="1" noAdjustHandles="1" noChangeArrowheads="1" noChangeShapeType="1" noTextEdit="1"/>
              </p:cNvSpPr>
              <p:nvPr/>
            </p:nvSpPr>
            <p:spPr>
              <a:xfrm>
                <a:off x="1595086" y="1303546"/>
                <a:ext cx="4480152" cy="1458413"/>
              </a:xfrm>
              <a:prstGeom prst="rect">
                <a:avLst/>
              </a:prstGeom>
              <a:blipFill>
                <a:blip r:embed="rId3"/>
                <a:stretch>
                  <a:fillRect l="-1769" b="-79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33E7F2F-E740-DF0D-3ED6-2F0E0D74717F}"/>
                  </a:ext>
                </a:extLst>
              </p:cNvPr>
              <p:cNvSpPr txBox="1"/>
              <p:nvPr/>
            </p:nvSpPr>
            <p:spPr>
              <a:xfrm>
                <a:off x="1595086" y="2691145"/>
                <a:ext cx="4931445" cy="1900072"/>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sz="2200" dirty="0">
                    <a:latin typeface="+mj-lt"/>
                  </a:rPr>
                  <a:t>Bạn Liên </a:t>
                </a:r>
                <a:r>
                  <a:rPr lang="en-US" sz="2200" dirty="0" err="1">
                    <a:latin typeface="+mj-lt"/>
                  </a:rPr>
                  <a:t>làm</a:t>
                </a:r>
                <a:r>
                  <a:rPr lang="en-US" sz="2200" dirty="0">
                    <a:latin typeface="+mj-lt"/>
                  </a:rPr>
                  <a:t> </a:t>
                </a:r>
                <a:r>
                  <a:rPr lang="en-US" sz="2200" dirty="0" err="1">
                    <a:latin typeface="+mj-lt"/>
                  </a:rPr>
                  <a:t>chưa</a:t>
                </a:r>
                <a:r>
                  <a:rPr lang="en-US" sz="2200" dirty="0">
                    <a:latin typeface="+mj-lt"/>
                  </a:rPr>
                  <a:t> </a:t>
                </a:r>
                <a:r>
                  <a:rPr lang="en-US" sz="2200" dirty="0" err="1">
                    <a:latin typeface="+mj-lt"/>
                  </a:rPr>
                  <a:t>đúng</a:t>
                </a:r>
                <a:r>
                  <a:rPr lang="en-US" sz="2200" dirty="0">
                    <a:latin typeface="+mj-lt"/>
                  </a:rPr>
                  <a:t> </a:t>
                </a:r>
                <a:r>
                  <a:rPr lang="en-US" sz="2200" dirty="0" err="1">
                    <a:latin typeface="+mj-lt"/>
                  </a:rPr>
                  <a:t>vì</a:t>
                </a:r>
                <a:r>
                  <a:rPr lang="en-US" sz="2200" dirty="0">
                    <a:latin typeface="+mj-lt"/>
                  </a:rPr>
                  <a:t> </a:t>
                </a:r>
                <a14:m>
                  <m:oMath xmlns:m="http://schemas.openxmlformats.org/officeDocument/2006/math">
                    <m:r>
                      <a:rPr lang="en-US" sz="2200" b="0" i="1" smtClean="0">
                        <a:latin typeface="Cambria Math" panose="02040503050406030204" pitchFamily="18" charset="0"/>
                      </a:rPr>
                      <m:t>3</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oMath>
                </a14:m>
                <a:r>
                  <a:rPr lang="en-US" sz="2200" dirty="0">
                    <a:latin typeface="+mj-lt"/>
                  </a:rPr>
                  <a:t> </a:t>
                </a:r>
                <a:r>
                  <a:rPr lang="en-US" sz="2200" dirty="0" err="1">
                    <a:latin typeface="+mj-lt"/>
                  </a:rPr>
                  <a:t>không</a:t>
                </a:r>
                <a:r>
                  <a:rPr lang="en-US" sz="2200" dirty="0">
                    <a:latin typeface="+mj-lt"/>
                  </a:rPr>
                  <a:t> </a:t>
                </a:r>
                <a:r>
                  <a:rPr lang="en-US" sz="2200" dirty="0" err="1">
                    <a:latin typeface="+mj-lt"/>
                  </a:rPr>
                  <a:t>phải</a:t>
                </a:r>
                <a:r>
                  <a:rPr lang="en-US" sz="2200" dirty="0">
                    <a:latin typeface="+mj-lt"/>
                  </a:rPr>
                  <a:t> </a:t>
                </a:r>
                <a:r>
                  <a:rPr lang="en-US" sz="2200" dirty="0" err="1">
                    <a:latin typeface="+mj-lt"/>
                  </a:rPr>
                  <a:t>là</a:t>
                </a:r>
                <a:r>
                  <a:rPr lang="en-US" sz="2200" dirty="0">
                    <a:latin typeface="+mj-lt"/>
                  </a:rPr>
                  <a:t> </a:t>
                </a:r>
                <a:r>
                  <a:rPr lang="en-US" sz="2200" dirty="0" err="1">
                    <a:latin typeface="+mj-lt"/>
                  </a:rPr>
                  <a:t>nhân</a:t>
                </a:r>
                <a:r>
                  <a:rPr lang="en-US" sz="2200" dirty="0">
                    <a:latin typeface="+mj-lt"/>
                  </a:rPr>
                  <a:t> </a:t>
                </a:r>
                <a:r>
                  <a:rPr lang="en-US" sz="2200" dirty="0" err="1">
                    <a:latin typeface="+mj-lt"/>
                  </a:rPr>
                  <a:t>tử</a:t>
                </a:r>
                <a:r>
                  <a:rPr lang="en-US" sz="2200" dirty="0">
                    <a:latin typeface="+mj-lt"/>
                  </a:rPr>
                  <a:t> </a:t>
                </a:r>
                <a:r>
                  <a:rPr lang="en-US" sz="2200" dirty="0" err="1">
                    <a:latin typeface="+mj-lt"/>
                  </a:rPr>
                  <a:t>chung</a:t>
                </a:r>
                <a:r>
                  <a:rPr lang="en-US" sz="2200" dirty="0">
                    <a:latin typeface="+mj-lt"/>
                  </a:rPr>
                  <a:t> </a:t>
                </a:r>
                <a:r>
                  <a:rPr lang="en-US" sz="2200" dirty="0" err="1">
                    <a:latin typeface="+mj-lt"/>
                  </a:rPr>
                  <a:t>của</a:t>
                </a:r>
                <a:r>
                  <a:rPr lang="en-US" sz="2200" dirty="0">
                    <a:latin typeface="+mj-lt"/>
                  </a:rPr>
                  <a:t> </a:t>
                </a:r>
                <a:r>
                  <a:rPr lang="en-US" sz="2200" dirty="0" err="1">
                    <a:latin typeface="+mj-lt"/>
                  </a:rPr>
                  <a:t>tử</a:t>
                </a:r>
                <a:r>
                  <a:rPr lang="en-US" sz="2200" dirty="0">
                    <a:latin typeface="+mj-lt"/>
                  </a:rPr>
                  <a:t> </a:t>
                </a:r>
                <a:r>
                  <a:rPr lang="en-US" sz="2200" dirty="0" err="1">
                    <a:latin typeface="+mj-lt"/>
                  </a:rPr>
                  <a:t>và</a:t>
                </a:r>
                <a:r>
                  <a:rPr lang="en-US" sz="2200" dirty="0">
                    <a:latin typeface="+mj-lt"/>
                  </a:rPr>
                  <a:t> </a:t>
                </a:r>
                <a:r>
                  <a:rPr lang="en-US" sz="2200" dirty="0" err="1">
                    <a:latin typeface="+mj-lt"/>
                  </a:rPr>
                  <a:t>mẫu</a:t>
                </a:r>
                <a:r>
                  <a:rPr lang="en-US" sz="2200" dirty="0">
                    <a:latin typeface="+mj-lt"/>
                  </a:rPr>
                  <a:t> </a:t>
                </a:r>
                <a:r>
                  <a:rPr lang="en-US" sz="2200" dirty="0" err="1">
                    <a:latin typeface="+mj-lt"/>
                  </a:rPr>
                  <a:t>của</a:t>
                </a:r>
                <a:r>
                  <a:rPr lang="en-US" sz="2200" dirty="0">
                    <a:latin typeface="+mj-lt"/>
                  </a:rPr>
                  <a:t> </a:t>
                </a:r>
                <a:r>
                  <a:rPr lang="en-US" sz="2200" dirty="0" err="1">
                    <a:latin typeface="+mj-lt"/>
                  </a:rPr>
                  <a:t>phân</a:t>
                </a:r>
                <a:r>
                  <a:rPr lang="en-US" sz="2200" dirty="0">
                    <a:latin typeface="+mj-lt"/>
                  </a:rPr>
                  <a:t> </a:t>
                </a:r>
                <a:r>
                  <a:rPr lang="en-US" sz="2200" dirty="0" err="1">
                    <a:latin typeface="+mj-lt"/>
                  </a:rPr>
                  <a:t>thức</a:t>
                </a:r>
                <a:r>
                  <a:rPr lang="en-US" sz="2200" dirty="0">
                    <a:latin typeface="+mj-lt"/>
                  </a:rPr>
                  <a:t> </a:t>
                </a:r>
                <a14:m>
                  <m:oMath xmlns:m="http://schemas.openxmlformats.org/officeDocument/2006/math">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3</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𝑥</m:t>
                            </m:r>
                          </m:e>
                          <m:sup>
                            <m:r>
                              <a:rPr lang="en-US" sz="2400" b="0" i="1" smtClean="0">
                                <a:latin typeface="Cambria Math" panose="02040503050406030204" pitchFamily="18" charset="0"/>
                              </a:rPr>
                              <m:t>2</m:t>
                            </m:r>
                          </m:sup>
                        </m:sSup>
                      </m:num>
                      <m:den>
                        <m:r>
                          <a:rPr lang="en-US" sz="2400" b="0" i="1" smtClean="0">
                            <a:latin typeface="Cambria Math" panose="02040503050406030204" pitchFamily="18" charset="0"/>
                          </a:rPr>
                          <m:t>3</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𝑥</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+3</m:t>
                        </m:r>
                      </m:den>
                    </m:f>
                  </m:oMath>
                </a14:m>
                <a:r>
                  <a:rPr lang="en-US" sz="2200" dirty="0">
                    <a:latin typeface="+mj-lt"/>
                  </a:rPr>
                  <a:t>.</a:t>
                </a:r>
              </a:p>
            </p:txBody>
          </p:sp>
        </mc:Choice>
        <mc:Fallback xmlns="">
          <p:sp>
            <p:nvSpPr>
              <p:cNvPr id="12" name="TextBox 11">
                <a:extLst>
                  <a:ext uri="{FF2B5EF4-FFF2-40B4-BE49-F238E27FC236}">
                    <a16:creationId xmlns:a16="http://schemas.microsoft.com/office/drawing/2014/main" id="{233E7F2F-E740-DF0D-3ED6-2F0E0D74717F}"/>
                  </a:ext>
                </a:extLst>
              </p:cNvPr>
              <p:cNvSpPr txBox="1">
                <a:spLocks noRot="1" noChangeAspect="1" noMove="1" noResize="1" noEditPoints="1" noAdjustHandles="1" noChangeArrowheads="1" noChangeShapeType="1" noTextEdit="1"/>
              </p:cNvSpPr>
              <p:nvPr/>
            </p:nvSpPr>
            <p:spPr>
              <a:xfrm>
                <a:off x="1595086" y="2691145"/>
                <a:ext cx="4931445" cy="1900072"/>
              </a:xfrm>
              <a:prstGeom prst="rect">
                <a:avLst/>
              </a:prstGeom>
              <a:blipFill>
                <a:blip r:embed="rId4"/>
                <a:stretch>
                  <a:fillRect l="-1483" b="-962"/>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C04031A1-E9E7-401B-4361-2FB8CBAE94B0}"/>
              </a:ext>
            </a:extLst>
          </p:cNvPr>
          <p:cNvPicPr>
            <a:picLocks noChangeAspect="1"/>
          </p:cNvPicPr>
          <p:nvPr/>
        </p:nvPicPr>
        <p:blipFill>
          <a:blip r:embed="rId5"/>
          <a:stretch>
            <a:fillRect/>
          </a:stretch>
        </p:blipFill>
        <p:spPr>
          <a:xfrm>
            <a:off x="6720840" y="2140418"/>
            <a:ext cx="1970207" cy="1974382"/>
          </a:xfrm>
          <a:prstGeom prst="rect">
            <a:avLst/>
          </a:prstGeom>
        </p:spPr>
      </p:pic>
    </p:spTree>
    <p:extLst>
      <p:ext uri="{BB962C8B-B14F-4D97-AF65-F5344CB8AC3E}">
        <p14:creationId xmlns:p14="http://schemas.microsoft.com/office/powerpoint/2010/main" val="319633150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heel(1)">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85"/>
        <p:cNvGrpSpPr/>
        <p:nvPr/>
      </p:nvGrpSpPr>
      <p:grpSpPr>
        <a:xfrm>
          <a:off x="0" y="0"/>
          <a:ext cx="0" cy="0"/>
          <a:chOff x="0" y="0"/>
          <a:chExt cx="0" cy="0"/>
        </a:xfrm>
      </p:grpSpPr>
      <p:grpSp>
        <p:nvGrpSpPr>
          <p:cNvPr id="4" name="Group 3">
            <a:extLst>
              <a:ext uri="{FF2B5EF4-FFF2-40B4-BE49-F238E27FC236}">
                <a16:creationId xmlns:a16="http://schemas.microsoft.com/office/drawing/2014/main" id="{4C284577-74A7-7613-B331-23B4AAB1AE58}"/>
              </a:ext>
            </a:extLst>
          </p:cNvPr>
          <p:cNvGrpSpPr/>
          <p:nvPr/>
        </p:nvGrpSpPr>
        <p:grpSpPr>
          <a:xfrm>
            <a:off x="822961" y="397294"/>
            <a:ext cx="2114343" cy="739140"/>
            <a:chOff x="1624734" y="1360680"/>
            <a:chExt cx="5309466" cy="1569778"/>
          </a:xfrm>
        </p:grpSpPr>
        <p:sp>
          <p:nvSpPr>
            <p:cNvPr id="5" name="Rectangle 4">
              <a:extLst>
                <a:ext uri="{FF2B5EF4-FFF2-40B4-BE49-F238E27FC236}">
                  <a16:creationId xmlns:a16="http://schemas.microsoft.com/office/drawing/2014/main" id="{A424007C-E52B-8536-D3FE-0DC516F2A361}"/>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6" name="Rectangle 5">
              <a:extLst>
                <a:ext uri="{FF2B5EF4-FFF2-40B4-BE49-F238E27FC236}">
                  <a16:creationId xmlns:a16="http://schemas.microsoft.com/office/drawing/2014/main" id="{F670247E-1A8A-970A-59A4-C6C646538DE6}"/>
                </a:ext>
              </a:extLst>
            </p:cNvPr>
            <p:cNvSpPr/>
            <p:nvPr/>
          </p:nvSpPr>
          <p:spPr>
            <a:xfrm>
              <a:off x="1882801" y="1549559"/>
              <a:ext cx="4793328" cy="1192020"/>
            </a:xfrm>
            <a:prstGeom prst="rect">
              <a:avLst/>
            </a:prstGeom>
            <a:solidFill>
              <a:schemeClr val="accent1">
                <a:lumMod val="40000"/>
                <a:lumOff val="60000"/>
              </a:schemeClr>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kern="1200" dirty="0" err="1">
                  <a:solidFill>
                    <a:prstClr val="black"/>
                  </a:solidFill>
                  <a:latin typeface="+mj-lt"/>
                  <a:ea typeface="+mn-ea"/>
                  <a:cs typeface="Arial" panose="020B0604020202020204" pitchFamily="34" charset="0"/>
                </a:rPr>
                <a:t>Luyện</a:t>
              </a:r>
              <a:r>
                <a:rPr lang="en-US" sz="2200" b="1" kern="1200" dirty="0">
                  <a:solidFill>
                    <a:prstClr val="black"/>
                  </a:solidFill>
                  <a:latin typeface="+mj-lt"/>
                  <a:ea typeface="+mn-ea"/>
                  <a:cs typeface="Arial" panose="020B0604020202020204" pitchFamily="34" charset="0"/>
                </a:rPr>
                <a:t> </a:t>
              </a:r>
              <a:r>
                <a:rPr lang="en-US" sz="2200" b="1" kern="1200" dirty="0" err="1">
                  <a:solidFill>
                    <a:prstClr val="black"/>
                  </a:solidFill>
                  <a:latin typeface="+mj-lt"/>
                  <a:ea typeface="+mn-ea"/>
                  <a:cs typeface="Arial" panose="020B0604020202020204" pitchFamily="34" charset="0"/>
                </a:rPr>
                <a:t>tập</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3</a:t>
              </a:r>
            </a:p>
          </p:txBody>
        </p:sp>
      </p:grpSp>
      <p:sp>
        <p:nvSpPr>
          <p:cNvPr id="7" name="TextBox 6">
            <a:extLst>
              <a:ext uri="{FF2B5EF4-FFF2-40B4-BE49-F238E27FC236}">
                <a16:creationId xmlns:a16="http://schemas.microsoft.com/office/drawing/2014/main" id="{A7FB614B-B9C4-E505-9026-0FC72406C041}"/>
              </a:ext>
            </a:extLst>
          </p:cNvPr>
          <p:cNvSpPr txBox="1"/>
          <p:nvPr/>
        </p:nvSpPr>
        <p:spPr>
          <a:xfrm>
            <a:off x="777342" y="494159"/>
            <a:ext cx="7589313" cy="1045223"/>
          </a:xfrm>
          <a:prstGeom prst="rect">
            <a:avLst/>
          </a:prstGeom>
          <a:noFill/>
        </p:spPr>
        <p:txBody>
          <a:bodyPr wrap="square">
            <a:spAutoFit/>
          </a:bodyPr>
          <a:lstStyle/>
          <a:p>
            <a:pPr algn="just">
              <a:lnSpc>
                <a:spcPct val="150000"/>
              </a:lnSpc>
              <a:buClrTx/>
              <a:buFontTx/>
              <a:buNone/>
            </a:pP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Dùng</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tính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chất</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cơ</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bản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của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phân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thức</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hãy</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giải</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thích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vì</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sao</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có</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thể</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viết</a:t>
            </a:r>
            <a:r>
              <a:rPr lang="en-US" sz="2200" kern="1200" dirty="0">
                <a:solidFill>
                  <a:prstClr val="black"/>
                </a:solidFill>
                <a:latin typeface="Arial" panose="020B0604020202020204" pitchFamily="34" charset="0"/>
                <a:ea typeface="+mn-ea"/>
                <a:cs typeface="Arial" panose="020B0604020202020204" pitchFamily="34" charset="0"/>
              </a:rPr>
              <a:t>:</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AA86A7E-AB4F-1F8E-B646-5D1FFA466FF1}"/>
                  </a:ext>
                </a:extLst>
              </p:cNvPr>
              <p:cNvSpPr txBox="1"/>
              <p:nvPr/>
            </p:nvSpPr>
            <p:spPr>
              <a:xfrm>
                <a:off x="1524510" y="1489870"/>
                <a:ext cx="6094976" cy="1198149"/>
              </a:xfrm>
              <a:prstGeom prst="rect">
                <a:avLst/>
              </a:prstGeom>
              <a:noFill/>
            </p:spPr>
            <p:txBody>
              <a:bodyPr wrap="square">
                <a:spAutoFit/>
              </a:bodyPr>
              <a:lstStyle/>
              <a:p>
                <a:pPr algn="just">
                  <a:lnSpc>
                    <a:spcPct val="150000"/>
                  </a:lnSpc>
                  <a:buClrTx/>
                  <a:buFontTx/>
                  <a:buNone/>
                </a:pPr>
                <a14:m>
                  <m:oMathPara xmlns:m="http://schemas.openxmlformats.org/officeDocument/2006/math">
                    <m:oMathParaPr>
                      <m:jc m:val="centerGroup"/>
                    </m:oMathParaPr>
                    <m:oMath xmlns:m="http://schemas.openxmlformats.org/officeDocument/2006/math">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r>
                            <a:rPr lang="en-US" sz="2200" b="0" i="1" kern="1200" smtClean="0">
                              <a:solidFill>
                                <a:prstClr val="black"/>
                              </a:solidFill>
                              <a:latin typeface="Cambria Math" panose="02040503050406030204" pitchFamily="18" charset="0"/>
                              <a:ea typeface="+mn-ea"/>
                              <a:cs typeface="Arial" panose="020B0604020202020204" pitchFamily="34" charset="0"/>
                            </a:rPr>
                            <m:t>3</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m:t>
                          </m:r>
                          <m:r>
                            <a:rPr lang="en-US" sz="2200" b="0" i="1" kern="1200" smtClean="0">
                              <a:solidFill>
                                <a:prstClr val="black"/>
                              </a:solidFill>
                              <a:latin typeface="Cambria Math" panose="02040503050406030204" pitchFamily="18" charset="0"/>
                              <a:ea typeface="+mn-ea"/>
                              <a:cs typeface="Arial" panose="020B0604020202020204" pitchFamily="34" charset="0"/>
                            </a:rPr>
                            <m:t>𝑦</m:t>
                          </m:r>
                        </m:num>
                        <m:den>
                          <m:r>
                            <a:rPr lang="en-US" sz="2200" b="0" i="1" kern="1200" smtClean="0">
                              <a:solidFill>
                                <a:prstClr val="black"/>
                              </a:solidFill>
                              <a:latin typeface="Cambria Math" panose="02040503050406030204" pitchFamily="18" charset="0"/>
                              <a:ea typeface="+mn-ea"/>
                              <a:cs typeface="Arial" panose="020B0604020202020204" pitchFamily="34" charset="0"/>
                            </a:rPr>
                            <m:t>𝑦</m:t>
                          </m:r>
                        </m:den>
                      </m:f>
                      <m:r>
                        <a:rPr lang="en-US" sz="2200" b="0" i="1" kern="1200" smtClean="0">
                          <a:solidFill>
                            <a:prstClr val="black"/>
                          </a:solidFill>
                          <a:latin typeface="Cambria Math" panose="02040503050406030204" pitchFamily="18" charset="0"/>
                          <a:ea typeface="+mn-ea"/>
                          <a:cs typeface="Arial" panose="020B0604020202020204" pitchFamily="34" charset="0"/>
                        </a:rPr>
                        <m:t>=</m:t>
                      </m:r>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r>
                            <a:rPr lang="en-US" sz="2200" b="0" i="1" kern="1200" smtClean="0">
                              <a:solidFill>
                                <a:prstClr val="black"/>
                              </a:solidFill>
                              <a:latin typeface="Cambria Math" panose="02040503050406030204" pitchFamily="18" charset="0"/>
                              <a:ea typeface="+mn-ea"/>
                              <a:cs typeface="Arial" panose="020B0604020202020204" pitchFamily="34" charset="0"/>
                            </a:rPr>
                            <m:t>3</m:t>
                          </m:r>
                          <m:r>
                            <a:rPr lang="en-US" sz="2200" b="0" i="1" kern="1200" smtClean="0">
                              <a:solidFill>
                                <a:prstClr val="black"/>
                              </a:solidFill>
                              <a:latin typeface="Cambria Math" panose="02040503050406030204" pitchFamily="18" charset="0"/>
                              <a:ea typeface="+mn-ea"/>
                              <a:cs typeface="Arial" panose="020B0604020202020204" pitchFamily="34" charset="0"/>
                            </a:rPr>
                            <m:t>𝑥𝑦</m:t>
                          </m:r>
                          <m:r>
                            <a:rPr lang="en-US" sz="22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𝑦</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num>
                        <m:den>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𝑦</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den>
                      </m:f>
                    </m:oMath>
                  </m:oMathPara>
                </a14:m>
                <a:endParaRPr lang="en-US" sz="2200" kern="1200" dirty="0">
                  <a:solidFill>
                    <a:prstClr val="black"/>
                  </a:solidFill>
                  <a:latin typeface="Arial" panose="020B0604020202020204" pitchFamily="34" charset="0"/>
                  <a:ea typeface="+mn-ea"/>
                  <a:cs typeface="Arial" panose="020B0604020202020204" pitchFamily="34" charset="0"/>
                </a:endParaRPr>
              </a:p>
            </p:txBody>
          </p:sp>
        </mc:Choice>
        <mc:Fallback xmlns="">
          <p:sp>
            <p:nvSpPr>
              <p:cNvPr id="8" name="TextBox 7">
                <a:extLst>
                  <a:ext uri="{FF2B5EF4-FFF2-40B4-BE49-F238E27FC236}">
                    <a16:creationId xmlns:a16="http://schemas.microsoft.com/office/drawing/2014/main" id="{6AA86A7E-AB4F-1F8E-B646-5D1FFA466FF1}"/>
                  </a:ext>
                </a:extLst>
              </p:cNvPr>
              <p:cNvSpPr txBox="1">
                <a:spLocks noRot="1" noChangeAspect="1" noMove="1" noResize="1" noEditPoints="1" noAdjustHandles="1" noChangeArrowheads="1" noChangeShapeType="1" noTextEdit="1"/>
              </p:cNvSpPr>
              <p:nvPr/>
            </p:nvSpPr>
            <p:spPr>
              <a:xfrm>
                <a:off x="1524510" y="1489870"/>
                <a:ext cx="6094976" cy="1198149"/>
              </a:xfrm>
              <a:prstGeom prst="rect">
                <a:avLst/>
              </a:prstGeom>
              <a:blipFill>
                <a:blip r:embed="rId3"/>
                <a:stretch>
                  <a:fillRect/>
                </a:stretch>
              </a:blipFill>
            </p:spPr>
            <p:txBody>
              <a:bodyPr/>
              <a:lstStyle/>
              <a:p>
                <a:r>
                  <a:rPr lang="en-US">
                    <a:noFill/>
                  </a:rPr>
                  <a:t> </a:t>
                </a:r>
              </a:p>
            </p:txBody>
          </p:sp>
        </mc:Fallback>
      </mc:AlternateContent>
      <p:sp>
        <p:nvSpPr>
          <p:cNvPr id="9" name="Oval Callout 29">
            <a:extLst>
              <a:ext uri="{FF2B5EF4-FFF2-40B4-BE49-F238E27FC236}">
                <a16:creationId xmlns:a16="http://schemas.microsoft.com/office/drawing/2014/main" id="{1B0DB6D8-E9BE-6D43-2D41-582D8A7E8FF5}"/>
              </a:ext>
            </a:extLst>
          </p:cNvPr>
          <p:cNvSpPr/>
          <p:nvPr/>
        </p:nvSpPr>
        <p:spPr>
          <a:xfrm>
            <a:off x="336585" y="2571750"/>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BB926CF-3A3B-305E-9962-A1AF11A6956E}"/>
                  </a:ext>
                </a:extLst>
              </p:cNvPr>
              <p:cNvSpPr txBox="1"/>
              <p:nvPr/>
            </p:nvSpPr>
            <p:spPr>
              <a:xfrm>
                <a:off x="560068" y="3032167"/>
                <a:ext cx="8195312" cy="1512786"/>
              </a:xfrm>
              <a:prstGeom prst="rect">
                <a:avLst/>
              </a:prstGeom>
              <a:noFill/>
            </p:spPr>
            <p:txBody>
              <a:bodyPr wrap="square">
                <a:spAutoFit/>
              </a:bodyPr>
              <a:lstStyle/>
              <a:p>
                <a:pPr>
                  <a:lnSpc>
                    <a:spcPct val="150000"/>
                  </a:lnSpc>
                  <a:spcBef>
                    <a:spcPts val="600"/>
                  </a:spcBef>
                  <a:spcAft>
                    <a:spcPts val="300"/>
                  </a:spcAft>
                </a:pPr>
                <a:r>
                  <a:rPr lang="en-US" sz="2200" kern="100" dirty="0">
                    <a:latin typeface="+mj-lt"/>
                    <a:ea typeface="Calibri" panose="020F0502020204030204" pitchFamily="34" charset="0"/>
                    <a:cs typeface="Times New Roman" panose="02020603050405020304" pitchFamily="18" charset="0"/>
                  </a:rPr>
                  <a:t>Nhân </a:t>
                </a:r>
                <a:r>
                  <a:rPr lang="en-US" sz="2200" kern="100" dirty="0" err="1">
                    <a:latin typeface="+mj-lt"/>
                    <a:ea typeface="Calibri" panose="020F0502020204030204" pitchFamily="34" charset="0"/>
                    <a:cs typeface="Times New Roman" panose="02020603050405020304" pitchFamily="18" charset="0"/>
                  </a:rPr>
                  <a:t>cả</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tử</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và</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mẫu</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của</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phân</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thức</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đã</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cho</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với</a:t>
                </a:r>
                <a:r>
                  <a:rPr lang="en-US" sz="2200" kern="100" dirty="0">
                    <a:latin typeface="+mj-lt"/>
                    <a:ea typeface="Calibri" panose="020F0502020204030204" pitchFamily="34" charset="0"/>
                    <a:cs typeface="Times New Roman" panose="02020603050405020304" pitchFamily="18" charset="0"/>
                  </a:rPr>
                  <a:t> y, ta </a:t>
                </a:r>
                <a:r>
                  <a:rPr lang="en-US" sz="2200" kern="100" dirty="0" err="1">
                    <a:latin typeface="+mj-lt"/>
                    <a:ea typeface="Calibri" panose="020F0502020204030204" pitchFamily="34" charset="0"/>
                    <a:cs typeface="Times New Roman" panose="02020603050405020304" pitchFamily="18" charset="0"/>
                  </a:rPr>
                  <a:t>được</a:t>
                </a:r>
                <a:r>
                  <a:rPr lang="en-US" sz="2200" kern="100" dirty="0">
                    <a:latin typeface="+mj-lt"/>
                    <a:ea typeface="Calibri" panose="020F0502020204030204" pitchFamily="34" charset="0"/>
                    <a:cs typeface="Times New Roman" panose="02020603050405020304" pitchFamily="18" charset="0"/>
                  </a:rPr>
                  <a:t>:</a:t>
                </a:r>
              </a:p>
              <a:p>
                <a:pPr>
                  <a:lnSpc>
                    <a:spcPct val="150000"/>
                  </a:lnSpc>
                  <a:spcBef>
                    <a:spcPts val="600"/>
                  </a:spcBef>
                  <a:spcAft>
                    <a:spcPts val="300"/>
                  </a:spcAft>
                </a:pPr>
                <a14:m>
                  <m:oMath xmlns:m="http://schemas.openxmlformats.org/officeDocument/2006/math">
                    <m:f>
                      <m:fPr>
                        <m:ctrlP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ctrlPr>
                      </m:fPr>
                      <m:num>
                        <m: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t>3</m:t>
                        </m:r>
                        <m: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t>+</m:t>
                        </m:r>
                        <m: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t>𝑦</m:t>
                        </m:r>
                      </m:num>
                      <m:den>
                        <m: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t>𝑦</m:t>
                        </m:r>
                      </m:den>
                    </m:f>
                    <m: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t>=</m:t>
                    </m:r>
                    <m:f>
                      <m:fPr>
                        <m:ctrlP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ctrlPr>
                      </m:fPr>
                      <m:num>
                        <m:d>
                          <m:dPr>
                            <m:ctrlP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ctrlPr>
                          </m:dPr>
                          <m:e>
                            <m: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t>3</m:t>
                            </m:r>
                            <m: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t>+</m:t>
                            </m:r>
                            <m: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t>𝑦</m:t>
                            </m:r>
                          </m:e>
                        </m:d>
                        <m: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t>.</m:t>
                        </m:r>
                        <m: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t>𝑦</m:t>
                        </m:r>
                      </m:num>
                      <m:den>
                        <m:r>
                          <a:rPr lang="en-US" sz="2200" i="1" kern="100" dirty="0" err="1" smtClean="0">
                            <a:latin typeface="Cambria Math" panose="02040503050406030204" pitchFamily="18" charset="0"/>
                            <a:ea typeface="Calibri" panose="020F0502020204030204" pitchFamily="34" charset="0"/>
                            <a:cs typeface="Times New Roman" panose="02020603050405020304" pitchFamily="18" charset="0"/>
                          </a:rPr>
                          <m:t>𝑦</m:t>
                        </m:r>
                        <m:r>
                          <a:rPr lang="en-US" sz="2200" i="1" kern="100" dirty="0" err="1" smtClean="0">
                            <a:latin typeface="Cambria Math" panose="02040503050406030204" pitchFamily="18" charset="0"/>
                            <a:ea typeface="Calibri" panose="020F0502020204030204" pitchFamily="34" charset="0"/>
                            <a:cs typeface="Times New Roman" panose="02020603050405020304" pitchFamily="18" charset="0"/>
                          </a:rPr>
                          <m:t>.</m:t>
                        </m:r>
                        <m:r>
                          <a:rPr lang="en-US" sz="2200" i="1" kern="100" dirty="0" err="1" smtClean="0">
                            <a:latin typeface="Cambria Math" panose="02040503050406030204" pitchFamily="18" charset="0"/>
                            <a:ea typeface="Calibri" panose="020F0502020204030204" pitchFamily="34" charset="0"/>
                            <a:cs typeface="Times New Roman" panose="02020603050405020304" pitchFamily="18" charset="0"/>
                          </a:rPr>
                          <m:t>𝑦</m:t>
                        </m:r>
                      </m:den>
                    </m:f>
                    <m:r>
                      <a:rPr lang="en-US" sz="2200" i="1" kern="100" dirty="0" smtClean="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dirty="0" smtClean="0">
                            <a:latin typeface="Cambria Math" panose="02040503050406030204" pitchFamily="18" charset="0"/>
                            <a:ea typeface="Times New Roman" panose="02020603050405020304" pitchFamily="18" charset="0"/>
                            <a:cs typeface="Times New Roman" panose="02020603050405020304" pitchFamily="18" charset="0"/>
                          </a:rPr>
                        </m:ctrlPr>
                      </m:fPr>
                      <m:num>
                        <m:d>
                          <m:dPr>
                            <m:ctrlPr>
                              <a:rPr lang="en-US" sz="2200" i="1" kern="100" dirty="0" smtClean="0">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kern="100" dirty="0">
                                <a:latin typeface="Cambria Math" panose="02040503050406030204" pitchFamily="18" charset="0"/>
                                <a:ea typeface="Times New Roman" panose="02020603050405020304" pitchFamily="18" charset="0"/>
                                <a:cs typeface="Times New Roman" panose="02020603050405020304" pitchFamily="18" charset="0"/>
                              </a:rPr>
                              <m:t>3</m:t>
                            </m:r>
                            <m:r>
                              <a:rPr lang="en-US" sz="2200" i="1" kern="100" dirty="0">
                                <a:latin typeface="Cambria Math" panose="02040503050406030204" pitchFamily="18" charset="0"/>
                                <a:ea typeface="Times New Roman" panose="02020603050405020304" pitchFamily="18" charset="0"/>
                                <a:cs typeface="Times New Roman" panose="02020603050405020304" pitchFamily="18" charset="0"/>
                              </a:rPr>
                              <m:t>𝑥𝑦</m:t>
                            </m:r>
                            <m:r>
                              <a:rPr lang="en-US" sz="2200" i="1" kern="100" dirty="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200" i="1" kern="100" dirty="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kern="100" dirty="0">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200" i="1" kern="100" dirty="0">
                                    <a:latin typeface="Cambria Math" panose="02040503050406030204" pitchFamily="18" charset="0"/>
                                    <a:ea typeface="Times New Roman" panose="02020603050405020304" pitchFamily="18" charset="0"/>
                                    <a:cs typeface="Times New Roman" panose="02020603050405020304" pitchFamily="18" charset="0"/>
                                  </a:rPr>
                                  <m:t>2</m:t>
                                </m:r>
                              </m:sup>
                            </m:sSup>
                          </m:e>
                        </m:d>
                      </m:num>
                      <m:den>
                        <m:sSup>
                          <m:sSupPr>
                            <m:ctrlPr>
                              <a:rPr lang="en-US" sz="2200" i="1" kern="100" dirty="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kern="100" dirty="0">
                                <a:latin typeface="Cambria Math" panose="02040503050406030204" pitchFamily="18" charset="0"/>
                                <a:ea typeface="Calibri" panose="020F0502020204030204" pitchFamily="34" charset="0"/>
                                <a:cs typeface="Times New Roman" panose="02020603050405020304" pitchFamily="18" charset="0"/>
                              </a:rPr>
                              <m:t>𝑦</m:t>
                            </m:r>
                          </m:e>
                          <m:sup>
                            <m:r>
                              <a:rPr lang="en-US" sz="2200" i="1" kern="100" dirty="0">
                                <a:latin typeface="Cambria Math" panose="02040503050406030204" pitchFamily="18" charset="0"/>
                                <a:ea typeface="Calibri" panose="020F0502020204030204" pitchFamily="34" charset="0"/>
                                <a:cs typeface="Times New Roman" panose="02020603050405020304" pitchFamily="18" charset="0"/>
                              </a:rPr>
                              <m:t>2</m:t>
                            </m:r>
                          </m:sup>
                        </m:sSup>
                      </m:den>
                    </m:f>
                    <m:r>
                      <a:rPr lang="en-US" sz="2200" i="1" kern="100" dirty="0">
                        <a:latin typeface="Cambria Math" panose="02040503050406030204" pitchFamily="18" charset="0"/>
                        <a:ea typeface="Calibri" panose="020F0502020204030204" pitchFamily="34" charset="0"/>
                        <a:cs typeface="Times New Roman" panose="02020603050405020304" pitchFamily="18" charset="0"/>
                      </a:rPr>
                      <m:t> </m:t>
                    </m:r>
                    <m:r>
                      <a:rPr lang="en-US" sz="2200" i="1" kern="100" dirty="0">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200" kern="100" dirty="0">
                    <a:latin typeface="+mj-lt"/>
                    <a:ea typeface="Calibri" panose="020F0502020204030204" pitchFamily="34" charset="0"/>
                    <a:cs typeface="Times New Roman" panose="02020603050405020304" pitchFamily="18" charset="0"/>
                  </a:rPr>
                  <a:t>(</a:t>
                </a:r>
                <a:r>
                  <a:rPr lang="en-US" sz="2200" kern="100" dirty="0" err="1">
                    <a:latin typeface="+mj-lt"/>
                    <a:ea typeface="Calibri" panose="020F0502020204030204" pitchFamily="34" charset="0"/>
                    <a:cs typeface="Times New Roman" panose="02020603050405020304" pitchFamily="18" charset="0"/>
                  </a:rPr>
                  <a:t>theo</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tính</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chất</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cơ</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bản</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của</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phân</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thức</a:t>
                </a:r>
                <a:r>
                  <a:rPr lang="en-US" sz="2200" kern="100" dirty="0">
                    <a:latin typeface="+mj-lt"/>
                    <a:ea typeface="Calibri" panose="020F0502020204030204" pitchFamily="34" charset="0"/>
                    <a:cs typeface="Times New Roman" panose="02020603050405020304" pitchFamily="18" charset="0"/>
                  </a:rPr>
                  <a:t>).</a:t>
                </a:r>
              </a:p>
            </p:txBody>
          </p:sp>
        </mc:Choice>
        <mc:Fallback xmlns="">
          <p:sp>
            <p:nvSpPr>
              <p:cNvPr id="12" name="TextBox 11">
                <a:extLst>
                  <a:ext uri="{FF2B5EF4-FFF2-40B4-BE49-F238E27FC236}">
                    <a16:creationId xmlns:a16="http://schemas.microsoft.com/office/drawing/2014/main" id="{2BB926CF-3A3B-305E-9962-A1AF11A6956E}"/>
                  </a:ext>
                </a:extLst>
              </p:cNvPr>
              <p:cNvSpPr txBox="1">
                <a:spLocks noRot="1" noChangeAspect="1" noMove="1" noResize="1" noEditPoints="1" noAdjustHandles="1" noChangeArrowheads="1" noChangeShapeType="1" noTextEdit="1"/>
              </p:cNvSpPr>
              <p:nvPr/>
            </p:nvSpPr>
            <p:spPr>
              <a:xfrm>
                <a:off x="560068" y="3032167"/>
                <a:ext cx="8195312" cy="1512786"/>
              </a:xfrm>
              <a:prstGeom prst="rect">
                <a:avLst/>
              </a:prstGeom>
              <a:blipFill>
                <a:blip r:embed="rId4"/>
                <a:stretch>
                  <a:fillRect l="-967" r="-521"/>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13" name="TextBox 12">
            <a:extLst>
              <a:ext uri="{FF2B5EF4-FFF2-40B4-BE49-F238E27FC236}">
                <a16:creationId xmlns:a16="http://schemas.microsoft.com/office/drawing/2014/main" id="{FD794C59-E934-A971-87CC-7A8A6C4460DB}"/>
              </a:ext>
            </a:extLst>
          </p:cNvPr>
          <p:cNvSpPr txBox="1"/>
          <p:nvPr/>
        </p:nvSpPr>
        <p:spPr>
          <a:xfrm>
            <a:off x="391726" y="1194187"/>
            <a:ext cx="3368744"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nl-NL" sz="2200" b="1" i="1" kern="1200" dirty="0">
                <a:solidFill>
                  <a:srgbClr val="0070C0"/>
                </a:solidFill>
                <a:latin typeface="Arial" panose="020B0604020202020204" pitchFamily="34" charset="0"/>
                <a:ea typeface="+mn-ea"/>
                <a:cs typeface="Arial" panose="020B0604020202020204" pitchFamily="34" charset="0"/>
              </a:rPr>
              <a:t>a) Rút </a:t>
            </a:r>
            <a:r>
              <a:rPr lang="nl-NL" sz="2200" b="1" i="1" kern="1200" dirty="0" err="1">
                <a:solidFill>
                  <a:srgbClr val="0070C0"/>
                </a:solidFill>
                <a:latin typeface="Arial" panose="020B0604020202020204" pitchFamily="34" charset="0"/>
                <a:ea typeface="+mn-ea"/>
                <a:cs typeface="Arial" panose="020B0604020202020204" pitchFamily="34" charset="0"/>
              </a:rPr>
              <a:t>gọn</a:t>
            </a:r>
            <a:r>
              <a:rPr lang="nl-NL" sz="2200" b="1" i="1" kern="1200" dirty="0">
                <a:solidFill>
                  <a:srgbClr val="0070C0"/>
                </a:solidFill>
                <a:latin typeface="Arial" panose="020B0604020202020204" pitchFamily="34" charset="0"/>
                <a:ea typeface="+mn-ea"/>
                <a:cs typeface="Arial" panose="020B0604020202020204" pitchFamily="34" charset="0"/>
              </a:rPr>
              <a:t> </a:t>
            </a:r>
            <a:r>
              <a:rPr lang="nl-NL" sz="2200" b="1" i="1" kern="1200" dirty="0" err="1">
                <a:solidFill>
                  <a:srgbClr val="0070C0"/>
                </a:solidFill>
                <a:latin typeface="Arial" panose="020B0604020202020204" pitchFamily="34" charset="0"/>
                <a:ea typeface="+mn-ea"/>
                <a:cs typeface="Arial" panose="020B0604020202020204" pitchFamily="34" charset="0"/>
              </a:rPr>
              <a:t>phân</a:t>
            </a:r>
            <a:r>
              <a:rPr lang="nl-NL" sz="2200" b="1" i="1" kern="1200" dirty="0">
                <a:solidFill>
                  <a:srgbClr val="0070C0"/>
                </a:solidFill>
                <a:latin typeface="Arial" panose="020B0604020202020204" pitchFamily="34" charset="0"/>
                <a:ea typeface="+mn-ea"/>
                <a:cs typeface="Arial" panose="020B0604020202020204" pitchFamily="34" charset="0"/>
              </a:rPr>
              <a:t> </a:t>
            </a:r>
            <a:r>
              <a:rPr lang="nl-NL" sz="2200" b="1" i="1" kern="1200" dirty="0" err="1">
                <a:solidFill>
                  <a:srgbClr val="0070C0"/>
                </a:solidFill>
                <a:latin typeface="Arial" panose="020B0604020202020204" pitchFamily="34" charset="0"/>
                <a:ea typeface="+mn-ea"/>
                <a:cs typeface="Arial" panose="020B0604020202020204" pitchFamily="34" charset="0"/>
              </a:rPr>
              <a:t>thức</a:t>
            </a:r>
            <a:endParaRPr kumimoji="0" lang="en-US" sz="2200" b="0"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2" name="Rectangle: Rounded Corners 1">
            <a:extLst>
              <a:ext uri="{FF2B5EF4-FFF2-40B4-BE49-F238E27FC236}">
                <a16:creationId xmlns:a16="http://schemas.microsoft.com/office/drawing/2014/main" id="{28936310-4B91-8EFE-9725-0D26DE5D3DB8}"/>
              </a:ext>
            </a:extLst>
          </p:cNvPr>
          <p:cNvSpPr/>
          <p:nvPr/>
        </p:nvSpPr>
        <p:spPr>
          <a:xfrm>
            <a:off x="3382028" y="256039"/>
            <a:ext cx="2379942" cy="742950"/>
          </a:xfrm>
          <a:prstGeom prst="roundRect">
            <a:avLst/>
          </a:prstGeom>
          <a:solidFill>
            <a:srgbClr val="FFA3A3"/>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2500" b="1" dirty="0">
                <a:solidFill>
                  <a:schemeClr val="bg1">
                    <a:lumMod val="10000"/>
                  </a:schemeClr>
                </a:solidFill>
                <a:latin typeface="Arial (Body)"/>
              </a:rPr>
              <a:t>2. </a:t>
            </a:r>
            <a:r>
              <a:rPr lang="en-US" sz="2500" b="1" dirty="0" err="1">
                <a:solidFill>
                  <a:schemeClr val="bg1">
                    <a:lumMod val="10000"/>
                  </a:schemeClr>
                </a:solidFill>
                <a:latin typeface="Arial (Body)"/>
              </a:rPr>
              <a:t>Ứng</a:t>
            </a:r>
            <a:r>
              <a:rPr lang="en-US" sz="2500" b="1" dirty="0">
                <a:solidFill>
                  <a:schemeClr val="bg1">
                    <a:lumMod val="10000"/>
                  </a:schemeClr>
                </a:solidFill>
                <a:latin typeface="Arial (Body)"/>
              </a:rPr>
              <a:t> </a:t>
            </a:r>
            <a:r>
              <a:rPr lang="en-US" sz="2500" b="1" dirty="0" err="1">
                <a:solidFill>
                  <a:schemeClr val="bg1">
                    <a:lumMod val="10000"/>
                  </a:schemeClr>
                </a:solidFill>
                <a:latin typeface="Arial (Body)"/>
              </a:rPr>
              <a:t>dụng</a:t>
            </a:r>
            <a:endParaRPr lang="en-US" sz="2500" b="1" dirty="0">
              <a:solidFill>
                <a:schemeClr val="bg1">
                  <a:lumMod val="10000"/>
                </a:schemeClr>
              </a:solidFill>
              <a:latin typeface="Arial (Body)"/>
            </a:endParaRPr>
          </a:p>
        </p:txBody>
      </p:sp>
      <p:sp>
        <p:nvSpPr>
          <p:cNvPr id="3" name="Rectangle 2">
            <a:extLst>
              <a:ext uri="{FF2B5EF4-FFF2-40B4-BE49-F238E27FC236}">
                <a16:creationId xmlns:a16="http://schemas.microsoft.com/office/drawing/2014/main" id="{23E45BFA-2CC7-62BF-4EE3-4310704A0736}"/>
              </a:ext>
            </a:extLst>
          </p:cNvPr>
          <p:cNvSpPr/>
          <p:nvPr/>
        </p:nvSpPr>
        <p:spPr>
          <a:xfrm>
            <a:off x="574776" y="1924975"/>
            <a:ext cx="906017" cy="430887"/>
          </a:xfrm>
          <a:prstGeom prst="rect">
            <a:avLst/>
          </a:prstGeom>
        </p:spPr>
        <p:txBody>
          <a:bodyPr wrap="none">
            <a:spAutoFit/>
          </a:bodyPr>
          <a:lstStyle/>
          <a:p>
            <a:pPr algn="ctr">
              <a:buClrTx/>
              <a:buFontTx/>
              <a:buNone/>
              <a:defRPr/>
            </a:pPr>
            <a:r>
              <a:rPr lang="en-US" sz="2200" b="1" kern="1200" dirty="0">
                <a:solidFill>
                  <a:prstClr val="black"/>
                </a:solidFill>
                <a:latin typeface="+mj-lt"/>
                <a:ea typeface="+mn-ea"/>
                <a:cs typeface="Arial" panose="020B0604020202020204" pitchFamily="34" charset="0"/>
              </a:rPr>
              <a:t>HĐ 4.</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EAB8B36-011C-3AFA-2030-8A9B24868AC1}"/>
                  </a:ext>
                </a:extLst>
              </p:cNvPr>
              <p:cNvSpPr txBox="1"/>
              <p:nvPr/>
            </p:nvSpPr>
            <p:spPr>
              <a:xfrm>
                <a:off x="1480793" y="1593173"/>
                <a:ext cx="3594902" cy="941155"/>
              </a:xfrm>
              <a:prstGeom prst="rect">
                <a:avLst/>
              </a:prstGeom>
              <a:noFill/>
            </p:spPr>
            <p:txBody>
              <a:bodyPr wrap="square">
                <a:spAutoFit/>
              </a:bodyPr>
              <a:lstStyle/>
              <a:p>
                <a:pPr>
                  <a:lnSpc>
                    <a:spcPct val="150000"/>
                  </a:lnSpc>
                  <a:spcBef>
                    <a:spcPts val="600"/>
                  </a:spcBef>
                  <a:spcAft>
                    <a:spcPts val="300"/>
                  </a:spcAft>
                </a:pPr>
                <a:r>
                  <a:rPr lang="en-US" sz="2200" kern="100" dirty="0">
                    <a:latin typeface="+mj-lt"/>
                    <a:ea typeface="Calibri" panose="020F0502020204030204" pitchFamily="34" charset="0"/>
                    <a:cs typeface="Times New Roman" panose="02020603050405020304" pitchFamily="18" charset="0"/>
                  </a:rPr>
                  <a:t>Cho </a:t>
                </a:r>
                <a:r>
                  <a:rPr lang="en-US" sz="2200" kern="100" dirty="0" err="1">
                    <a:latin typeface="+mj-lt"/>
                    <a:ea typeface="Calibri" panose="020F0502020204030204" pitchFamily="34" charset="0"/>
                    <a:cs typeface="Times New Roman" panose="02020603050405020304" pitchFamily="18" charset="0"/>
                  </a:rPr>
                  <a:t>phân</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thức</a:t>
                </a:r>
                <a:r>
                  <a:rPr lang="en-US" sz="22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400" b="0" i="1" kern="100" smtClean="0">
                            <a:latin typeface="Cambria Math" panose="02040503050406030204" pitchFamily="18" charset="0"/>
                            <a:ea typeface="Calibri" panose="020F0502020204030204" pitchFamily="34" charset="0"/>
                            <a:cs typeface="Times New Roman" panose="02020603050405020304" pitchFamily="18" charset="0"/>
                          </a:rPr>
                        </m:ctrlPr>
                      </m:fPr>
                      <m:num>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4</m:t>
                        </m:r>
                        <m:sSup>
                          <m:sSupPr>
                            <m:ctrlPr>
                              <a:rPr lang="en-US" sz="24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𝑥</m:t>
                            </m:r>
                          </m:e>
                          <m:sup>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2</m:t>
                            </m:r>
                          </m:sup>
                        </m:sSup>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𝑦</m:t>
                        </m:r>
                      </m:num>
                      <m:den>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6</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24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𝑦</m:t>
                            </m:r>
                          </m:e>
                          <m:sup>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2</m:t>
                            </m:r>
                          </m:sup>
                        </m:sSup>
                      </m:den>
                    </m:f>
                  </m:oMath>
                </a14:m>
                <a:r>
                  <a:rPr lang="en-US" sz="2200" kern="100" dirty="0">
                    <a:effectLst/>
                    <a:latin typeface="+mj-lt"/>
                    <a:ea typeface="Calibri" panose="020F0502020204030204" pitchFamily="34" charset="0"/>
                    <a:cs typeface="Times New Roman" panose="02020603050405020304" pitchFamily="18" charset="0"/>
                  </a:rPr>
                  <a:t> </a:t>
                </a:r>
              </a:p>
            </p:txBody>
          </p:sp>
        </mc:Choice>
        <mc:Fallback xmlns="">
          <p:sp>
            <p:nvSpPr>
              <p:cNvPr id="5" name="TextBox 4">
                <a:extLst>
                  <a:ext uri="{FF2B5EF4-FFF2-40B4-BE49-F238E27FC236}">
                    <a16:creationId xmlns:a16="http://schemas.microsoft.com/office/drawing/2014/main" id="{AEAB8B36-011C-3AFA-2030-8A9B24868AC1}"/>
                  </a:ext>
                </a:extLst>
              </p:cNvPr>
              <p:cNvSpPr txBox="1">
                <a:spLocks noRot="1" noChangeAspect="1" noMove="1" noResize="1" noEditPoints="1" noAdjustHandles="1" noChangeArrowheads="1" noChangeShapeType="1" noTextEdit="1"/>
              </p:cNvSpPr>
              <p:nvPr/>
            </p:nvSpPr>
            <p:spPr>
              <a:xfrm>
                <a:off x="1480793" y="1593173"/>
                <a:ext cx="3594902" cy="941155"/>
              </a:xfrm>
              <a:prstGeom prst="rect">
                <a:avLst/>
              </a:prstGeom>
              <a:blipFill>
                <a:blip r:embed="rId3"/>
                <a:stretch>
                  <a:fillRect l="-2203"/>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803B4CCB-85EF-BFD3-013C-39CECF574813}"/>
              </a:ext>
            </a:extLst>
          </p:cNvPr>
          <p:cNvSpPr txBox="1"/>
          <p:nvPr/>
        </p:nvSpPr>
        <p:spPr>
          <a:xfrm>
            <a:off x="601799" y="2518119"/>
            <a:ext cx="7940401" cy="1668470"/>
          </a:xfrm>
          <a:prstGeom prst="rect">
            <a:avLst/>
          </a:prstGeom>
          <a:noFill/>
        </p:spPr>
        <p:txBody>
          <a:bodyPr wrap="square">
            <a:spAutoFit/>
          </a:bodyPr>
          <a:lstStyle/>
          <a:p>
            <a:pPr>
              <a:lnSpc>
                <a:spcPct val="150000"/>
              </a:lnSpc>
              <a:spcBef>
                <a:spcPts val="600"/>
              </a:spcBef>
              <a:spcAft>
                <a:spcPts val="300"/>
              </a:spcAft>
            </a:pPr>
            <a:r>
              <a:rPr lang="en-US" sz="2200" kern="100" dirty="0">
                <a:effectLst/>
                <a:latin typeface="+mj-lt"/>
                <a:ea typeface="Calibri" panose="020F0502020204030204" pitchFamily="34" charset="0"/>
                <a:cs typeface="Times New Roman" panose="02020603050405020304" pitchFamily="18" charset="0"/>
              </a:rPr>
              <a:t>a) </a:t>
            </a:r>
            <a:r>
              <a:rPr lang="en-US" sz="2200" kern="100" dirty="0" err="1">
                <a:effectLst/>
                <a:latin typeface="+mj-lt"/>
                <a:ea typeface="Calibri" panose="020F0502020204030204" pitchFamily="34" charset="0"/>
                <a:cs typeface="Times New Roman" panose="02020603050405020304" pitchFamily="18" charset="0"/>
              </a:rPr>
              <a:t>Tìm</a:t>
            </a:r>
            <a:r>
              <a:rPr lang="en-US" sz="2200" kern="100" dirty="0">
                <a:effectLst/>
                <a:latin typeface="+mj-lt"/>
                <a:ea typeface="Calibri" panose="020F0502020204030204" pitchFamily="34" charset="0"/>
                <a:cs typeface="Times New Roman" panose="02020603050405020304" pitchFamily="18" charset="0"/>
              </a:rPr>
              <a:t> </a:t>
            </a:r>
            <a:r>
              <a:rPr lang="en-US" sz="2200" kern="100" dirty="0" err="1">
                <a:effectLst/>
                <a:latin typeface="+mj-lt"/>
                <a:ea typeface="Calibri" panose="020F0502020204030204" pitchFamily="34" charset="0"/>
                <a:cs typeface="Times New Roman" panose="02020603050405020304" pitchFamily="18" charset="0"/>
              </a:rPr>
              <a:t>nhân</a:t>
            </a:r>
            <a:r>
              <a:rPr lang="en-US" sz="2200" kern="100" dirty="0">
                <a:effectLst/>
                <a:latin typeface="+mj-lt"/>
                <a:ea typeface="Calibri" panose="020F0502020204030204" pitchFamily="34" charset="0"/>
                <a:cs typeface="Times New Roman" panose="02020603050405020304" pitchFamily="18" charset="0"/>
              </a:rPr>
              <a:t> </a:t>
            </a:r>
            <a:r>
              <a:rPr lang="en-US" sz="2200" kern="100" dirty="0" err="1">
                <a:effectLst/>
                <a:latin typeface="+mj-lt"/>
                <a:ea typeface="Calibri" panose="020F0502020204030204" pitchFamily="34" charset="0"/>
                <a:cs typeface="Times New Roman" panose="02020603050405020304" pitchFamily="18" charset="0"/>
              </a:rPr>
              <a:t>tử</a:t>
            </a:r>
            <a:r>
              <a:rPr lang="en-US" sz="2200" kern="100" dirty="0">
                <a:effectLst/>
                <a:latin typeface="+mj-lt"/>
                <a:ea typeface="Calibri" panose="020F0502020204030204" pitchFamily="34" charset="0"/>
                <a:cs typeface="Times New Roman" panose="02020603050405020304" pitchFamily="18" charset="0"/>
              </a:rPr>
              <a:t> </a:t>
            </a:r>
            <a:r>
              <a:rPr lang="en-US" sz="2200" kern="100" dirty="0" err="1">
                <a:effectLst/>
                <a:latin typeface="+mj-lt"/>
                <a:ea typeface="Calibri" panose="020F0502020204030204" pitchFamily="34" charset="0"/>
                <a:cs typeface="Times New Roman" panose="02020603050405020304" pitchFamily="18" charset="0"/>
              </a:rPr>
              <a:t>chung</a:t>
            </a:r>
            <a:r>
              <a:rPr lang="en-US" sz="2200" kern="100" dirty="0">
                <a:effectLst/>
                <a:latin typeface="+mj-lt"/>
                <a:ea typeface="Calibri" panose="020F0502020204030204" pitchFamily="34" charset="0"/>
                <a:cs typeface="Times New Roman" panose="02020603050405020304" pitchFamily="18" charset="0"/>
              </a:rPr>
              <a:t> </a:t>
            </a:r>
            <a:r>
              <a:rPr lang="en-US" sz="2200" kern="100" dirty="0" err="1">
                <a:effectLst/>
                <a:latin typeface="+mj-lt"/>
                <a:ea typeface="Calibri" panose="020F0502020204030204" pitchFamily="34" charset="0"/>
                <a:cs typeface="Times New Roman" panose="02020603050405020304" pitchFamily="18" charset="0"/>
              </a:rPr>
              <a:t>của</a:t>
            </a:r>
            <a:r>
              <a:rPr lang="en-US" sz="2200" kern="100" dirty="0">
                <a:effectLst/>
                <a:latin typeface="+mj-lt"/>
                <a:ea typeface="Calibri" panose="020F0502020204030204" pitchFamily="34" charset="0"/>
                <a:cs typeface="Times New Roman" panose="02020603050405020304" pitchFamily="18" charset="0"/>
              </a:rPr>
              <a:t> </a:t>
            </a:r>
            <a:r>
              <a:rPr lang="en-US" sz="2200" kern="100" dirty="0" err="1">
                <a:effectLst/>
                <a:latin typeface="+mj-lt"/>
                <a:ea typeface="Calibri" panose="020F0502020204030204" pitchFamily="34" charset="0"/>
                <a:cs typeface="Times New Roman" panose="02020603050405020304" pitchFamily="18" charset="0"/>
              </a:rPr>
              <a:t>tử</a:t>
            </a:r>
            <a:r>
              <a:rPr lang="en-US" sz="2200" kern="100" dirty="0">
                <a:effectLst/>
                <a:latin typeface="+mj-lt"/>
                <a:ea typeface="Calibri" panose="020F0502020204030204" pitchFamily="34" charset="0"/>
                <a:cs typeface="Times New Roman" panose="02020603050405020304" pitchFamily="18" charset="0"/>
              </a:rPr>
              <a:t> </a:t>
            </a:r>
            <a:r>
              <a:rPr lang="en-US" sz="2200" kern="100" dirty="0" err="1">
                <a:effectLst/>
                <a:latin typeface="+mj-lt"/>
                <a:ea typeface="Calibri" panose="020F0502020204030204" pitchFamily="34" charset="0"/>
                <a:cs typeface="Times New Roman" panose="02020603050405020304" pitchFamily="18" charset="0"/>
              </a:rPr>
              <a:t>và</a:t>
            </a:r>
            <a:r>
              <a:rPr lang="en-US" sz="2200" kern="100" dirty="0">
                <a:effectLst/>
                <a:latin typeface="+mj-lt"/>
                <a:ea typeface="Calibri" panose="020F0502020204030204" pitchFamily="34" charset="0"/>
                <a:cs typeface="Times New Roman" panose="02020603050405020304" pitchFamily="18" charset="0"/>
              </a:rPr>
              <a:t> </a:t>
            </a:r>
            <a:r>
              <a:rPr lang="en-US" sz="2200" kern="100" dirty="0" err="1">
                <a:effectLst/>
                <a:latin typeface="+mj-lt"/>
                <a:ea typeface="Calibri" panose="020F0502020204030204" pitchFamily="34" charset="0"/>
                <a:cs typeface="Times New Roman" panose="02020603050405020304" pitchFamily="18" charset="0"/>
              </a:rPr>
              <a:t>mẫu</a:t>
            </a:r>
            <a:r>
              <a:rPr lang="en-US" sz="2200" kern="100" dirty="0">
                <a:effectLst/>
                <a:latin typeface="+mj-lt"/>
                <a:ea typeface="Calibri" panose="020F0502020204030204" pitchFamily="34" charset="0"/>
                <a:cs typeface="Times New Roman" panose="02020603050405020304" pitchFamily="18" charset="0"/>
              </a:rPr>
              <a:t>.</a:t>
            </a:r>
          </a:p>
          <a:p>
            <a:pPr>
              <a:lnSpc>
                <a:spcPct val="150000"/>
              </a:lnSpc>
              <a:spcBef>
                <a:spcPts val="600"/>
              </a:spcBef>
              <a:spcAft>
                <a:spcPts val="300"/>
              </a:spcAft>
            </a:pPr>
            <a:r>
              <a:rPr lang="en-US" sz="2200" kern="100" dirty="0">
                <a:effectLst/>
                <a:latin typeface="+mj-lt"/>
                <a:ea typeface="Calibri" panose="020F0502020204030204" pitchFamily="34" charset="0"/>
                <a:cs typeface="Times New Roman" panose="02020603050405020304" pitchFamily="18" charset="0"/>
              </a:rPr>
              <a:t>b) </a:t>
            </a:r>
            <a:r>
              <a:rPr lang="en-US" sz="2200" kern="100" dirty="0" err="1">
                <a:effectLst/>
                <a:latin typeface="+mj-lt"/>
                <a:ea typeface="Calibri" panose="020F0502020204030204" pitchFamily="34" charset="0"/>
                <a:cs typeface="Times New Roman" panose="02020603050405020304" pitchFamily="18" charset="0"/>
              </a:rPr>
              <a:t>Tìm</a:t>
            </a:r>
            <a:r>
              <a:rPr lang="en-US" sz="2200" kern="100" dirty="0">
                <a:effectLst/>
                <a:latin typeface="+mj-lt"/>
                <a:ea typeface="Calibri" panose="020F0502020204030204" pitchFamily="34" charset="0"/>
                <a:cs typeface="Times New Roman" panose="02020603050405020304" pitchFamily="18" charset="0"/>
              </a:rPr>
              <a:t> </a:t>
            </a:r>
            <a:r>
              <a:rPr lang="en-US" sz="2200" kern="100" dirty="0" err="1">
                <a:effectLst/>
                <a:latin typeface="+mj-lt"/>
                <a:ea typeface="Calibri" panose="020F0502020204030204" pitchFamily="34" charset="0"/>
                <a:cs typeface="Times New Roman" panose="02020603050405020304" pitchFamily="18" charset="0"/>
              </a:rPr>
              <a:t>phâ</a:t>
            </a:r>
            <a:r>
              <a:rPr lang="en-US" sz="2200" kern="100" dirty="0" err="1">
                <a:latin typeface="+mj-lt"/>
                <a:ea typeface="Calibri" panose="020F0502020204030204" pitchFamily="34" charset="0"/>
                <a:cs typeface="Times New Roman" panose="02020603050405020304" pitchFamily="18" charset="0"/>
              </a:rPr>
              <a:t>n</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thức</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nhận</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được</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sau</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khi</a:t>
            </a:r>
            <a:r>
              <a:rPr lang="en-US" sz="2200" kern="100" dirty="0">
                <a:latin typeface="+mj-lt"/>
                <a:ea typeface="Calibri" panose="020F0502020204030204" pitchFamily="34" charset="0"/>
                <a:cs typeface="Times New Roman" panose="02020603050405020304" pitchFamily="18" charset="0"/>
              </a:rPr>
              <a:t> chia </a:t>
            </a:r>
            <a:r>
              <a:rPr lang="en-US" sz="2200" kern="100" dirty="0" err="1">
                <a:latin typeface="+mj-lt"/>
                <a:ea typeface="Calibri" panose="020F0502020204030204" pitchFamily="34" charset="0"/>
                <a:cs typeface="Times New Roman" panose="02020603050405020304" pitchFamily="18" charset="0"/>
              </a:rPr>
              <a:t>cả</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tử</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và</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mẫu</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cho</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nhân</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tử</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chung</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đó</a:t>
            </a:r>
            <a:r>
              <a:rPr lang="en-US" sz="2200" kern="100" dirty="0">
                <a:latin typeface="+mj-lt"/>
                <a:ea typeface="Calibri" panose="020F0502020204030204" pitchFamily="34" charset="0"/>
                <a:cs typeface="Times New Roman" panose="02020603050405020304" pitchFamily="18" charset="0"/>
              </a:rPr>
              <a:t>.</a:t>
            </a:r>
            <a:endParaRPr lang="en-US" sz="2200" kern="100" dirty="0">
              <a:effectLst/>
              <a:latin typeface="+mj-lt"/>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212EEA93-BA14-5D93-3110-84FB863E9657}"/>
              </a:ext>
            </a:extLst>
          </p:cNvPr>
          <p:cNvPicPr>
            <a:picLocks noChangeAspect="1"/>
          </p:cNvPicPr>
          <p:nvPr/>
        </p:nvPicPr>
        <p:blipFill>
          <a:blip r:embed="rId4"/>
          <a:stretch>
            <a:fillRect/>
          </a:stretch>
        </p:blipFill>
        <p:spPr>
          <a:xfrm>
            <a:off x="5944849" y="1194187"/>
            <a:ext cx="2966167" cy="1668469"/>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anim calcmode="lin" valueType="num">
                                      <p:cBhvr>
                                        <p:cTn id="24" dur="500" fill="hold"/>
                                        <p:tgtEl>
                                          <p:spTgt spid="3"/>
                                        </p:tgtEl>
                                        <p:attrNameLst>
                                          <p:attrName>ppt_x</p:attrName>
                                        </p:attrNameLst>
                                      </p:cBhvr>
                                      <p:tavLst>
                                        <p:tav tm="0">
                                          <p:val>
                                            <p:strVal val="#ppt_x"/>
                                          </p:val>
                                        </p:tav>
                                        <p:tav tm="100000">
                                          <p:val>
                                            <p:strVal val="#ppt_x"/>
                                          </p:val>
                                        </p:tav>
                                      </p:tavLst>
                                    </p:anim>
                                    <p:anim calcmode="lin" valueType="num">
                                      <p:cBhvr>
                                        <p:cTn id="25"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P spid="3" grpId="0"/>
      <p:bldP spid="5"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7" name="Oval Callout 29">
            <a:extLst>
              <a:ext uri="{FF2B5EF4-FFF2-40B4-BE49-F238E27FC236}">
                <a16:creationId xmlns:a16="http://schemas.microsoft.com/office/drawing/2014/main" id="{FA48945B-79F4-7BC2-EC31-3795F3E725B7}"/>
              </a:ext>
            </a:extLst>
          </p:cNvPr>
          <p:cNvSpPr/>
          <p:nvPr/>
        </p:nvSpPr>
        <p:spPr>
          <a:xfrm>
            <a:off x="7244267" y="343274"/>
            <a:ext cx="972752" cy="364371"/>
          </a:xfrm>
          <a:prstGeom prst="wedgeEllipseCallout">
            <a:avLst>
              <a:gd name="adj1" fmla="val -25538"/>
              <a:gd name="adj2" fmla="val 91443"/>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A4D6037B-BF14-B6EE-6EC6-764B62DD3A50}"/>
              </a:ext>
            </a:extLst>
          </p:cNvPr>
          <p:cNvSpPr/>
          <p:nvPr/>
        </p:nvSpPr>
        <p:spPr>
          <a:xfrm>
            <a:off x="1413357" y="209380"/>
            <a:ext cx="906017" cy="430887"/>
          </a:xfrm>
          <a:prstGeom prst="rect">
            <a:avLst/>
          </a:prstGeom>
        </p:spPr>
        <p:txBody>
          <a:bodyPr wrap="none">
            <a:spAutoFit/>
          </a:bodyPr>
          <a:lstStyle/>
          <a:p>
            <a:pPr algn="ctr">
              <a:buClrTx/>
              <a:buFontTx/>
              <a:buNone/>
              <a:defRPr/>
            </a:pPr>
            <a:r>
              <a:rPr lang="en-US" sz="2200" b="1" kern="1200" dirty="0">
                <a:solidFill>
                  <a:prstClr val="black"/>
                </a:solidFill>
                <a:latin typeface="+mj-lt"/>
                <a:ea typeface="+mn-ea"/>
                <a:cs typeface="Arial" panose="020B0604020202020204" pitchFamily="34" charset="0"/>
              </a:rPr>
              <a:t>HĐ 4.</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EC88ED4-5DCE-05B0-48D5-B4AEF6FAB7A8}"/>
                  </a:ext>
                </a:extLst>
              </p:cNvPr>
              <p:cNvSpPr txBox="1"/>
              <p:nvPr/>
            </p:nvSpPr>
            <p:spPr>
              <a:xfrm>
                <a:off x="392353" y="777541"/>
                <a:ext cx="8488176" cy="2194319"/>
              </a:xfrm>
              <a:prstGeom prst="rect">
                <a:avLst/>
              </a:prstGeom>
              <a:noFill/>
            </p:spPr>
            <p:txBody>
              <a:bodyPr wrap="square">
                <a:spAutoFit/>
              </a:bodyPr>
              <a:lstStyle/>
              <a:p>
                <a:pPr algn="just">
                  <a:spcBef>
                    <a:spcPts val="600"/>
                  </a:spcBef>
                  <a:spcAft>
                    <a:spcPts val="300"/>
                  </a:spcAft>
                </a:pPr>
                <a:r>
                  <a:rPr lang="en-US" sz="2200" kern="100" dirty="0">
                    <a:effectLst/>
                    <a:latin typeface="+mj-lt"/>
                    <a:ea typeface="Times New Roman" panose="02020603050405020304" pitchFamily="18" charset="0"/>
                    <a:cs typeface="Times New Roman" panose="02020603050405020304" pitchFamily="18" charset="0"/>
                  </a:rPr>
                  <a:t>a) </a:t>
                </a:r>
                <a:r>
                  <a:rPr lang="en-US" sz="2200" kern="100" dirty="0" err="1">
                    <a:solidFill>
                      <a:srgbClr val="000000"/>
                    </a:solidFill>
                    <a:effectLst/>
                    <a:latin typeface="+mj-lt"/>
                    <a:ea typeface="Calibri" panose="020F0502020204030204" pitchFamily="34" charset="0"/>
                    <a:cs typeface="Times New Roman" panose="02020603050405020304" pitchFamily="18" charset="0"/>
                  </a:rPr>
                  <a:t>Nhân</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tử</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chung</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của</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tử</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và</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mẫu</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là</a:t>
                </a:r>
                <a:r>
                  <a:rPr lang="en-US" sz="2200" kern="100" dirty="0">
                    <a:solidFill>
                      <a:srgbClr val="000000"/>
                    </a:solidFill>
                    <a:effectLst/>
                    <a:latin typeface="+mj-lt"/>
                    <a:ea typeface="Calibri" panose="020F0502020204030204" pitchFamily="34" charset="0"/>
                    <a:cs typeface="Times New Roman" panose="02020603050405020304" pitchFamily="18" charset="0"/>
                  </a:rPr>
                  <a:t> 2xy.</a:t>
                </a:r>
                <a:endParaRPr lang="en-US" sz="2200" kern="100" dirty="0">
                  <a:effectLst/>
                  <a:latin typeface="+mj-lt"/>
                  <a:ea typeface="Calibri" panose="020F0502020204030204" pitchFamily="34" charset="0"/>
                  <a:cs typeface="Times New Roman" panose="02020603050405020304" pitchFamily="18" charset="0"/>
                </a:endParaRPr>
              </a:p>
              <a:p>
                <a:pPr algn="just">
                  <a:spcBef>
                    <a:spcPts val="600"/>
                  </a:spcBef>
                  <a:spcAft>
                    <a:spcPts val="300"/>
                  </a:spcAft>
                </a:pPr>
                <a:r>
                  <a:rPr lang="pt-BR" sz="2200" kern="100" dirty="0">
                    <a:solidFill>
                      <a:srgbClr val="000000"/>
                    </a:solidFill>
                    <a:effectLst/>
                    <a:latin typeface="+mj-lt"/>
                    <a:ea typeface="Times New Roman" panose="02020603050405020304" pitchFamily="18" charset="0"/>
                    <a:cs typeface="Times New Roman" panose="02020603050405020304" pitchFamily="18" charset="0"/>
                  </a:rPr>
                  <a:t>b) Ta có: </a:t>
                </a:r>
                <a14:m>
                  <m:oMath xmlns:m="http://schemas.openxmlformats.org/officeDocument/2006/math">
                    <m:f>
                      <m:fPr>
                        <m:ctrlPr>
                          <a:rPr lang="en-US" sz="24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4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pt-BR" sz="24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m:t>
                            </m:r>
                            <m:r>
                              <m:rPr>
                                <m:sty m:val="p"/>
                              </m:rPr>
                              <a:rPr lang="pt-BR" sz="24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pt-BR" sz="24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m:rPr>
                            <m:sty m:val="p"/>
                          </m:rPr>
                          <a:rPr lang="pt-BR" sz="24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y</m:t>
                        </m:r>
                      </m:num>
                      <m:den>
                        <m:r>
                          <a:rPr lang="pt-BR" sz="2400" kern="100">
                            <a:effectLst/>
                            <a:latin typeface="Cambria Math" panose="02040503050406030204" pitchFamily="18" charset="0"/>
                            <a:ea typeface="Times New Roman" panose="02020603050405020304" pitchFamily="18" charset="0"/>
                            <a:cs typeface="Times New Roman" panose="02020603050405020304" pitchFamily="18" charset="0"/>
                          </a:rPr>
                          <m:t>6</m:t>
                        </m:r>
                        <m:sSup>
                          <m:sSupPr>
                            <m:ctrlPr>
                              <a:rPr lang="en-US" sz="24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pt-BR" sz="2400" kern="100">
                                <a:effectLst/>
                                <a:latin typeface="Cambria Math" panose="02040503050406030204" pitchFamily="18" charset="0"/>
                                <a:ea typeface="Times New Roman" panose="02020603050405020304" pitchFamily="18" charset="0"/>
                                <a:cs typeface="Times New Roman" panose="02020603050405020304" pitchFamily="18" charset="0"/>
                              </a:rPr>
                              <m:t>xy</m:t>
                            </m:r>
                          </m:e>
                          <m:sup>
                            <m:r>
                              <a:rPr lang="pt-BR" sz="2400"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pt-BR" sz="24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4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pt-BR" sz="24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m:t>
                            </m:r>
                            <m:r>
                              <m:rPr>
                                <m:sty m:val="p"/>
                              </m:rPr>
                              <a:rPr lang="pt-BR" sz="24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pt-BR" sz="24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m:rPr>
                            <m:sty m:val="p"/>
                          </m:rPr>
                          <a:rPr lang="pt-BR" sz="24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y</m:t>
                        </m:r>
                        <m:r>
                          <a:rPr lang="pt-BR" sz="24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pt-BR" sz="24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xy</m:t>
                        </m:r>
                        <m:r>
                          <a:rPr lang="en-US" sz="2400" b="0" i="0"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num>
                      <m:den>
                        <m:r>
                          <a:rPr lang="pt-BR" sz="2400" kern="100">
                            <a:effectLst/>
                            <a:latin typeface="Cambria Math" panose="02040503050406030204" pitchFamily="18" charset="0"/>
                            <a:ea typeface="Times New Roman" panose="02020603050405020304" pitchFamily="18" charset="0"/>
                            <a:cs typeface="Times New Roman" panose="02020603050405020304" pitchFamily="18" charset="0"/>
                          </a:rPr>
                          <m:t>6</m:t>
                        </m:r>
                        <m:sSup>
                          <m:sSupPr>
                            <m:ctrlPr>
                              <a:rPr lang="en-US" sz="24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pt-BR" sz="2400" kern="100">
                                <a:effectLst/>
                                <a:latin typeface="Cambria Math" panose="02040503050406030204" pitchFamily="18" charset="0"/>
                                <a:ea typeface="Times New Roman" panose="02020603050405020304" pitchFamily="18" charset="0"/>
                                <a:cs typeface="Times New Roman" panose="02020603050405020304" pitchFamily="18" charset="0"/>
                              </a:rPr>
                              <m:t>xy</m:t>
                            </m:r>
                          </m:e>
                          <m:sup>
                            <m:r>
                              <a:rPr lang="pt-BR" sz="2400"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400"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b="0" i="0" kern="100" smtClean="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400" kern="1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pt-BR" sz="2400" kern="100">
                            <a:effectLst/>
                            <a:latin typeface="Cambria Math" panose="02040503050406030204" pitchFamily="18" charset="0"/>
                            <a:ea typeface="Times New Roman" panose="02020603050405020304" pitchFamily="18" charset="0"/>
                            <a:cs typeface="Times New Roman" panose="02020603050405020304" pitchFamily="18" charset="0"/>
                          </a:rPr>
                          <m:t>xy</m:t>
                        </m:r>
                        <m:r>
                          <a:rPr lang="en-US" sz="2400" b="0" i="0" kern="100" smtClean="0">
                            <a:effectLst/>
                            <a:latin typeface="Cambria Math" panose="02040503050406030204" pitchFamily="18" charset="0"/>
                            <a:ea typeface="Times New Roman" panose="02020603050405020304" pitchFamily="18" charset="0"/>
                            <a:cs typeface="Times New Roman" panose="02020603050405020304" pitchFamily="18" charset="0"/>
                          </a:rPr>
                          <m:t>)</m:t>
                        </m:r>
                      </m:den>
                    </m:f>
                    <m:r>
                      <a:rPr lang="pt-BR" sz="24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24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pt-BR" sz="24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m:t>
                        </m:r>
                      </m:num>
                      <m:den>
                        <m:r>
                          <a:rPr lang="pt-BR" sz="24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pt-BR" sz="24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y</m:t>
                        </m:r>
                      </m:den>
                    </m:f>
                  </m:oMath>
                </a14:m>
                <a:endParaRPr lang="en-US" sz="2200" kern="100" dirty="0">
                  <a:effectLst/>
                  <a:latin typeface="+mj-lt"/>
                  <a:ea typeface="Calibri" panose="020F0502020204030204" pitchFamily="34" charset="0"/>
                  <a:cs typeface="Times New Roman" panose="02020603050405020304" pitchFamily="18" charset="0"/>
                </a:endParaRPr>
              </a:p>
              <a:p>
                <a:pPr algn="just">
                  <a:spcBef>
                    <a:spcPts val="600"/>
                  </a:spcBef>
                  <a:spcAft>
                    <a:spcPts val="300"/>
                  </a:spcAft>
                </a:pPr>
                <a:r>
                  <a:rPr lang="pt-BR" sz="2200" kern="100" dirty="0">
                    <a:solidFill>
                      <a:srgbClr val="000000"/>
                    </a:solidFill>
                    <a:effectLst/>
                    <a:latin typeface="+mj-lt"/>
                    <a:ea typeface="Calibri" panose="020F0502020204030204" pitchFamily="34" charset="0"/>
                    <a:cs typeface="Times New Roman" panose="02020603050405020304" pitchFamily="18" charset="0"/>
                  </a:rPr>
                  <a:t>Vậy sau khi chia cả tử và mẫu cho nhân tử chung thì phân thức nhận được là </a:t>
                </a:r>
                <a14:m>
                  <m:oMath xmlns:m="http://schemas.openxmlformats.org/officeDocument/2006/math">
                    <m:f>
                      <m:fPr>
                        <m:ctrlPr>
                          <a:rPr lang="en-US" sz="24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24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pt-BR" sz="24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m:t>
                        </m:r>
                      </m:num>
                      <m:den>
                        <m:r>
                          <a:rPr lang="pt-BR" sz="24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pt-BR" sz="240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y</m:t>
                        </m:r>
                      </m:den>
                    </m:f>
                  </m:oMath>
                </a14:m>
                <a:r>
                  <a:rPr lang="pt-BR" sz="2400" kern="100" dirty="0">
                    <a:solidFill>
                      <a:srgbClr val="000000"/>
                    </a:solidFill>
                    <a:effectLst/>
                    <a:latin typeface="+mj-lt"/>
                    <a:ea typeface="Times New Roman" panose="02020603050405020304" pitchFamily="18" charset="0"/>
                    <a:cs typeface="Times New Roman" panose="02020603050405020304" pitchFamily="18" charset="0"/>
                  </a:rPr>
                  <a:t>.</a:t>
                </a:r>
                <a:endParaRPr lang="en-US" sz="2200" kern="100" dirty="0">
                  <a:effectLst/>
                  <a:latin typeface="+mj-lt"/>
                  <a:ea typeface="Calibri" panose="020F0502020204030204" pitchFamily="34"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FEC88ED4-5DCE-05B0-48D5-B4AEF6FAB7A8}"/>
                  </a:ext>
                </a:extLst>
              </p:cNvPr>
              <p:cNvSpPr txBox="1">
                <a:spLocks noRot="1" noChangeAspect="1" noMove="1" noResize="1" noEditPoints="1" noAdjustHandles="1" noChangeArrowheads="1" noChangeShapeType="1" noTextEdit="1"/>
              </p:cNvSpPr>
              <p:nvPr/>
            </p:nvSpPr>
            <p:spPr>
              <a:xfrm>
                <a:off x="392353" y="777541"/>
                <a:ext cx="8488176" cy="2194319"/>
              </a:xfrm>
              <a:prstGeom prst="rect">
                <a:avLst/>
              </a:prstGeom>
              <a:blipFill>
                <a:blip r:embed="rId3"/>
                <a:stretch>
                  <a:fillRect l="-933" t="-1667" r="-861"/>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3DED66A3-993F-C3E5-0B29-516122AED7C2}"/>
              </a:ext>
            </a:extLst>
          </p:cNvPr>
          <p:cNvPicPr>
            <a:picLocks noChangeAspect="1"/>
          </p:cNvPicPr>
          <p:nvPr/>
        </p:nvPicPr>
        <p:blipFill>
          <a:blip r:embed="rId4"/>
          <a:stretch>
            <a:fillRect/>
          </a:stretch>
        </p:blipFill>
        <p:spPr>
          <a:xfrm>
            <a:off x="6661709" y="3523297"/>
            <a:ext cx="2880360" cy="1620203"/>
          </a:xfrm>
          <a:prstGeom prst="rect">
            <a:avLst/>
          </a:prstGeom>
        </p:spPr>
      </p:pic>
      <p:sp>
        <p:nvSpPr>
          <p:cNvPr id="10" name="Thought Bubble: Cloud 9">
            <a:extLst>
              <a:ext uri="{FF2B5EF4-FFF2-40B4-BE49-F238E27FC236}">
                <a16:creationId xmlns:a16="http://schemas.microsoft.com/office/drawing/2014/main" id="{96C7DA4C-0AC4-BA1D-C50E-CCC0B07AE31E}"/>
              </a:ext>
            </a:extLst>
          </p:cNvPr>
          <p:cNvSpPr/>
          <p:nvPr/>
        </p:nvSpPr>
        <p:spPr>
          <a:xfrm>
            <a:off x="595740" y="2758399"/>
            <a:ext cx="6568517" cy="2050753"/>
          </a:xfrm>
          <a:prstGeom prst="cloudCallout">
            <a:avLst>
              <a:gd name="adj1" fmla="val 57406"/>
              <a:gd name="adj2" fmla="val 10987"/>
            </a:avLst>
          </a:prstGeom>
          <a:solidFill>
            <a:srgbClr val="E5F8FF"/>
          </a:solidFill>
        </p:spPr>
        <p:style>
          <a:lnRef idx="3">
            <a:schemeClr val="lt1"/>
          </a:lnRef>
          <a:fillRef idx="1">
            <a:schemeClr val="accent1"/>
          </a:fillRef>
          <a:effectRef idx="1">
            <a:schemeClr val="accent1"/>
          </a:effectRef>
          <a:fontRef idx="minor">
            <a:schemeClr val="lt1"/>
          </a:fontRef>
        </p:style>
        <p:txBody>
          <a:bodyPr rtlCol="0" anchor="ctr"/>
          <a:lstStyle/>
          <a:p>
            <a:pPr algn="just"/>
            <a:r>
              <a:rPr lang="en-US" sz="2000" b="0" dirty="0">
                <a:solidFill>
                  <a:srgbClr val="000000"/>
                </a:solidFill>
                <a:latin typeface="+mj-lt"/>
              </a:rPr>
              <a:t>Khi </a:t>
            </a:r>
            <a:r>
              <a:rPr lang="en-US" sz="2000" b="0" dirty="0">
                <a:solidFill>
                  <a:srgbClr val="FF0000"/>
                </a:solidFill>
                <a:latin typeface="+mj-lt"/>
              </a:rPr>
              <a:t>chia </a:t>
            </a:r>
            <a:r>
              <a:rPr lang="en-US" sz="2000" b="0" dirty="0" err="1">
                <a:solidFill>
                  <a:srgbClr val="FF0000"/>
                </a:solidFill>
                <a:latin typeface="+mj-lt"/>
              </a:rPr>
              <a:t>cả</a:t>
            </a:r>
            <a:r>
              <a:rPr lang="en-US" sz="2000" b="0" dirty="0">
                <a:solidFill>
                  <a:srgbClr val="FF0000"/>
                </a:solidFill>
                <a:latin typeface="+mj-lt"/>
              </a:rPr>
              <a:t> </a:t>
            </a:r>
            <a:r>
              <a:rPr lang="en-US" sz="2000" b="0" dirty="0" err="1">
                <a:solidFill>
                  <a:srgbClr val="FF0000"/>
                </a:solidFill>
                <a:latin typeface="+mj-lt"/>
              </a:rPr>
              <a:t>tử</a:t>
            </a:r>
            <a:r>
              <a:rPr lang="en-US" sz="2000" b="0" dirty="0">
                <a:solidFill>
                  <a:srgbClr val="FF0000"/>
                </a:solidFill>
                <a:latin typeface="+mj-lt"/>
              </a:rPr>
              <a:t> </a:t>
            </a:r>
            <a:r>
              <a:rPr lang="en-US" sz="2000" b="0" dirty="0" err="1">
                <a:solidFill>
                  <a:srgbClr val="FF0000"/>
                </a:solidFill>
                <a:latin typeface="+mj-lt"/>
              </a:rPr>
              <a:t>và</a:t>
            </a:r>
            <a:r>
              <a:rPr lang="en-US" sz="2000" b="0" dirty="0">
                <a:solidFill>
                  <a:srgbClr val="FF0000"/>
                </a:solidFill>
                <a:latin typeface="+mj-lt"/>
              </a:rPr>
              <a:t> </a:t>
            </a:r>
            <a:r>
              <a:rPr lang="en-US" sz="2000" b="0" dirty="0" err="1">
                <a:solidFill>
                  <a:srgbClr val="FF0000"/>
                </a:solidFill>
                <a:latin typeface="+mj-lt"/>
              </a:rPr>
              <a:t>mẫu</a:t>
            </a:r>
            <a:r>
              <a:rPr lang="en-US" sz="2000" b="0" dirty="0">
                <a:solidFill>
                  <a:srgbClr val="FF0000"/>
                </a:solidFill>
                <a:latin typeface="+mj-lt"/>
              </a:rPr>
              <a:t> </a:t>
            </a:r>
            <a:r>
              <a:rPr lang="en-US" sz="2000" b="0" dirty="0" err="1">
                <a:solidFill>
                  <a:srgbClr val="000000"/>
                </a:solidFill>
                <a:latin typeface="+mj-lt"/>
              </a:rPr>
              <a:t>của</a:t>
            </a:r>
            <a:r>
              <a:rPr lang="en-US" sz="2000" b="0" dirty="0">
                <a:solidFill>
                  <a:srgbClr val="000000"/>
                </a:solidFill>
                <a:latin typeface="+mj-lt"/>
              </a:rPr>
              <a:t> </a:t>
            </a:r>
            <a:r>
              <a:rPr lang="en-US" sz="2000" b="0" dirty="0" err="1">
                <a:solidFill>
                  <a:srgbClr val="000000"/>
                </a:solidFill>
                <a:latin typeface="+mj-lt"/>
              </a:rPr>
              <a:t>một</a:t>
            </a:r>
            <a:r>
              <a:rPr lang="en-US" sz="2000" b="0" dirty="0">
                <a:solidFill>
                  <a:srgbClr val="000000"/>
                </a:solidFill>
                <a:latin typeface="+mj-lt"/>
              </a:rPr>
              <a:t> </a:t>
            </a:r>
            <a:r>
              <a:rPr lang="en-US" sz="2000" b="0" dirty="0" err="1">
                <a:solidFill>
                  <a:srgbClr val="000000"/>
                </a:solidFill>
                <a:latin typeface="+mj-lt"/>
              </a:rPr>
              <a:t>phân</a:t>
            </a:r>
            <a:r>
              <a:rPr lang="en-US" sz="2000" b="0" dirty="0">
                <a:solidFill>
                  <a:srgbClr val="000000"/>
                </a:solidFill>
                <a:latin typeface="+mj-lt"/>
              </a:rPr>
              <a:t> </a:t>
            </a:r>
            <a:r>
              <a:rPr lang="en-US" sz="2000" b="0" dirty="0" err="1">
                <a:solidFill>
                  <a:srgbClr val="000000"/>
                </a:solidFill>
                <a:latin typeface="+mj-lt"/>
              </a:rPr>
              <a:t>thức</a:t>
            </a:r>
            <a:r>
              <a:rPr lang="en-US" sz="2000" b="0" dirty="0">
                <a:solidFill>
                  <a:srgbClr val="000000"/>
                </a:solidFill>
                <a:latin typeface="+mj-lt"/>
              </a:rPr>
              <a:t> </a:t>
            </a:r>
            <a:r>
              <a:rPr lang="en-US" sz="2000" b="0" dirty="0" err="1">
                <a:solidFill>
                  <a:srgbClr val="FF0000"/>
                </a:solidFill>
                <a:latin typeface="+mj-lt"/>
              </a:rPr>
              <a:t>cho</a:t>
            </a:r>
            <a:r>
              <a:rPr lang="en-US" sz="2000" b="0" dirty="0">
                <a:solidFill>
                  <a:srgbClr val="FF0000"/>
                </a:solidFill>
                <a:latin typeface="+mj-lt"/>
              </a:rPr>
              <a:t> </a:t>
            </a:r>
            <a:r>
              <a:rPr lang="en-US" sz="2000" b="0" dirty="0" err="1">
                <a:solidFill>
                  <a:srgbClr val="FF0000"/>
                </a:solidFill>
                <a:latin typeface="+mj-lt"/>
              </a:rPr>
              <a:t>một</a:t>
            </a:r>
            <a:r>
              <a:rPr lang="en-US" sz="2000" b="0" dirty="0">
                <a:solidFill>
                  <a:srgbClr val="FF0000"/>
                </a:solidFill>
                <a:latin typeface="+mj-lt"/>
              </a:rPr>
              <a:t> </a:t>
            </a:r>
            <a:r>
              <a:rPr lang="en-US" sz="2000" b="0" dirty="0" err="1">
                <a:solidFill>
                  <a:srgbClr val="FF0000"/>
                </a:solidFill>
                <a:latin typeface="+mj-lt"/>
              </a:rPr>
              <a:t>nhân</a:t>
            </a:r>
            <a:r>
              <a:rPr lang="en-US" sz="2000" b="0" dirty="0">
                <a:solidFill>
                  <a:srgbClr val="FF0000"/>
                </a:solidFill>
                <a:latin typeface="+mj-lt"/>
              </a:rPr>
              <a:t> </a:t>
            </a:r>
            <a:r>
              <a:rPr lang="en-US" sz="2000" b="0" dirty="0" err="1">
                <a:solidFill>
                  <a:srgbClr val="FF0000"/>
                </a:solidFill>
                <a:latin typeface="+mj-lt"/>
              </a:rPr>
              <a:t>tử</a:t>
            </a:r>
            <a:r>
              <a:rPr lang="en-US" sz="2000" b="0" dirty="0">
                <a:solidFill>
                  <a:srgbClr val="FF0000"/>
                </a:solidFill>
                <a:latin typeface="+mj-lt"/>
              </a:rPr>
              <a:t> </a:t>
            </a:r>
            <a:r>
              <a:rPr lang="en-US" sz="2000" b="0" dirty="0" err="1">
                <a:solidFill>
                  <a:srgbClr val="FF0000"/>
                </a:solidFill>
                <a:latin typeface="+mj-lt"/>
              </a:rPr>
              <a:t>chung</a:t>
            </a:r>
            <a:r>
              <a:rPr lang="en-US" sz="2000" b="0" dirty="0">
                <a:solidFill>
                  <a:srgbClr val="FF0000"/>
                </a:solidFill>
                <a:latin typeface="+mj-lt"/>
              </a:rPr>
              <a:t> </a:t>
            </a:r>
            <a:r>
              <a:rPr lang="en-US" sz="2000" b="0" dirty="0" err="1">
                <a:solidFill>
                  <a:srgbClr val="000000"/>
                </a:solidFill>
                <a:latin typeface="+mj-lt"/>
              </a:rPr>
              <a:t>của</a:t>
            </a:r>
            <a:r>
              <a:rPr lang="en-US" sz="2000" b="0" dirty="0">
                <a:solidFill>
                  <a:srgbClr val="000000"/>
                </a:solidFill>
                <a:latin typeface="+mj-lt"/>
              </a:rPr>
              <a:t> </a:t>
            </a:r>
            <a:r>
              <a:rPr lang="en-US" sz="2000" b="0" dirty="0" err="1">
                <a:solidFill>
                  <a:srgbClr val="000000"/>
                </a:solidFill>
                <a:latin typeface="+mj-lt"/>
              </a:rPr>
              <a:t>chúng</a:t>
            </a:r>
            <a:r>
              <a:rPr lang="en-US" sz="2000" b="0" dirty="0">
                <a:solidFill>
                  <a:srgbClr val="000000"/>
                </a:solidFill>
                <a:latin typeface="+mj-lt"/>
              </a:rPr>
              <a:t> </a:t>
            </a:r>
            <a:r>
              <a:rPr lang="en-US" sz="2000" b="0" dirty="0" err="1">
                <a:solidFill>
                  <a:srgbClr val="000000"/>
                </a:solidFill>
                <a:latin typeface="+mj-lt"/>
              </a:rPr>
              <a:t>để</a:t>
            </a:r>
            <a:r>
              <a:rPr lang="en-US" sz="2000" b="0" dirty="0">
                <a:solidFill>
                  <a:srgbClr val="000000"/>
                </a:solidFill>
                <a:latin typeface="+mj-lt"/>
              </a:rPr>
              <a:t> </a:t>
            </a:r>
            <a:r>
              <a:rPr lang="en-US" sz="2000" b="0" dirty="0" err="1">
                <a:solidFill>
                  <a:srgbClr val="000000"/>
                </a:solidFill>
                <a:latin typeface="+mj-lt"/>
              </a:rPr>
              <a:t>được</a:t>
            </a:r>
            <a:r>
              <a:rPr lang="en-US" sz="2000" b="0" dirty="0">
                <a:solidFill>
                  <a:srgbClr val="000000"/>
                </a:solidFill>
                <a:latin typeface="+mj-lt"/>
              </a:rPr>
              <a:t> </a:t>
            </a:r>
            <a:r>
              <a:rPr lang="en-US" sz="2000" b="0" dirty="0" err="1">
                <a:solidFill>
                  <a:srgbClr val="000000"/>
                </a:solidFill>
                <a:latin typeface="+mj-lt"/>
              </a:rPr>
              <a:t>phân</a:t>
            </a:r>
            <a:r>
              <a:rPr lang="en-US" sz="2000" b="0" dirty="0">
                <a:solidFill>
                  <a:srgbClr val="000000"/>
                </a:solidFill>
                <a:latin typeface="+mj-lt"/>
              </a:rPr>
              <a:t> </a:t>
            </a:r>
            <a:r>
              <a:rPr lang="en-US" sz="2000" b="0" dirty="0" err="1">
                <a:solidFill>
                  <a:srgbClr val="000000"/>
                </a:solidFill>
                <a:latin typeface="+mj-lt"/>
              </a:rPr>
              <a:t>thức</a:t>
            </a:r>
            <a:r>
              <a:rPr lang="en-US" sz="2000" b="0" dirty="0">
                <a:solidFill>
                  <a:srgbClr val="000000"/>
                </a:solidFill>
                <a:latin typeface="+mj-lt"/>
              </a:rPr>
              <a:t> </a:t>
            </a:r>
            <a:r>
              <a:rPr lang="en-US" sz="2000" b="0" dirty="0" err="1">
                <a:solidFill>
                  <a:srgbClr val="000000"/>
                </a:solidFill>
                <a:latin typeface="+mj-lt"/>
              </a:rPr>
              <a:t>mới</a:t>
            </a:r>
            <a:r>
              <a:rPr lang="en-US" sz="2000" b="0" dirty="0">
                <a:solidFill>
                  <a:srgbClr val="000000"/>
                </a:solidFill>
                <a:latin typeface="+mj-lt"/>
              </a:rPr>
              <a:t> (</a:t>
            </a:r>
            <a:r>
              <a:rPr lang="en-US" sz="2000" b="0" dirty="0" err="1">
                <a:solidFill>
                  <a:srgbClr val="000000"/>
                </a:solidFill>
                <a:latin typeface="+mj-lt"/>
              </a:rPr>
              <a:t>đơn</a:t>
            </a:r>
            <a:r>
              <a:rPr lang="en-US" sz="2000" b="0" dirty="0">
                <a:solidFill>
                  <a:srgbClr val="000000"/>
                </a:solidFill>
                <a:latin typeface="+mj-lt"/>
              </a:rPr>
              <a:t> </a:t>
            </a:r>
            <a:r>
              <a:rPr lang="en-US" sz="2000" b="0" dirty="0" err="1">
                <a:solidFill>
                  <a:srgbClr val="000000"/>
                </a:solidFill>
                <a:latin typeface="+mj-lt"/>
              </a:rPr>
              <a:t>giản</a:t>
            </a:r>
            <a:r>
              <a:rPr lang="en-US" sz="2000" b="0" dirty="0">
                <a:solidFill>
                  <a:srgbClr val="000000"/>
                </a:solidFill>
                <a:latin typeface="+mj-lt"/>
              </a:rPr>
              <a:t> </a:t>
            </a:r>
            <a:r>
              <a:rPr lang="en-US" sz="2000" b="0" dirty="0" err="1">
                <a:solidFill>
                  <a:srgbClr val="000000"/>
                </a:solidFill>
                <a:latin typeface="+mj-lt"/>
              </a:rPr>
              <a:t>hơn</a:t>
            </a:r>
            <a:r>
              <a:rPr lang="en-US" sz="2000" b="0" dirty="0">
                <a:solidFill>
                  <a:srgbClr val="000000"/>
                </a:solidFill>
                <a:latin typeface="+mj-lt"/>
              </a:rPr>
              <a:t>) </a:t>
            </a:r>
            <a:r>
              <a:rPr lang="en-US" sz="2000" b="0" dirty="0" err="1">
                <a:solidFill>
                  <a:srgbClr val="000000"/>
                </a:solidFill>
                <a:latin typeface="+mj-lt"/>
              </a:rPr>
              <a:t>thì</a:t>
            </a:r>
            <a:r>
              <a:rPr lang="en-US" sz="2000" b="0" dirty="0">
                <a:solidFill>
                  <a:srgbClr val="000000"/>
                </a:solidFill>
                <a:latin typeface="+mj-lt"/>
              </a:rPr>
              <a:t> </a:t>
            </a:r>
            <a:r>
              <a:rPr lang="en-US" sz="2000" b="0" dirty="0" err="1">
                <a:solidFill>
                  <a:srgbClr val="000000"/>
                </a:solidFill>
                <a:latin typeface="+mj-lt"/>
              </a:rPr>
              <a:t>cách</a:t>
            </a:r>
            <a:r>
              <a:rPr lang="en-US" sz="2000" b="0" dirty="0">
                <a:solidFill>
                  <a:srgbClr val="000000"/>
                </a:solidFill>
                <a:latin typeface="+mj-lt"/>
              </a:rPr>
              <a:t> </a:t>
            </a:r>
            <a:r>
              <a:rPr lang="en-US" sz="2000" b="0" dirty="0" err="1">
                <a:solidFill>
                  <a:srgbClr val="000000"/>
                </a:solidFill>
                <a:latin typeface="+mj-lt"/>
              </a:rPr>
              <a:t>làm</a:t>
            </a:r>
            <a:r>
              <a:rPr lang="en-US" sz="2000" b="0" dirty="0">
                <a:solidFill>
                  <a:srgbClr val="000000"/>
                </a:solidFill>
                <a:latin typeface="+mj-lt"/>
              </a:rPr>
              <a:t> </a:t>
            </a:r>
            <a:r>
              <a:rPr lang="en-US" sz="2000" b="0" dirty="0" err="1">
                <a:solidFill>
                  <a:srgbClr val="000000"/>
                </a:solidFill>
                <a:latin typeface="+mj-lt"/>
              </a:rPr>
              <a:t>đó</a:t>
            </a:r>
            <a:r>
              <a:rPr lang="en-US" sz="2000" b="0" dirty="0">
                <a:solidFill>
                  <a:srgbClr val="000000"/>
                </a:solidFill>
                <a:latin typeface="+mj-lt"/>
              </a:rPr>
              <a:t> </a:t>
            </a:r>
            <a:r>
              <a:rPr lang="en-US" sz="2000" b="0" dirty="0" err="1">
                <a:solidFill>
                  <a:srgbClr val="000000"/>
                </a:solidFill>
                <a:latin typeface="+mj-lt"/>
              </a:rPr>
              <a:t>được</a:t>
            </a:r>
            <a:r>
              <a:rPr lang="en-US" sz="2000" b="0" dirty="0">
                <a:solidFill>
                  <a:srgbClr val="000000"/>
                </a:solidFill>
                <a:latin typeface="+mj-lt"/>
              </a:rPr>
              <a:t> </a:t>
            </a:r>
            <a:r>
              <a:rPr lang="en-US" sz="2000" b="0" dirty="0" err="1">
                <a:solidFill>
                  <a:srgbClr val="000000"/>
                </a:solidFill>
                <a:latin typeface="+mj-lt"/>
              </a:rPr>
              <a:t>gọi</a:t>
            </a:r>
            <a:r>
              <a:rPr lang="en-US" sz="2000" b="0" dirty="0">
                <a:solidFill>
                  <a:srgbClr val="000000"/>
                </a:solidFill>
                <a:latin typeface="+mj-lt"/>
              </a:rPr>
              <a:t> </a:t>
            </a:r>
            <a:r>
              <a:rPr lang="en-US" sz="2000" b="0" dirty="0" err="1">
                <a:solidFill>
                  <a:srgbClr val="000000"/>
                </a:solidFill>
                <a:latin typeface="+mj-lt"/>
              </a:rPr>
              <a:t>là</a:t>
            </a:r>
            <a:r>
              <a:rPr lang="en-US" sz="2000" b="0" dirty="0">
                <a:solidFill>
                  <a:srgbClr val="000000"/>
                </a:solidFill>
                <a:latin typeface="+mj-lt"/>
              </a:rPr>
              <a:t> </a:t>
            </a:r>
            <a:r>
              <a:rPr lang="en-US" sz="2000" b="0" dirty="0" err="1">
                <a:solidFill>
                  <a:srgbClr val="FF0000"/>
                </a:solidFill>
                <a:latin typeface="+mj-lt"/>
              </a:rPr>
              <a:t>rút</a:t>
            </a:r>
            <a:r>
              <a:rPr lang="en-US" sz="2000" b="0" dirty="0">
                <a:solidFill>
                  <a:srgbClr val="FF0000"/>
                </a:solidFill>
                <a:latin typeface="+mj-lt"/>
              </a:rPr>
              <a:t> </a:t>
            </a:r>
            <a:r>
              <a:rPr lang="en-US" sz="2000" b="0" dirty="0" err="1">
                <a:solidFill>
                  <a:srgbClr val="FF0000"/>
                </a:solidFill>
                <a:latin typeface="+mj-lt"/>
              </a:rPr>
              <a:t>gọn</a:t>
            </a:r>
            <a:r>
              <a:rPr lang="en-US" sz="2000" b="0" dirty="0">
                <a:solidFill>
                  <a:srgbClr val="FF0000"/>
                </a:solidFill>
                <a:latin typeface="+mj-lt"/>
              </a:rPr>
              <a:t> </a:t>
            </a:r>
            <a:r>
              <a:rPr lang="en-US" sz="2000" b="0" dirty="0" err="1">
                <a:solidFill>
                  <a:srgbClr val="FF0000"/>
                </a:solidFill>
                <a:latin typeface="+mj-lt"/>
              </a:rPr>
              <a:t>phân</a:t>
            </a:r>
            <a:r>
              <a:rPr lang="en-US" sz="2000" b="0" dirty="0">
                <a:solidFill>
                  <a:srgbClr val="FF0000"/>
                </a:solidFill>
                <a:latin typeface="+mj-lt"/>
              </a:rPr>
              <a:t> </a:t>
            </a:r>
            <a:r>
              <a:rPr lang="en-US" sz="2000" b="0" dirty="0" err="1">
                <a:solidFill>
                  <a:srgbClr val="FF0000"/>
                </a:solidFill>
                <a:latin typeface="+mj-lt"/>
              </a:rPr>
              <a:t>thức</a:t>
            </a:r>
            <a:r>
              <a:rPr lang="en-US" sz="2000" b="0" dirty="0">
                <a:solidFill>
                  <a:srgbClr val="000000"/>
                </a:solidFill>
                <a:latin typeface="+mj-lt"/>
              </a:rPr>
              <a:t>.</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7B8007E-B02C-027C-67EC-52D57E9DF1E8}"/>
                  </a:ext>
                </a:extLst>
              </p:cNvPr>
              <p:cNvSpPr txBox="1"/>
              <p:nvPr/>
            </p:nvSpPr>
            <p:spPr>
              <a:xfrm>
                <a:off x="2319374" y="-120095"/>
                <a:ext cx="3709467" cy="941155"/>
              </a:xfrm>
              <a:prstGeom prst="rect">
                <a:avLst/>
              </a:prstGeom>
              <a:noFill/>
            </p:spPr>
            <p:txBody>
              <a:bodyPr wrap="square">
                <a:spAutoFit/>
              </a:bodyPr>
              <a:lstStyle/>
              <a:p>
                <a:pPr>
                  <a:lnSpc>
                    <a:spcPct val="150000"/>
                  </a:lnSpc>
                  <a:spcBef>
                    <a:spcPts val="600"/>
                  </a:spcBef>
                  <a:spcAft>
                    <a:spcPts val="300"/>
                  </a:spcAft>
                </a:pPr>
                <a:r>
                  <a:rPr lang="en-US" sz="2200" kern="100" dirty="0">
                    <a:latin typeface="+mj-lt"/>
                    <a:ea typeface="Calibri" panose="020F0502020204030204" pitchFamily="34" charset="0"/>
                    <a:cs typeface="Times New Roman" panose="02020603050405020304" pitchFamily="18" charset="0"/>
                  </a:rPr>
                  <a:t>Cho </a:t>
                </a:r>
                <a:r>
                  <a:rPr lang="en-US" sz="2200" kern="100" dirty="0" err="1">
                    <a:latin typeface="+mj-lt"/>
                    <a:ea typeface="Calibri" panose="020F0502020204030204" pitchFamily="34" charset="0"/>
                    <a:cs typeface="Times New Roman" panose="02020603050405020304" pitchFamily="18" charset="0"/>
                  </a:rPr>
                  <a:t>phân</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thức</a:t>
                </a:r>
                <a:r>
                  <a:rPr lang="en-US" sz="22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400" b="0" i="1" kern="100" smtClean="0">
                            <a:latin typeface="Cambria Math" panose="02040503050406030204" pitchFamily="18" charset="0"/>
                            <a:ea typeface="Calibri" panose="020F0502020204030204" pitchFamily="34" charset="0"/>
                            <a:cs typeface="Times New Roman" panose="02020603050405020304" pitchFamily="18" charset="0"/>
                          </a:rPr>
                        </m:ctrlPr>
                      </m:fPr>
                      <m:num>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4</m:t>
                        </m:r>
                        <m:sSup>
                          <m:sSupPr>
                            <m:ctrlPr>
                              <a:rPr lang="en-US" sz="24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𝑥</m:t>
                            </m:r>
                          </m:e>
                          <m:sup>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2</m:t>
                            </m:r>
                          </m:sup>
                        </m:sSup>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𝑦</m:t>
                        </m:r>
                      </m:num>
                      <m:den>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6</m:t>
                        </m:r>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24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𝑦</m:t>
                            </m:r>
                          </m:e>
                          <m:sup>
                            <m:r>
                              <a:rPr lang="en-US" sz="2400" b="0" i="1" kern="100" smtClean="0">
                                <a:latin typeface="Cambria Math" panose="02040503050406030204" pitchFamily="18" charset="0"/>
                                <a:ea typeface="Calibri" panose="020F0502020204030204" pitchFamily="34" charset="0"/>
                                <a:cs typeface="Times New Roman" panose="02020603050405020304" pitchFamily="18" charset="0"/>
                              </a:rPr>
                              <m:t>2</m:t>
                            </m:r>
                          </m:sup>
                        </m:sSup>
                      </m:den>
                    </m:f>
                  </m:oMath>
                </a14:m>
                <a:r>
                  <a:rPr lang="en-US" sz="2200" kern="100" dirty="0">
                    <a:effectLst/>
                    <a:latin typeface="+mj-lt"/>
                    <a:ea typeface="Calibri" panose="020F0502020204030204" pitchFamily="34" charset="0"/>
                    <a:cs typeface="Times New Roman" panose="02020603050405020304" pitchFamily="18" charset="0"/>
                  </a:rPr>
                  <a:t> </a:t>
                </a:r>
              </a:p>
            </p:txBody>
          </p:sp>
        </mc:Choice>
        <mc:Fallback xmlns="">
          <p:sp>
            <p:nvSpPr>
              <p:cNvPr id="3" name="TextBox 2">
                <a:extLst>
                  <a:ext uri="{FF2B5EF4-FFF2-40B4-BE49-F238E27FC236}">
                    <a16:creationId xmlns:a16="http://schemas.microsoft.com/office/drawing/2014/main" id="{37B8007E-B02C-027C-67EC-52D57E9DF1E8}"/>
                  </a:ext>
                </a:extLst>
              </p:cNvPr>
              <p:cNvSpPr txBox="1">
                <a:spLocks noRot="1" noChangeAspect="1" noMove="1" noResize="1" noEditPoints="1" noAdjustHandles="1" noChangeArrowheads="1" noChangeShapeType="1" noTextEdit="1"/>
              </p:cNvSpPr>
              <p:nvPr/>
            </p:nvSpPr>
            <p:spPr>
              <a:xfrm>
                <a:off x="2319374" y="-120095"/>
                <a:ext cx="3709467" cy="941155"/>
              </a:xfrm>
              <a:prstGeom prst="rect">
                <a:avLst/>
              </a:prstGeom>
              <a:blipFill>
                <a:blip r:embed="rId5"/>
                <a:stretch>
                  <a:fillRect l="-2135"/>
                </a:stretch>
              </a:blipFill>
            </p:spPr>
            <p:txBody>
              <a:bodyPr/>
              <a:lstStyle/>
              <a:p>
                <a:r>
                  <a:rPr lang="en-US">
                    <a:noFill/>
                  </a:rPr>
                  <a:t> </a:t>
                </a:r>
              </a:p>
            </p:txBody>
          </p:sp>
        </mc:Fallback>
      </mc:AlternateContent>
    </p:spTree>
    <p:extLst>
      <p:ext uri="{BB962C8B-B14F-4D97-AF65-F5344CB8AC3E}">
        <p14:creationId xmlns:p14="http://schemas.microsoft.com/office/powerpoint/2010/main" val="178545664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righ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animBg="1"/>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sp>
        <p:nvSpPr>
          <p:cNvPr id="8" name="TextBox 7">
            <a:extLst>
              <a:ext uri="{FF2B5EF4-FFF2-40B4-BE49-F238E27FC236}">
                <a16:creationId xmlns:a16="http://schemas.microsoft.com/office/drawing/2014/main" id="{0C2391C5-86C4-DE0E-9F77-ACE2254BACD4}"/>
              </a:ext>
            </a:extLst>
          </p:cNvPr>
          <p:cNvSpPr txBox="1"/>
          <p:nvPr/>
        </p:nvSpPr>
        <p:spPr>
          <a:xfrm>
            <a:off x="565947" y="1588770"/>
            <a:ext cx="8012106" cy="2330190"/>
          </a:xfrm>
          <a:prstGeom prst="rect">
            <a:avLst/>
          </a:prstGeom>
          <a:ln w="19050">
            <a:solidFill>
              <a:schemeClr val="bg2">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spcAft>
                <a:spcPts val="600"/>
              </a:spcAft>
            </a:pPr>
            <a:r>
              <a:rPr lang="en-US" sz="2200" b="1" u="sng" dirty="0" err="1">
                <a:solidFill>
                  <a:schemeClr val="tx2">
                    <a:lumMod val="10000"/>
                  </a:schemeClr>
                </a:solidFill>
                <a:effectLst/>
                <a:latin typeface="+mj-lt"/>
                <a:ea typeface="Arial" panose="020B0604020202020204" pitchFamily="34" charset="0"/>
                <a:cs typeface="Times New Roman" panose="02020603050405020304" pitchFamily="18" charset="0"/>
              </a:rPr>
              <a:t>Nhận</a:t>
            </a:r>
            <a:r>
              <a:rPr lang="en-US" sz="2200" b="1" u="sng" dirty="0">
                <a:solidFill>
                  <a:schemeClr val="tx2">
                    <a:lumMod val="10000"/>
                  </a:schemeClr>
                </a:solidFill>
                <a:effectLst/>
                <a:latin typeface="+mj-lt"/>
                <a:ea typeface="Arial" panose="020B0604020202020204" pitchFamily="34" charset="0"/>
                <a:cs typeface="Times New Roman" panose="02020603050405020304" pitchFamily="18" charset="0"/>
              </a:rPr>
              <a:t> </a:t>
            </a:r>
            <a:r>
              <a:rPr lang="en-US" sz="2200" b="1" u="sng" dirty="0" err="1">
                <a:solidFill>
                  <a:schemeClr val="tx2">
                    <a:lumMod val="10000"/>
                  </a:schemeClr>
                </a:solidFill>
                <a:effectLst/>
                <a:latin typeface="+mj-lt"/>
                <a:ea typeface="Arial" panose="020B0604020202020204" pitchFamily="34" charset="0"/>
                <a:cs typeface="Times New Roman" panose="02020603050405020304" pitchFamily="18" charset="0"/>
              </a:rPr>
              <a:t>xét</a:t>
            </a:r>
            <a:r>
              <a:rPr lang="en-US" sz="2200" b="1" u="sng" dirty="0">
                <a:solidFill>
                  <a:schemeClr val="tx2">
                    <a:lumMod val="10000"/>
                  </a:schemeClr>
                </a:solidFill>
                <a:effectLst/>
                <a:latin typeface="+mj-lt"/>
                <a:ea typeface="Arial" panose="020B0604020202020204" pitchFamily="34" charset="0"/>
                <a:cs typeface="Times New Roman" panose="02020603050405020304" pitchFamily="18" charset="0"/>
              </a:rPr>
              <a:t>:</a:t>
            </a:r>
            <a:r>
              <a:rPr lang="en-US" sz="2200" dirty="0">
                <a:solidFill>
                  <a:schemeClr val="tx2">
                    <a:lumMod val="10000"/>
                  </a:schemeClr>
                </a:solidFill>
                <a:effectLst/>
                <a:latin typeface="+mj-lt"/>
                <a:ea typeface="Arial" panose="020B0604020202020204" pitchFamily="34" charset="0"/>
                <a:cs typeface="Times New Roman" panose="02020603050405020304" pitchFamily="18" charset="0"/>
              </a:rPr>
              <a:t> </a:t>
            </a:r>
            <a:r>
              <a:rPr lang="pt-BR" sz="2200" kern="100" dirty="0">
                <a:solidFill>
                  <a:schemeClr val="tx2">
                    <a:lumMod val="10000"/>
                  </a:schemeClr>
                </a:solidFill>
                <a:latin typeface="+mj-lt"/>
                <a:ea typeface="Times New Roman" panose="02020603050405020304" pitchFamily="18" charset="0"/>
                <a:cs typeface="Times New Roman" panose="02020603050405020304" pitchFamily="18" charset="0"/>
              </a:rPr>
              <a:t>Muốn rút gọn phân thức, ta có thể làm như sau: </a:t>
            </a:r>
            <a:endParaRPr lang="en-US" sz="2200" kern="100" dirty="0">
              <a:solidFill>
                <a:schemeClr val="tx2">
                  <a:lumMod val="10000"/>
                </a:schemeClr>
              </a:solidFill>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2200" i="1" kern="100" dirty="0">
                <a:solidFill>
                  <a:schemeClr val="tx2">
                    <a:lumMod val="10000"/>
                  </a:schemeClr>
                </a:solidFill>
                <a:latin typeface="+mj-lt"/>
                <a:ea typeface="Times New Roman" panose="02020603050405020304" pitchFamily="18" charset="0"/>
                <a:cs typeface="Times New Roman" panose="02020603050405020304" pitchFamily="18" charset="0"/>
              </a:rPr>
              <a:t>Bước 1: </a:t>
            </a:r>
            <a:r>
              <a:rPr lang="pt-BR" sz="2200" kern="100" dirty="0">
                <a:solidFill>
                  <a:schemeClr val="tx2">
                    <a:lumMod val="10000"/>
                  </a:schemeClr>
                </a:solidFill>
                <a:latin typeface="+mj-lt"/>
                <a:ea typeface="Times New Roman" panose="02020603050405020304" pitchFamily="18" charset="0"/>
                <a:cs typeface="Times New Roman" panose="02020603050405020304" pitchFamily="18" charset="0"/>
              </a:rPr>
              <a:t>Phân tích tử và mẫu thành nhân tử (nếu cần).</a:t>
            </a:r>
            <a:endParaRPr lang="en-US" sz="2200" kern="100" dirty="0">
              <a:solidFill>
                <a:schemeClr val="tx2">
                  <a:lumMod val="10000"/>
                </a:schemeClr>
              </a:solidFill>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2200" i="1" kern="100" dirty="0">
                <a:solidFill>
                  <a:schemeClr val="tx2">
                    <a:lumMod val="10000"/>
                  </a:schemeClr>
                </a:solidFill>
                <a:latin typeface="+mj-lt"/>
                <a:ea typeface="Times New Roman" panose="02020603050405020304" pitchFamily="18" charset="0"/>
                <a:cs typeface="Times New Roman" panose="02020603050405020304" pitchFamily="18" charset="0"/>
              </a:rPr>
              <a:t>Bước 2: </a:t>
            </a:r>
            <a:r>
              <a:rPr lang="pt-BR" sz="2200" kern="100" dirty="0">
                <a:solidFill>
                  <a:schemeClr val="tx2">
                    <a:lumMod val="10000"/>
                  </a:schemeClr>
                </a:solidFill>
                <a:latin typeface="+mj-lt"/>
                <a:ea typeface="Times New Roman" panose="02020603050405020304" pitchFamily="18" charset="0"/>
                <a:cs typeface="Times New Roman" panose="02020603050405020304" pitchFamily="18" charset="0"/>
              </a:rPr>
              <a:t>Tìm nhân tử chung của tử và mẫu rồi chia cả tử và mẫu cho nhân tử chung đó.</a:t>
            </a:r>
            <a:endParaRPr lang="en-US" sz="2200" kern="100" dirty="0">
              <a:solidFill>
                <a:schemeClr val="tx2">
                  <a:lumMod val="10000"/>
                </a:schemeClr>
              </a:solidFill>
              <a:latin typeface="+mj-lt"/>
              <a:ea typeface="Calibri" panose="020F050202020403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EAEEAD27-9931-E217-6868-6F8A413CDC57}"/>
              </a:ext>
            </a:extLst>
          </p:cNvPr>
          <p:cNvPicPr>
            <a:picLocks noChangeAspect="1"/>
          </p:cNvPicPr>
          <p:nvPr/>
        </p:nvPicPr>
        <p:blipFill>
          <a:blip r:embed="rId3"/>
          <a:stretch>
            <a:fillRect/>
          </a:stretch>
        </p:blipFill>
        <p:spPr>
          <a:xfrm>
            <a:off x="3880485" y="810816"/>
            <a:ext cx="1383030" cy="777954"/>
          </a:xfrm>
          <a:prstGeom prst="rect">
            <a:avLst/>
          </a:prstGeom>
        </p:spPr>
      </p:pic>
    </p:spTree>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4" name="Oval Callout 29">
            <a:extLst>
              <a:ext uri="{FF2B5EF4-FFF2-40B4-BE49-F238E27FC236}">
                <a16:creationId xmlns:a16="http://schemas.microsoft.com/office/drawing/2014/main" id="{E57B902E-5AC7-D581-FB3D-0F763EAA6B02}"/>
              </a:ext>
            </a:extLst>
          </p:cNvPr>
          <p:cNvSpPr/>
          <p:nvPr/>
        </p:nvSpPr>
        <p:spPr>
          <a:xfrm>
            <a:off x="187393" y="2029659"/>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1491CB6-EB8A-F56F-2E25-5957DDE5DBE0}"/>
                  </a:ext>
                </a:extLst>
              </p:cNvPr>
              <p:cNvSpPr txBox="1"/>
              <p:nvPr/>
            </p:nvSpPr>
            <p:spPr>
              <a:xfrm>
                <a:off x="465882" y="1028974"/>
                <a:ext cx="8072328" cy="941155"/>
              </a:xfrm>
              <a:prstGeom prst="rect">
                <a:avLst/>
              </a:prstGeom>
              <a:noFill/>
            </p:spPr>
            <p:txBody>
              <a:bodyPr wrap="square">
                <a:spAutoFit/>
              </a:bodyPr>
              <a:lstStyle/>
              <a:p>
                <a:pPr>
                  <a:lnSpc>
                    <a:spcPct val="150000"/>
                  </a:lnSpc>
                </a:pPr>
                <a:r>
                  <a:rPr lang="en-US" sz="2200" dirty="0">
                    <a:latin typeface="+mj-lt"/>
                  </a:rPr>
                  <a:t>Rút </a:t>
                </a:r>
                <a:r>
                  <a:rPr lang="en-US" sz="2200" dirty="0" err="1">
                    <a:latin typeface="+mj-lt"/>
                  </a:rPr>
                  <a:t>gọn</a:t>
                </a:r>
                <a:r>
                  <a:rPr lang="en-US" sz="2200" dirty="0">
                    <a:latin typeface="+mj-lt"/>
                  </a:rPr>
                  <a:t> </a:t>
                </a:r>
                <a:r>
                  <a:rPr lang="en-US" sz="2200" dirty="0" err="1">
                    <a:latin typeface="+mj-lt"/>
                  </a:rPr>
                  <a:t>phân</a:t>
                </a:r>
                <a:r>
                  <a:rPr lang="en-US" sz="2200" dirty="0">
                    <a:latin typeface="+mj-lt"/>
                  </a:rPr>
                  <a:t> </a:t>
                </a:r>
                <a:r>
                  <a:rPr lang="en-US" sz="2200" dirty="0" err="1">
                    <a:latin typeface="+mj-lt"/>
                  </a:rPr>
                  <a:t>thức</a:t>
                </a:r>
                <a:r>
                  <a:rPr lang="en-US" sz="2200" dirty="0">
                    <a:latin typeface="+mj-lt"/>
                  </a:rPr>
                  <a:t> </a:t>
                </a:r>
                <a:r>
                  <a:rPr lang="en-US" sz="2200" dirty="0" err="1">
                    <a:latin typeface="+mj-lt"/>
                  </a:rPr>
                  <a:t>sau</a:t>
                </a:r>
                <a:r>
                  <a:rPr lang="en-US" sz="2200" dirty="0">
                    <a:latin typeface="+mj-lt"/>
                  </a:rPr>
                  <a:t>: a) </a:t>
                </a:r>
                <a14:m>
                  <m:oMath xmlns:m="http://schemas.openxmlformats.org/officeDocument/2006/math">
                    <m:f>
                      <m:fPr>
                        <m:ctrlPr>
                          <a:rPr lang="en-US" sz="2400" b="0" i="1" smtClean="0">
                            <a:latin typeface="Cambria Math" panose="02040503050406030204" pitchFamily="18" charset="0"/>
                          </a:rPr>
                        </m:ctrlPr>
                      </m:fPr>
                      <m:num>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𝑥</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+2</m:t>
                        </m:r>
                        <m:r>
                          <a:rPr lang="en-US" sz="2400" b="0" i="1" smtClean="0">
                            <a:latin typeface="Cambria Math" panose="02040503050406030204" pitchFamily="18" charset="0"/>
                          </a:rPr>
                          <m:t>𝑥</m:t>
                        </m:r>
                      </m:num>
                      <m:den>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𝑥</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+4</m:t>
                        </m:r>
                        <m:r>
                          <a:rPr lang="en-US" sz="2400" b="0" i="1" smtClean="0">
                            <a:latin typeface="Cambria Math" panose="02040503050406030204" pitchFamily="18" charset="0"/>
                          </a:rPr>
                          <m:t>𝑥</m:t>
                        </m:r>
                        <m:r>
                          <a:rPr lang="en-US" sz="2400" b="0" i="1" smtClean="0">
                            <a:latin typeface="Cambria Math" panose="02040503050406030204" pitchFamily="18" charset="0"/>
                          </a:rPr>
                          <m:t>+4</m:t>
                        </m:r>
                      </m:den>
                    </m:f>
                  </m:oMath>
                </a14:m>
                <a:r>
                  <a:rPr lang="en-US" sz="2200" dirty="0">
                    <a:latin typeface="+mj-lt"/>
                  </a:rPr>
                  <a:t>		b) </a:t>
                </a:r>
                <a14:m>
                  <m:oMath xmlns:m="http://schemas.openxmlformats.org/officeDocument/2006/math">
                    <m:f>
                      <m:fPr>
                        <m:ctrlPr>
                          <a:rPr lang="en-US" sz="2400" b="0" i="1" smtClean="0">
                            <a:latin typeface="Cambria Math" panose="02040503050406030204" pitchFamily="18" charset="0"/>
                          </a:rPr>
                        </m:ctrlPr>
                      </m:fPr>
                      <m:num>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𝑥</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𝑦</m:t>
                        </m:r>
                        <m:r>
                          <a:rPr lang="en-US" sz="2400" b="0" i="1" smtClean="0">
                            <a:latin typeface="Cambria Math" panose="02040503050406030204" pitchFamily="18" charset="0"/>
                          </a:rPr>
                          <m:t>−</m:t>
                        </m:r>
                        <m:r>
                          <a:rPr lang="en-US" sz="2400" b="0" i="1" smtClean="0">
                            <a:latin typeface="Cambria Math" panose="02040503050406030204" pitchFamily="18" charset="0"/>
                          </a:rPr>
                          <m:t>𝑥</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𝑦</m:t>
                            </m:r>
                          </m:e>
                          <m:sup>
                            <m:r>
                              <a:rPr lang="en-US" sz="2400" b="0" i="1" smtClean="0">
                                <a:latin typeface="Cambria Math" panose="02040503050406030204" pitchFamily="18" charset="0"/>
                              </a:rPr>
                              <m:t>2</m:t>
                            </m:r>
                          </m:sup>
                        </m:sSup>
                      </m:num>
                      <m:den>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𝑥</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𝑦</m:t>
                            </m:r>
                          </m:e>
                          <m:sup>
                            <m:r>
                              <a:rPr lang="en-US" sz="2400" b="0" i="1" smtClean="0">
                                <a:latin typeface="Cambria Math" panose="02040503050406030204" pitchFamily="18" charset="0"/>
                              </a:rPr>
                              <m:t>2</m:t>
                            </m:r>
                          </m:sup>
                        </m:sSup>
                      </m:den>
                    </m:f>
                  </m:oMath>
                </a14:m>
                <a:endParaRPr lang="en-US" sz="2200" dirty="0">
                  <a:latin typeface="+mj-lt"/>
                </a:endParaRPr>
              </a:p>
            </p:txBody>
          </p:sp>
        </mc:Choice>
        <mc:Fallback xmlns="">
          <p:sp>
            <p:nvSpPr>
              <p:cNvPr id="5" name="TextBox 4">
                <a:extLst>
                  <a:ext uri="{FF2B5EF4-FFF2-40B4-BE49-F238E27FC236}">
                    <a16:creationId xmlns:a16="http://schemas.microsoft.com/office/drawing/2014/main" id="{01491CB6-EB8A-F56F-2E25-5957DDE5DBE0}"/>
                  </a:ext>
                </a:extLst>
              </p:cNvPr>
              <p:cNvSpPr txBox="1">
                <a:spLocks noRot="1" noChangeAspect="1" noMove="1" noResize="1" noEditPoints="1" noAdjustHandles="1" noChangeArrowheads="1" noChangeShapeType="1" noTextEdit="1"/>
              </p:cNvSpPr>
              <p:nvPr/>
            </p:nvSpPr>
            <p:spPr>
              <a:xfrm>
                <a:off x="465882" y="1028974"/>
                <a:ext cx="8072328" cy="941155"/>
              </a:xfrm>
              <a:prstGeom prst="rect">
                <a:avLst/>
              </a:prstGeom>
              <a:blipFill>
                <a:blip r:embed="rId3"/>
                <a:stretch>
                  <a:fillRect l="-981"/>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1613F29A-5805-B5C0-D425-F5C5F90C132D}"/>
              </a:ext>
            </a:extLst>
          </p:cNvPr>
          <p:cNvSpPr txBox="1"/>
          <p:nvPr/>
        </p:nvSpPr>
        <p:spPr>
          <a:xfrm>
            <a:off x="2977925" y="367026"/>
            <a:ext cx="3188149" cy="605909"/>
          </a:xfrm>
          <a:prstGeom prst="flowChartTerminator">
            <a:avLst/>
          </a:prstGeom>
          <a:solidFill>
            <a:srgbClr val="D4ECBA"/>
          </a:solidFill>
          <a:ln w="38100">
            <a:solidFill>
              <a:srgbClr val="00B050"/>
            </a:solidFill>
            <a:prstDash val="solid"/>
          </a:ln>
        </p:spPr>
        <p:txBody>
          <a:bodyPr wrap="square" rtlCol="0" anchor="ctr">
            <a:spAutoFit/>
          </a:bodyPr>
          <a:lstStyle/>
          <a:p>
            <a:pPr algn="ctr">
              <a:buClrTx/>
              <a:buFontTx/>
              <a:buNone/>
            </a:pPr>
            <a:r>
              <a:rPr lang="nl-NL" sz="2200" b="1" kern="1200" dirty="0" err="1">
                <a:solidFill>
                  <a:prstClr val="black"/>
                </a:solidFill>
                <a:latin typeface="+mn-lt"/>
                <a:ea typeface="+mn-ea"/>
                <a:cs typeface="Arial" panose="020B0604020202020204" pitchFamily="34" charset="0"/>
              </a:rPr>
              <a:t>Ví</a:t>
            </a:r>
            <a:r>
              <a:rPr lang="nl-NL" sz="2200" b="1" kern="1200" dirty="0">
                <a:solidFill>
                  <a:prstClr val="black"/>
                </a:solidFill>
                <a:latin typeface="+mn-lt"/>
                <a:ea typeface="+mn-ea"/>
                <a:cs typeface="Arial" panose="020B0604020202020204" pitchFamily="34" charset="0"/>
              </a:rPr>
              <a:t> </a:t>
            </a:r>
            <a:r>
              <a:rPr lang="nl-NL" sz="2200" b="1" kern="1200" dirty="0" err="1">
                <a:solidFill>
                  <a:prstClr val="black"/>
                </a:solidFill>
                <a:latin typeface="+mn-lt"/>
                <a:ea typeface="+mn-ea"/>
                <a:cs typeface="Arial" panose="020B0604020202020204" pitchFamily="34" charset="0"/>
              </a:rPr>
              <a:t>dụ</a:t>
            </a:r>
            <a:r>
              <a:rPr lang="nl-NL" sz="2200" b="1" kern="1200" dirty="0">
                <a:solidFill>
                  <a:prstClr val="black"/>
                </a:solidFill>
                <a:latin typeface="+mn-lt"/>
                <a:ea typeface="+mn-ea"/>
                <a:cs typeface="Arial" panose="020B0604020202020204" pitchFamily="34" charset="0"/>
              </a:rPr>
              <a:t> 5: SGK – tr.29</a:t>
            </a:r>
            <a:endParaRPr lang="en-US" sz="2200" kern="1200" dirty="0">
              <a:solidFill>
                <a:prstClr val="black"/>
              </a:solidFill>
              <a:latin typeface="+mn-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F36CA0C-CF42-09F1-B5AF-DB04FC79E549}"/>
                  </a:ext>
                </a:extLst>
              </p:cNvPr>
              <p:cNvSpPr txBox="1"/>
              <p:nvPr/>
            </p:nvSpPr>
            <p:spPr>
              <a:xfrm>
                <a:off x="732211" y="2225205"/>
                <a:ext cx="2880263" cy="1692964"/>
              </a:xfrm>
              <a:prstGeom prst="rect">
                <a:avLst/>
              </a:prstGeom>
              <a:noFill/>
            </p:spPr>
            <p:txBody>
              <a:bodyPr wrap="square">
                <a:spAutoFit/>
              </a:bodyPr>
              <a:lstStyle/>
              <a:p>
                <a:pPr>
                  <a:lnSpc>
                    <a:spcPct val="150000"/>
                  </a:lnSpc>
                </a:pPr>
                <a:r>
                  <a:rPr lang="en-US" sz="2200" dirty="0">
                    <a:latin typeface="+mj-lt"/>
                  </a:rPr>
                  <a:t>a) </a:t>
                </a:r>
                <a14:m>
                  <m:oMath xmlns:m="http://schemas.openxmlformats.org/officeDocument/2006/math">
                    <m:f>
                      <m:fPr>
                        <m:ctrlPr>
                          <a:rPr lang="en-US" sz="2400" b="0" i="1" smtClean="0">
                            <a:latin typeface="Cambria Math" panose="02040503050406030204" pitchFamily="18" charset="0"/>
                          </a:rPr>
                        </m:ctrlPr>
                      </m:fPr>
                      <m:num>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𝑥</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+2</m:t>
                        </m:r>
                        <m:r>
                          <a:rPr lang="en-US" sz="2400" b="0" i="1" smtClean="0">
                            <a:latin typeface="Cambria Math" panose="02040503050406030204" pitchFamily="18" charset="0"/>
                          </a:rPr>
                          <m:t>𝑥</m:t>
                        </m:r>
                      </m:num>
                      <m:den>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𝑥</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+4</m:t>
                        </m:r>
                        <m:r>
                          <a:rPr lang="en-US" sz="2400" b="0" i="1" smtClean="0">
                            <a:latin typeface="Cambria Math" panose="02040503050406030204" pitchFamily="18" charset="0"/>
                          </a:rPr>
                          <m:t>𝑥</m:t>
                        </m:r>
                        <m:r>
                          <a:rPr lang="en-US" sz="2400" b="0" i="1" smtClean="0">
                            <a:latin typeface="Cambria Math" panose="02040503050406030204" pitchFamily="18" charset="0"/>
                          </a:rPr>
                          <m:t>+4</m:t>
                        </m:r>
                      </m:den>
                    </m:f>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𝑥</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𝑥</m:t>
                            </m:r>
                            <m:r>
                              <a:rPr lang="en-US" sz="2400" b="0" i="1" smtClean="0">
                                <a:latin typeface="Cambria Math" panose="02040503050406030204" pitchFamily="18" charset="0"/>
                              </a:rPr>
                              <m:t>+2</m:t>
                            </m:r>
                          </m:e>
                        </m:d>
                      </m:num>
                      <m:den>
                        <m:sSup>
                          <m:sSupPr>
                            <m:ctrlPr>
                              <a:rPr lang="en-US" sz="2400" b="0" i="1" smtClean="0">
                                <a:latin typeface="Cambria Math" panose="02040503050406030204" pitchFamily="18" charset="0"/>
                              </a:rPr>
                            </m:ctrlPr>
                          </m:sSupPr>
                          <m:e>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𝑥</m:t>
                                </m:r>
                                <m:r>
                                  <a:rPr lang="en-US" sz="2400" b="0" i="1" smtClean="0">
                                    <a:latin typeface="Cambria Math" panose="02040503050406030204" pitchFamily="18" charset="0"/>
                                  </a:rPr>
                                  <m:t>+2</m:t>
                                </m:r>
                              </m:e>
                            </m:d>
                          </m:e>
                          <m:sup>
                            <m:r>
                              <a:rPr lang="en-US" sz="2400" b="0" i="1" smtClean="0">
                                <a:latin typeface="Cambria Math" panose="02040503050406030204" pitchFamily="18" charset="0"/>
                              </a:rPr>
                              <m:t>2</m:t>
                            </m:r>
                          </m:sup>
                        </m:sSup>
                      </m:den>
                    </m:f>
                  </m:oMath>
                </a14:m>
                <a:endParaRPr lang="en-US" sz="2200" dirty="0">
                  <a:latin typeface="+mj-lt"/>
                </a:endParaRPr>
              </a:p>
              <a:p>
                <a:pPr>
                  <a:lnSpc>
                    <a:spcPct val="150000"/>
                  </a:lnSpc>
                </a:pPr>
                <a:r>
                  <a:rPr lang="en-US" sz="2200" dirty="0">
                    <a:latin typeface="+mj-lt"/>
                  </a:rPr>
                  <a:t>	     </a:t>
                </a:r>
                <a14:m>
                  <m:oMath xmlns:m="http://schemas.openxmlformats.org/officeDocument/2006/math">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𝑥</m:t>
                        </m:r>
                      </m:num>
                      <m:den>
                        <m:r>
                          <a:rPr lang="en-US" sz="2400" b="0" i="1" smtClean="0">
                            <a:latin typeface="Cambria Math" panose="02040503050406030204" pitchFamily="18" charset="0"/>
                          </a:rPr>
                          <m:t>𝑥</m:t>
                        </m:r>
                        <m:r>
                          <a:rPr lang="en-US" sz="2400" b="0" i="1" smtClean="0">
                            <a:latin typeface="Cambria Math" panose="02040503050406030204" pitchFamily="18" charset="0"/>
                          </a:rPr>
                          <m:t>+2</m:t>
                        </m:r>
                      </m:den>
                    </m:f>
                  </m:oMath>
                </a14:m>
                <a:r>
                  <a:rPr lang="en-US" sz="2200" dirty="0">
                    <a:latin typeface="+mj-lt"/>
                  </a:rPr>
                  <a:t> </a:t>
                </a:r>
              </a:p>
            </p:txBody>
          </p:sp>
        </mc:Choice>
        <mc:Fallback xmlns="">
          <p:sp>
            <p:nvSpPr>
              <p:cNvPr id="7" name="TextBox 6">
                <a:extLst>
                  <a:ext uri="{FF2B5EF4-FFF2-40B4-BE49-F238E27FC236}">
                    <a16:creationId xmlns:a16="http://schemas.microsoft.com/office/drawing/2014/main" id="{3F36CA0C-CF42-09F1-B5AF-DB04FC79E549}"/>
                  </a:ext>
                </a:extLst>
              </p:cNvPr>
              <p:cNvSpPr txBox="1">
                <a:spLocks noRot="1" noChangeAspect="1" noMove="1" noResize="1" noEditPoints="1" noAdjustHandles="1" noChangeArrowheads="1" noChangeShapeType="1" noTextEdit="1"/>
              </p:cNvSpPr>
              <p:nvPr/>
            </p:nvSpPr>
            <p:spPr>
              <a:xfrm>
                <a:off x="732211" y="2225205"/>
                <a:ext cx="2880263" cy="1692964"/>
              </a:xfrm>
              <a:prstGeom prst="rect">
                <a:avLst/>
              </a:prstGeom>
              <a:blipFill>
                <a:blip r:embed="rId4"/>
                <a:stretch>
                  <a:fillRect l="-2748"/>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D9D671FB-2423-1576-7BDF-FC6C302946D6}"/>
              </a:ext>
            </a:extLst>
          </p:cNvPr>
          <p:cNvPicPr>
            <a:picLocks noChangeAspect="1"/>
          </p:cNvPicPr>
          <p:nvPr/>
        </p:nvPicPr>
        <p:blipFill>
          <a:blip r:embed="rId5"/>
          <a:stretch>
            <a:fillRect/>
          </a:stretch>
        </p:blipFill>
        <p:spPr>
          <a:xfrm>
            <a:off x="7360920" y="3956922"/>
            <a:ext cx="1885950" cy="1060847"/>
          </a:xfrm>
          <a:prstGeom prst="rect">
            <a:avLst/>
          </a:prstGeom>
        </p:spPr>
      </p:pic>
      <p:cxnSp>
        <p:nvCxnSpPr>
          <p:cNvPr id="2" name="Straight Arrow Connector 1">
            <a:extLst>
              <a:ext uri="{FF2B5EF4-FFF2-40B4-BE49-F238E27FC236}">
                <a16:creationId xmlns:a16="http://schemas.microsoft.com/office/drawing/2014/main" id="{FD991E9F-3722-8F43-C77F-14A6F5438FFE}"/>
              </a:ext>
            </a:extLst>
          </p:cNvPr>
          <p:cNvCxnSpPr>
            <a:cxnSpLocks/>
          </p:cNvCxnSpPr>
          <p:nvPr/>
        </p:nvCxnSpPr>
        <p:spPr>
          <a:xfrm flipH="1">
            <a:off x="3370392" y="2817021"/>
            <a:ext cx="556814"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B892E7B-5FF7-753E-ECDB-CFBA46DB4518}"/>
              </a:ext>
            </a:extLst>
          </p:cNvPr>
          <p:cNvSpPr txBox="1"/>
          <p:nvPr/>
        </p:nvSpPr>
        <p:spPr>
          <a:xfrm>
            <a:off x="4060632" y="2571750"/>
            <a:ext cx="4283268" cy="416011"/>
          </a:xfrm>
          <a:prstGeom prst="rect">
            <a:avLst/>
          </a:prstGeom>
          <a:noFill/>
        </p:spPr>
        <p:txBody>
          <a:bodyPr wrap="square">
            <a:spAutoFit/>
          </a:bodyPr>
          <a:lstStyle/>
          <a:p>
            <a:pPr algn="just">
              <a:lnSpc>
                <a:spcPct val="150000"/>
              </a:lnSpc>
              <a:spcBef>
                <a:spcPts val="600"/>
              </a:spcBef>
              <a:spcAft>
                <a:spcPts val="300"/>
              </a:spcAft>
            </a:pPr>
            <a:r>
              <a:rPr lang="en-US" sz="1600" i="1" kern="100" dirty="0" err="1">
                <a:solidFill>
                  <a:srgbClr val="0070C0"/>
                </a:solidFill>
                <a:latin typeface="+mj-lt"/>
                <a:ea typeface="Calibri" panose="020F0502020204030204" pitchFamily="34" charset="0"/>
                <a:cs typeface="Times New Roman" panose="02020603050405020304" pitchFamily="18" charset="0"/>
              </a:rPr>
              <a:t>Phân</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tích</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tử</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và</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mẫu</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thành</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nhân</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tử</a:t>
            </a:r>
            <a:endParaRPr lang="en-US" sz="1600" i="1" kern="100" dirty="0">
              <a:solidFill>
                <a:srgbClr val="0070C0"/>
              </a:solidFill>
              <a:effectLst/>
              <a:latin typeface="+mj-lt"/>
              <a:ea typeface="Calibri" panose="020F0502020204030204" pitchFamily="34" charset="0"/>
              <a:cs typeface="Times New Roman" panose="02020603050405020304" pitchFamily="18" charset="0"/>
            </a:endParaRPr>
          </a:p>
        </p:txBody>
      </p:sp>
      <p:cxnSp>
        <p:nvCxnSpPr>
          <p:cNvPr id="8" name="Straight Arrow Connector 7">
            <a:extLst>
              <a:ext uri="{FF2B5EF4-FFF2-40B4-BE49-F238E27FC236}">
                <a16:creationId xmlns:a16="http://schemas.microsoft.com/office/drawing/2014/main" id="{5EDC0230-9747-BDFA-9B65-20CFA29F1200}"/>
              </a:ext>
            </a:extLst>
          </p:cNvPr>
          <p:cNvCxnSpPr>
            <a:cxnSpLocks/>
          </p:cNvCxnSpPr>
          <p:nvPr/>
        </p:nvCxnSpPr>
        <p:spPr>
          <a:xfrm flipH="1">
            <a:off x="3377659" y="3562446"/>
            <a:ext cx="556814"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ED459C0-005F-4B67-BE65-1754FDF8FFCB}"/>
                  </a:ext>
                </a:extLst>
              </p:cNvPr>
              <p:cNvSpPr txBox="1"/>
              <p:nvPr/>
            </p:nvSpPr>
            <p:spPr>
              <a:xfrm>
                <a:off x="4060632" y="3332916"/>
                <a:ext cx="4283268" cy="416011"/>
              </a:xfrm>
              <a:prstGeom prst="rect">
                <a:avLst/>
              </a:prstGeom>
              <a:noFill/>
            </p:spPr>
            <p:txBody>
              <a:bodyPr wrap="square">
                <a:spAutoFit/>
              </a:bodyPr>
              <a:lstStyle/>
              <a:p>
                <a:pPr algn="just">
                  <a:lnSpc>
                    <a:spcPct val="150000"/>
                  </a:lnSpc>
                  <a:spcBef>
                    <a:spcPts val="600"/>
                  </a:spcBef>
                  <a:spcAft>
                    <a:spcPts val="300"/>
                  </a:spcAft>
                </a:pPr>
                <a:r>
                  <a:rPr lang="en-US" sz="1600" i="1" kern="100" dirty="0">
                    <a:solidFill>
                      <a:srgbClr val="0070C0"/>
                    </a:solidFill>
                    <a:latin typeface="+mj-lt"/>
                    <a:ea typeface="Calibri" panose="020F0502020204030204" pitchFamily="34" charset="0"/>
                    <a:cs typeface="Times New Roman" panose="02020603050405020304" pitchFamily="18" charset="0"/>
                  </a:rPr>
                  <a:t>Chia </a:t>
                </a:r>
                <a:r>
                  <a:rPr lang="en-US" sz="1600" i="1" kern="100" dirty="0" err="1">
                    <a:solidFill>
                      <a:srgbClr val="0070C0"/>
                    </a:solidFill>
                    <a:latin typeface="+mj-lt"/>
                    <a:ea typeface="Calibri" panose="020F0502020204030204" pitchFamily="34" charset="0"/>
                    <a:cs typeface="Times New Roman" panose="02020603050405020304" pitchFamily="18" charset="0"/>
                  </a:rPr>
                  <a:t>cả</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tử</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và</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mẫu</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cho</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nhân</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tử</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chung</a:t>
                </a:r>
                <a:r>
                  <a:rPr lang="en-US" sz="1600" i="1" kern="100" dirty="0">
                    <a:solidFill>
                      <a:srgbClr val="0070C0"/>
                    </a:solidFill>
                    <a:latin typeface="+mj-lt"/>
                    <a:ea typeface="Calibri" panose="020F0502020204030204" pitchFamily="34" charset="0"/>
                    <a:cs typeface="Times New Roman" panose="02020603050405020304" pitchFamily="18" charset="0"/>
                  </a:rPr>
                  <a:t> </a:t>
                </a:r>
                <a14:m>
                  <m:oMath xmlns:m="http://schemas.openxmlformats.org/officeDocument/2006/math">
                    <m:r>
                      <a:rPr lang="en-US" sz="1600" b="0" i="1" kern="100" smtClean="0">
                        <a:solidFill>
                          <a:srgbClr val="0070C0"/>
                        </a:solidFill>
                        <a:latin typeface="Cambria Math" panose="02040503050406030204" pitchFamily="18" charset="0"/>
                        <a:ea typeface="Calibri" panose="020F0502020204030204" pitchFamily="34" charset="0"/>
                        <a:cs typeface="Times New Roman" panose="02020603050405020304" pitchFamily="18" charset="0"/>
                      </a:rPr>
                      <m:t>𝑥</m:t>
                    </m:r>
                    <m:r>
                      <a:rPr lang="en-US" sz="1600" b="0" i="1" kern="100" smtClean="0">
                        <a:solidFill>
                          <a:srgbClr val="0070C0"/>
                        </a:solidFill>
                        <a:latin typeface="Cambria Math" panose="02040503050406030204" pitchFamily="18" charset="0"/>
                        <a:ea typeface="Calibri" panose="020F0502020204030204" pitchFamily="34" charset="0"/>
                        <a:cs typeface="Times New Roman" panose="02020603050405020304" pitchFamily="18" charset="0"/>
                      </a:rPr>
                      <m:t>+2</m:t>
                    </m:r>
                  </m:oMath>
                </a14:m>
                <a:endParaRPr lang="en-US" sz="1600" i="1" kern="100" dirty="0">
                  <a:solidFill>
                    <a:srgbClr val="0070C0"/>
                  </a:solidFill>
                  <a:effectLst/>
                  <a:latin typeface="+mj-lt"/>
                  <a:ea typeface="Calibri" panose="020F050202020403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9ED459C0-005F-4B67-BE65-1754FDF8FFCB}"/>
                  </a:ext>
                </a:extLst>
              </p:cNvPr>
              <p:cNvSpPr txBox="1">
                <a:spLocks noRot="1" noChangeAspect="1" noMove="1" noResize="1" noEditPoints="1" noAdjustHandles="1" noChangeArrowheads="1" noChangeShapeType="1" noTextEdit="1"/>
              </p:cNvSpPr>
              <p:nvPr/>
            </p:nvSpPr>
            <p:spPr>
              <a:xfrm>
                <a:off x="4060632" y="3332916"/>
                <a:ext cx="4283268" cy="416011"/>
              </a:xfrm>
              <a:prstGeom prst="rect">
                <a:avLst/>
              </a:prstGeom>
              <a:blipFill>
                <a:blip r:embed="rId6"/>
                <a:stretch>
                  <a:fillRect l="-711" b="-191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F11FA10-CF62-97EE-55AD-0E273ECC3719}"/>
                  </a:ext>
                </a:extLst>
              </p:cNvPr>
              <p:cNvSpPr txBox="1"/>
              <p:nvPr/>
            </p:nvSpPr>
            <p:spPr>
              <a:xfrm>
                <a:off x="885824" y="3707484"/>
                <a:ext cx="5617846" cy="941155"/>
              </a:xfrm>
              <a:prstGeom prst="rect">
                <a:avLst/>
              </a:prstGeom>
              <a:noFill/>
            </p:spPr>
            <p:txBody>
              <a:bodyPr wrap="square">
                <a:spAutoFit/>
              </a:bodyPr>
              <a:lstStyle/>
              <a:p>
                <a:pPr>
                  <a:lnSpc>
                    <a:spcPct val="150000"/>
                  </a:lnSpc>
                </a:pPr>
                <a:r>
                  <a:rPr lang="en-US" sz="2200" dirty="0">
                    <a:latin typeface="+mj-lt"/>
                  </a:rPr>
                  <a:t>b) </a:t>
                </a:r>
                <a14:m>
                  <m:oMath xmlns:m="http://schemas.openxmlformats.org/officeDocument/2006/math">
                    <m:f>
                      <m:fPr>
                        <m:ctrlPr>
                          <a:rPr lang="en-US" sz="2400" b="0" i="1" smtClean="0">
                            <a:latin typeface="Cambria Math" panose="02040503050406030204" pitchFamily="18" charset="0"/>
                          </a:rPr>
                        </m:ctrlPr>
                      </m:fPr>
                      <m:num>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𝑥</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𝑦</m:t>
                        </m:r>
                        <m:r>
                          <a:rPr lang="en-US" sz="2400" b="0" i="1" smtClean="0">
                            <a:latin typeface="Cambria Math" panose="02040503050406030204" pitchFamily="18" charset="0"/>
                          </a:rPr>
                          <m:t>−</m:t>
                        </m:r>
                        <m:r>
                          <a:rPr lang="en-US" sz="2400" b="0" i="1" smtClean="0">
                            <a:latin typeface="Cambria Math" panose="02040503050406030204" pitchFamily="18" charset="0"/>
                          </a:rPr>
                          <m:t>𝑥</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𝑦</m:t>
                            </m:r>
                          </m:e>
                          <m:sup>
                            <m:r>
                              <a:rPr lang="en-US" sz="2400" b="0" i="1" smtClean="0">
                                <a:latin typeface="Cambria Math" panose="02040503050406030204" pitchFamily="18" charset="0"/>
                              </a:rPr>
                              <m:t>2</m:t>
                            </m:r>
                          </m:sup>
                        </m:sSup>
                      </m:num>
                      <m:den>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𝑥</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𝑦</m:t>
                            </m:r>
                          </m:e>
                          <m:sup>
                            <m:r>
                              <a:rPr lang="en-US" sz="2400" b="0" i="1" smtClean="0">
                                <a:latin typeface="Cambria Math" panose="02040503050406030204" pitchFamily="18" charset="0"/>
                              </a:rPr>
                              <m:t>2</m:t>
                            </m:r>
                          </m:sup>
                        </m:sSup>
                      </m:den>
                    </m:f>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𝑥𝑦</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𝑥</m:t>
                            </m:r>
                            <m:r>
                              <a:rPr lang="en-US" sz="2400" b="0" i="1" smtClean="0">
                                <a:latin typeface="Cambria Math" panose="02040503050406030204" pitchFamily="18" charset="0"/>
                              </a:rPr>
                              <m:t>−</m:t>
                            </m:r>
                            <m:r>
                              <a:rPr lang="en-US" sz="2400" b="0" i="1" smtClean="0">
                                <a:latin typeface="Cambria Math" panose="02040503050406030204" pitchFamily="18" charset="0"/>
                              </a:rPr>
                              <m:t>𝑦</m:t>
                            </m:r>
                          </m:e>
                        </m:d>
                      </m:num>
                      <m:den>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𝑥</m:t>
                            </m:r>
                            <m:r>
                              <a:rPr lang="en-US" sz="2400" b="0" i="1" smtClean="0">
                                <a:latin typeface="Cambria Math" panose="02040503050406030204" pitchFamily="18" charset="0"/>
                              </a:rPr>
                              <m:t>−</m:t>
                            </m:r>
                            <m:r>
                              <a:rPr lang="en-US" sz="2400" b="0" i="1" smtClean="0">
                                <a:latin typeface="Cambria Math" panose="02040503050406030204" pitchFamily="18" charset="0"/>
                              </a:rPr>
                              <m:t>𝑦</m:t>
                            </m:r>
                          </m:e>
                        </m:d>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𝑥</m:t>
                            </m:r>
                            <m:r>
                              <a:rPr lang="en-US" sz="2400" b="0" i="1" smtClean="0">
                                <a:latin typeface="Cambria Math" panose="02040503050406030204" pitchFamily="18" charset="0"/>
                              </a:rPr>
                              <m:t>+</m:t>
                            </m:r>
                            <m:r>
                              <a:rPr lang="en-US" sz="2400" b="0" i="1" smtClean="0">
                                <a:latin typeface="Cambria Math" panose="02040503050406030204" pitchFamily="18" charset="0"/>
                              </a:rPr>
                              <m:t>𝑦</m:t>
                            </m:r>
                          </m:e>
                        </m:d>
                      </m:den>
                    </m:f>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𝑥𝑦</m:t>
                        </m:r>
                      </m:num>
                      <m:den>
                        <m:r>
                          <a:rPr lang="en-US" sz="2400" b="0" i="1" smtClean="0">
                            <a:latin typeface="Cambria Math" panose="02040503050406030204" pitchFamily="18" charset="0"/>
                          </a:rPr>
                          <m:t>𝑥</m:t>
                        </m:r>
                        <m:r>
                          <a:rPr lang="en-US" sz="2400" b="0" i="1" smtClean="0">
                            <a:latin typeface="Cambria Math" panose="02040503050406030204" pitchFamily="18" charset="0"/>
                          </a:rPr>
                          <m:t>+</m:t>
                        </m:r>
                        <m:r>
                          <a:rPr lang="en-US" sz="2400" b="0" i="1" smtClean="0">
                            <a:latin typeface="Cambria Math" panose="02040503050406030204" pitchFamily="18" charset="0"/>
                          </a:rPr>
                          <m:t>𝑦</m:t>
                        </m:r>
                      </m:den>
                    </m:f>
                  </m:oMath>
                </a14:m>
                <a:endParaRPr lang="en-US" sz="2200" dirty="0">
                  <a:latin typeface="+mj-lt"/>
                </a:endParaRPr>
              </a:p>
            </p:txBody>
          </p:sp>
        </mc:Choice>
        <mc:Fallback xmlns="">
          <p:sp>
            <p:nvSpPr>
              <p:cNvPr id="13" name="TextBox 12">
                <a:extLst>
                  <a:ext uri="{FF2B5EF4-FFF2-40B4-BE49-F238E27FC236}">
                    <a16:creationId xmlns:a16="http://schemas.microsoft.com/office/drawing/2014/main" id="{6F11FA10-CF62-97EE-55AD-0E273ECC3719}"/>
                  </a:ext>
                </a:extLst>
              </p:cNvPr>
              <p:cNvSpPr txBox="1">
                <a:spLocks noRot="1" noChangeAspect="1" noMove="1" noResize="1" noEditPoints="1" noAdjustHandles="1" noChangeArrowheads="1" noChangeShapeType="1" noTextEdit="1"/>
              </p:cNvSpPr>
              <p:nvPr/>
            </p:nvSpPr>
            <p:spPr>
              <a:xfrm>
                <a:off x="885824" y="3707484"/>
                <a:ext cx="5617846" cy="941155"/>
              </a:xfrm>
              <a:prstGeom prst="rect">
                <a:avLst/>
              </a:prstGeom>
              <a:blipFill>
                <a:blip r:embed="rId7"/>
                <a:stretch>
                  <a:fillRect l="-1410"/>
                </a:stretch>
              </a:blipFill>
            </p:spPr>
            <p:txBody>
              <a:bodyPr/>
              <a:lstStyle/>
              <a:p>
                <a:r>
                  <a:rPr lang="en-US">
                    <a:noFill/>
                  </a:rPr>
                  <a:t> </a:t>
                </a:r>
              </a:p>
            </p:txBody>
          </p:sp>
        </mc:Fallback>
      </mc:AlternateContent>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right)">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fade">
                                      <p:cBhvr>
                                        <p:cTn id="31" dur="500"/>
                                        <p:tgtEl>
                                          <p:spTgt spid="7">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right)">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499"/>
                                          </p:stCondLst>
                                        </p:cTn>
                                        <p:tgtEl>
                                          <p:spTgt spid="7">
                                            <p:txEl>
                                              <p:pRg st="1" end="1"/>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barn(inVertical)">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3" grpId="0"/>
      <p:bldP spid="10"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p:grpSp>
        <p:nvGrpSpPr>
          <p:cNvPr id="12" name="Group 11">
            <a:extLst>
              <a:ext uri="{FF2B5EF4-FFF2-40B4-BE49-F238E27FC236}">
                <a16:creationId xmlns:a16="http://schemas.microsoft.com/office/drawing/2014/main" id="{4CC0C20C-DDCA-E6FF-470E-92FE59928E31}"/>
              </a:ext>
            </a:extLst>
          </p:cNvPr>
          <p:cNvGrpSpPr/>
          <p:nvPr/>
        </p:nvGrpSpPr>
        <p:grpSpPr>
          <a:xfrm>
            <a:off x="3514828" y="358929"/>
            <a:ext cx="2114343" cy="739140"/>
            <a:chOff x="1624734" y="1360680"/>
            <a:chExt cx="5309466" cy="1569778"/>
          </a:xfrm>
        </p:grpSpPr>
        <p:sp>
          <p:nvSpPr>
            <p:cNvPr id="13" name="Rectangle 12">
              <a:extLst>
                <a:ext uri="{FF2B5EF4-FFF2-40B4-BE49-F238E27FC236}">
                  <a16:creationId xmlns:a16="http://schemas.microsoft.com/office/drawing/2014/main" id="{2A9317CB-1F25-3FD6-EC06-7DE29F2EA0CE}"/>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14" name="Rectangle 13">
              <a:extLst>
                <a:ext uri="{FF2B5EF4-FFF2-40B4-BE49-F238E27FC236}">
                  <a16:creationId xmlns:a16="http://schemas.microsoft.com/office/drawing/2014/main" id="{4B997A35-A7DA-93A5-79B2-688995795243}"/>
                </a:ext>
              </a:extLst>
            </p:cNvPr>
            <p:cNvSpPr/>
            <p:nvPr/>
          </p:nvSpPr>
          <p:spPr>
            <a:xfrm>
              <a:off x="1882801" y="1549559"/>
              <a:ext cx="4793328" cy="1192020"/>
            </a:xfrm>
            <a:prstGeom prst="rect">
              <a:avLst/>
            </a:prstGeom>
            <a:solidFill>
              <a:schemeClr val="bg2">
                <a:lumMod val="20000"/>
                <a:lumOff val="80000"/>
              </a:schemeClr>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kern="1200" dirty="0" err="1">
                  <a:solidFill>
                    <a:prstClr val="black"/>
                  </a:solidFill>
                  <a:latin typeface="+mj-lt"/>
                  <a:ea typeface="+mn-ea"/>
                  <a:cs typeface="Arial" panose="020B0604020202020204" pitchFamily="34" charset="0"/>
                </a:rPr>
                <a:t>Luyện</a:t>
              </a:r>
              <a:r>
                <a:rPr lang="en-US" sz="2200" b="1" kern="1200" dirty="0">
                  <a:solidFill>
                    <a:prstClr val="black"/>
                  </a:solidFill>
                  <a:latin typeface="+mj-lt"/>
                  <a:ea typeface="+mn-ea"/>
                  <a:cs typeface="Arial" panose="020B0604020202020204" pitchFamily="34" charset="0"/>
                </a:rPr>
                <a:t> </a:t>
              </a:r>
              <a:r>
                <a:rPr lang="en-US" sz="2200" b="1" kern="1200" dirty="0" err="1">
                  <a:solidFill>
                    <a:prstClr val="black"/>
                  </a:solidFill>
                  <a:latin typeface="+mj-lt"/>
                  <a:ea typeface="+mn-ea"/>
                  <a:cs typeface="Arial" panose="020B0604020202020204" pitchFamily="34" charset="0"/>
                </a:rPr>
                <a:t>tập</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4</a:t>
              </a:r>
            </a:p>
          </p:txBody>
        </p:sp>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8935749-4107-EA2C-23C7-1FD3CF777D8A}"/>
                  </a:ext>
                </a:extLst>
              </p:cNvPr>
              <p:cNvSpPr txBox="1"/>
              <p:nvPr/>
            </p:nvSpPr>
            <p:spPr>
              <a:xfrm>
                <a:off x="954352" y="1052751"/>
                <a:ext cx="7503848" cy="1082284"/>
              </a:xfrm>
              <a:prstGeom prst="rect">
                <a:avLst/>
              </a:prstGeom>
              <a:noFill/>
            </p:spPr>
            <p:txBody>
              <a:bodyPr wrap="square">
                <a:spAutoFit/>
              </a:bodyPr>
              <a:lstStyle/>
              <a:p>
                <a:pPr>
                  <a:lnSpc>
                    <a:spcPct val="150000"/>
                  </a:lnSpc>
                </a:pPr>
                <a:r>
                  <a:rPr lang="en-US" sz="2200" dirty="0"/>
                  <a:t>Rút </a:t>
                </a:r>
                <a:r>
                  <a:rPr lang="en-US" sz="2200" dirty="0" err="1"/>
                  <a:t>gọn</a:t>
                </a:r>
                <a:r>
                  <a:rPr lang="en-US" sz="2200" dirty="0"/>
                  <a:t> </a:t>
                </a:r>
                <a:r>
                  <a:rPr lang="en-US" sz="2200" dirty="0" err="1"/>
                  <a:t>phân</a:t>
                </a:r>
                <a:r>
                  <a:rPr lang="en-US" sz="2200" dirty="0"/>
                  <a:t> </a:t>
                </a:r>
                <a:r>
                  <a:rPr lang="en-US" sz="2200" dirty="0" err="1"/>
                  <a:t>thức</a:t>
                </a:r>
                <a:r>
                  <a:rPr lang="en-US" sz="2200" dirty="0"/>
                  <a:t> </a:t>
                </a:r>
                <a:r>
                  <a:rPr lang="en-US" sz="2200" dirty="0" err="1"/>
                  <a:t>sau</a:t>
                </a:r>
                <a:r>
                  <a:rPr lang="en-US" sz="2200" dirty="0"/>
                  <a:t>: a) </a:t>
                </a:r>
                <a14:m>
                  <m:oMath xmlns:m="http://schemas.openxmlformats.org/officeDocument/2006/math">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8</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𝑥</m:t>
                            </m:r>
                          </m:e>
                          <m:sup>
                            <m:r>
                              <a:rPr lang="en-US" sz="2800" b="0" i="1" smtClean="0">
                                <a:latin typeface="Cambria Math" panose="02040503050406030204" pitchFamily="18" charset="0"/>
                              </a:rPr>
                              <m:t>2</m:t>
                            </m:r>
                          </m:sup>
                        </m:sSup>
                        <m:r>
                          <a:rPr lang="en-US" sz="2800" b="0" i="1" smtClean="0">
                            <a:latin typeface="Cambria Math" panose="02040503050406030204" pitchFamily="18" charset="0"/>
                          </a:rPr>
                          <m:t>+4</m:t>
                        </m:r>
                        <m:r>
                          <a:rPr lang="en-US" sz="2800" b="0" i="1" smtClean="0">
                            <a:latin typeface="Cambria Math" panose="02040503050406030204" pitchFamily="18" charset="0"/>
                          </a:rPr>
                          <m:t>𝑥</m:t>
                        </m:r>
                      </m:num>
                      <m:den>
                        <m:r>
                          <a:rPr lang="en-US" sz="2800" b="0" i="1" smtClean="0">
                            <a:latin typeface="Cambria Math" panose="02040503050406030204" pitchFamily="18" charset="0"/>
                          </a:rPr>
                          <m:t>1−4</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𝑥</m:t>
                            </m:r>
                          </m:e>
                          <m:sup>
                            <m:r>
                              <a:rPr lang="en-US" sz="2800" b="0" i="1" smtClean="0">
                                <a:latin typeface="Cambria Math" panose="02040503050406030204" pitchFamily="18" charset="0"/>
                              </a:rPr>
                              <m:t>2</m:t>
                            </m:r>
                          </m:sup>
                        </m:sSup>
                      </m:den>
                    </m:f>
                  </m:oMath>
                </a14:m>
                <a:r>
                  <a:rPr lang="en-US" sz="2200" dirty="0"/>
                  <a:t>		b) </a:t>
                </a:r>
                <a14:m>
                  <m:oMath xmlns:m="http://schemas.openxmlformats.org/officeDocument/2006/math">
                    <m:f>
                      <m:fPr>
                        <m:ctrlPr>
                          <a:rPr lang="en-US" sz="2800" b="0" i="1" smtClean="0">
                            <a:latin typeface="Cambria Math" panose="02040503050406030204" pitchFamily="18" charset="0"/>
                          </a:rPr>
                        </m:ctrlPr>
                      </m:fPr>
                      <m:num>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𝑥</m:t>
                            </m:r>
                          </m:e>
                          <m:sup>
                            <m:r>
                              <a:rPr lang="en-US" sz="2800" b="0" i="1" smtClean="0">
                                <a:latin typeface="Cambria Math" panose="02040503050406030204" pitchFamily="18" charset="0"/>
                              </a:rPr>
                              <m:t>3</m:t>
                            </m:r>
                          </m:sup>
                        </m:sSup>
                        <m:r>
                          <a:rPr lang="en-US" sz="2800" b="0" i="1" smtClean="0">
                            <a:latin typeface="Cambria Math" panose="02040503050406030204" pitchFamily="18" charset="0"/>
                          </a:rPr>
                          <m:t>−</m:t>
                        </m:r>
                        <m:r>
                          <a:rPr lang="en-US" sz="2800" b="0" i="1" smtClean="0">
                            <a:latin typeface="Cambria Math" panose="02040503050406030204" pitchFamily="18" charset="0"/>
                          </a:rPr>
                          <m:t>𝑥</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𝑦</m:t>
                            </m:r>
                          </m:e>
                          <m:sup>
                            <m:r>
                              <a:rPr lang="en-US" sz="2800" b="0" i="1" smtClean="0">
                                <a:latin typeface="Cambria Math" panose="02040503050406030204" pitchFamily="18" charset="0"/>
                              </a:rPr>
                              <m:t>2</m:t>
                            </m:r>
                          </m:sup>
                        </m:sSup>
                      </m:num>
                      <m:den>
                        <m:r>
                          <a:rPr lang="en-US" sz="2800" b="0" i="1" smtClean="0">
                            <a:latin typeface="Cambria Math" panose="02040503050406030204" pitchFamily="18" charset="0"/>
                          </a:rPr>
                          <m:t>2</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𝑥</m:t>
                            </m:r>
                          </m:e>
                          <m:sup>
                            <m:r>
                              <a:rPr lang="en-US" sz="2800" b="0" i="1" smtClean="0">
                                <a:latin typeface="Cambria Math" panose="02040503050406030204" pitchFamily="18" charset="0"/>
                              </a:rPr>
                              <m:t>2</m:t>
                            </m:r>
                          </m:sup>
                        </m:sSup>
                        <m:r>
                          <a:rPr lang="en-US" sz="2800" b="0" i="1" smtClean="0">
                            <a:latin typeface="Cambria Math" panose="02040503050406030204" pitchFamily="18" charset="0"/>
                          </a:rPr>
                          <m:t>+2</m:t>
                        </m:r>
                        <m:r>
                          <a:rPr lang="en-US" sz="2800" b="0" i="1" smtClean="0">
                            <a:latin typeface="Cambria Math" panose="02040503050406030204" pitchFamily="18" charset="0"/>
                          </a:rPr>
                          <m:t>𝑥𝑦</m:t>
                        </m:r>
                      </m:den>
                    </m:f>
                  </m:oMath>
                </a14:m>
                <a:endParaRPr lang="en-US" sz="2200" dirty="0"/>
              </a:p>
            </p:txBody>
          </p:sp>
        </mc:Choice>
        <mc:Fallback xmlns="">
          <p:sp>
            <p:nvSpPr>
              <p:cNvPr id="15" name="TextBox 14">
                <a:extLst>
                  <a:ext uri="{FF2B5EF4-FFF2-40B4-BE49-F238E27FC236}">
                    <a16:creationId xmlns:a16="http://schemas.microsoft.com/office/drawing/2014/main" id="{28935749-4107-EA2C-23C7-1FD3CF777D8A}"/>
                  </a:ext>
                </a:extLst>
              </p:cNvPr>
              <p:cNvSpPr txBox="1">
                <a:spLocks noRot="1" noChangeAspect="1" noMove="1" noResize="1" noEditPoints="1" noAdjustHandles="1" noChangeArrowheads="1" noChangeShapeType="1" noTextEdit="1"/>
              </p:cNvSpPr>
              <p:nvPr/>
            </p:nvSpPr>
            <p:spPr>
              <a:xfrm>
                <a:off x="954352" y="1052751"/>
                <a:ext cx="7503848" cy="1082284"/>
              </a:xfrm>
              <a:prstGeom prst="rect">
                <a:avLst/>
              </a:prstGeom>
              <a:blipFill>
                <a:blip r:embed="rId3"/>
                <a:stretch>
                  <a:fillRect l="-1056"/>
                </a:stretch>
              </a:blipFill>
            </p:spPr>
            <p:txBody>
              <a:bodyPr/>
              <a:lstStyle/>
              <a:p>
                <a:r>
                  <a:rPr lang="en-US">
                    <a:noFill/>
                  </a:rPr>
                  <a:t> </a:t>
                </a:r>
              </a:p>
            </p:txBody>
          </p:sp>
        </mc:Fallback>
      </mc:AlternateContent>
      <p:sp>
        <p:nvSpPr>
          <p:cNvPr id="17" name="Oval Callout 29">
            <a:extLst>
              <a:ext uri="{FF2B5EF4-FFF2-40B4-BE49-F238E27FC236}">
                <a16:creationId xmlns:a16="http://schemas.microsoft.com/office/drawing/2014/main" id="{476CE2C6-BBE2-6F00-2EA3-3133D59429BA}"/>
              </a:ext>
            </a:extLst>
          </p:cNvPr>
          <p:cNvSpPr/>
          <p:nvPr/>
        </p:nvSpPr>
        <p:spPr>
          <a:xfrm>
            <a:off x="284440" y="2017957"/>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F978EA8-1B51-D4D7-BA38-849423A42DA7}"/>
                  </a:ext>
                </a:extLst>
              </p:cNvPr>
              <p:cNvSpPr txBox="1"/>
              <p:nvPr/>
            </p:nvSpPr>
            <p:spPr>
              <a:xfrm>
                <a:off x="284441" y="2571750"/>
                <a:ext cx="8859560" cy="2009012"/>
              </a:xfrm>
              <a:prstGeom prst="rect">
                <a:avLst/>
              </a:prstGeom>
              <a:noFill/>
            </p:spPr>
            <p:txBody>
              <a:bodyPr wrap="square">
                <a:spAutoFit/>
              </a:bodyPr>
              <a:lstStyle/>
              <a:p>
                <a:pPr>
                  <a:lnSpc>
                    <a:spcPct val="150000"/>
                  </a:lnSpc>
                  <a:spcBef>
                    <a:spcPts val="600"/>
                  </a:spcBef>
                  <a:spcAft>
                    <a:spcPts val="300"/>
                  </a:spcAft>
                </a:pPr>
                <a:r>
                  <a:rPr lang="pt-BR" sz="2200" kern="100" dirty="0">
                    <a:effectLst/>
                    <a:latin typeface="+mj-lt"/>
                    <a:ea typeface="Times New Roman" panose="02020603050405020304" pitchFamily="18" charset="0"/>
                    <a:cs typeface="Times New Roman" panose="02020603050405020304" pitchFamily="18" charset="0"/>
                  </a:rPr>
                  <a:t>a) </a:t>
                </a:r>
                <a14:m>
                  <m:oMath xmlns:m="http://schemas.openxmlformats.org/officeDocument/2006/math">
                    <m:f>
                      <m:fPr>
                        <m:ctrlPr>
                          <a:rPr lang="en-US" sz="24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4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8</m:t>
                            </m:r>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+4</m:t>
                        </m:r>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𝑥</m:t>
                        </m:r>
                      </m:num>
                      <m:den>
                        <m:sSup>
                          <m:sSupPr>
                            <m:ctrlPr>
                              <a:rPr lang="en-US" sz="24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1−4</m:t>
                            </m:r>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4</m:t>
                        </m:r>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4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num>
                      <m:den>
                        <m:d>
                          <m:dPr>
                            <m:ctrlPr>
                              <a:rPr lang="en-US" sz="24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1−2</m:t>
                            </m:r>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d>
                        <m:d>
                          <m:dPr>
                            <m:ctrlPr>
                              <a:rPr lang="en-US" sz="24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1+2</m:t>
                            </m:r>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d>
                      </m:den>
                    </m:f>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d>
                          <m:dPr>
                            <m:begChr m:val="["/>
                            <m:endChr m:val="]"/>
                            <m:ctrlPr>
                              <a:rPr lang="en-US" sz="24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4</m:t>
                            </m:r>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4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e>
                        </m:d>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4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num>
                      <m:den>
                        <m:d>
                          <m:dPr>
                            <m:begChr m:val="["/>
                            <m:endChr m:val="]"/>
                            <m:ctrlPr>
                              <a:rPr lang="en-US" sz="24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d>
                              <m:dPr>
                                <m:ctrlPr>
                                  <a:rPr lang="en-US" sz="24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1−2</m:t>
                                </m:r>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d>
                            <m:d>
                              <m:dPr>
                                <m:ctrlPr>
                                  <a:rPr lang="en-US" sz="24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1+2</m:t>
                                </m:r>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d>
                          </m:e>
                        </m:d>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4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4</m:t>
                        </m:r>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1−2</m:t>
                        </m:r>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𝑥</m:t>
                        </m:r>
                      </m:den>
                    </m:f>
                  </m:oMath>
                </a14:m>
                <a:r>
                  <a:rPr lang="en-US" sz="2200" i="1" kern="100" dirty="0">
                    <a:effectLst/>
                    <a:latin typeface="+mj-lt"/>
                    <a:ea typeface="Times New Roman" panose="02020603050405020304" pitchFamily="18" charset="0"/>
                    <a:cs typeface="Times New Roman" panose="02020603050405020304" pitchFamily="18" charset="0"/>
                  </a:rPr>
                  <a:t> </a:t>
                </a:r>
                <a:endParaRPr lang="en-US" sz="2200" i="1"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pt-BR" sz="2200" kern="100" dirty="0">
                    <a:effectLst/>
                    <a:latin typeface="+mj-lt"/>
                    <a:ea typeface="Times New Roman" panose="02020603050405020304" pitchFamily="18" charset="0"/>
                    <a:cs typeface="Times New Roman" panose="02020603050405020304" pitchFamily="18" charset="0"/>
                  </a:rPr>
                  <a:t>b) </a:t>
                </a:r>
                <a14:m>
                  <m:oMath xmlns:m="http://schemas.openxmlformats.org/officeDocument/2006/math">
                    <m:f>
                      <m:fPr>
                        <m:ctrlPr>
                          <a:rPr lang="en-US" sz="24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4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4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sSup>
                          <m:sSupPr>
                            <m:ctrlPr>
                              <a:rPr lang="en-US" sz="24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𝑥𝑦</m:t>
                        </m:r>
                      </m:den>
                    </m:f>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4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4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4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e>
                        </m:d>
                      </m:num>
                      <m:den>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4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den>
                    </m:f>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4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d>
                          <m:dPr>
                            <m:ctrlPr>
                              <a:rPr lang="en-US" sz="24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num>
                      <m:den>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4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den>
                    </m:f>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d>
                          <m:dPr>
                            <m:begChr m:val="["/>
                            <m:endChr m:val="]"/>
                            <m:ctrlPr>
                              <a:rPr lang="en-US" sz="24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𝑦</m:t>
                            </m:r>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𝑦</m:t>
                            </m:r>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m:t>
                            </m:r>
                          </m:e>
                        </m:d>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4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m:t>
                        </m:r>
                      </m:num>
                      <m:den>
                        <m:d>
                          <m:dPr>
                            <m:begChr m:val="["/>
                            <m:endChr m:val="]"/>
                            <m:ctrlPr>
                              <a:rPr lang="en-US" sz="24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4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e>
                        </m:d>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4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m:t>
                        </m:r>
                      </m:den>
                    </m:f>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𝑦</m:t>
                        </m:r>
                      </m:num>
                      <m:den>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2200" kern="100" dirty="0">
                    <a:effectLst/>
                    <a:latin typeface="+mj-lt"/>
                    <a:ea typeface="Times New Roman" panose="02020603050405020304" pitchFamily="18" charset="0"/>
                    <a:cs typeface="Times New Roman" panose="02020603050405020304" pitchFamily="18" charset="0"/>
                  </a:rPr>
                  <a:t> </a:t>
                </a:r>
                <a:endParaRPr lang="en-US" sz="2200" kern="100" dirty="0">
                  <a:effectLst/>
                  <a:latin typeface="+mj-lt"/>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0F978EA8-1B51-D4D7-BA38-849423A42DA7}"/>
                  </a:ext>
                </a:extLst>
              </p:cNvPr>
              <p:cNvSpPr txBox="1">
                <a:spLocks noRot="1" noChangeAspect="1" noMove="1" noResize="1" noEditPoints="1" noAdjustHandles="1" noChangeArrowheads="1" noChangeShapeType="1" noTextEdit="1"/>
              </p:cNvSpPr>
              <p:nvPr/>
            </p:nvSpPr>
            <p:spPr>
              <a:xfrm>
                <a:off x="284441" y="2571750"/>
                <a:ext cx="8859560" cy="2009012"/>
              </a:xfrm>
              <a:prstGeom prst="rect">
                <a:avLst/>
              </a:prstGeom>
              <a:blipFill>
                <a:blip r:embed="rId4"/>
                <a:stretch>
                  <a:fillRect l="-895"/>
                </a:stretch>
              </a:blipFill>
            </p:spPr>
            <p:txBody>
              <a:bodyPr/>
              <a:lstStyle/>
              <a:p>
                <a:r>
                  <a:rPr lang="en-US">
                    <a:noFill/>
                  </a:rPr>
                  <a:t> </a:t>
                </a:r>
              </a:p>
            </p:txBody>
          </p:sp>
        </mc:Fallback>
      </mc:AlternateContent>
      <p:sp>
        <p:nvSpPr>
          <p:cNvPr id="2" name="Callout: Bent Line 1">
            <a:extLst>
              <a:ext uri="{FF2B5EF4-FFF2-40B4-BE49-F238E27FC236}">
                <a16:creationId xmlns:a16="http://schemas.microsoft.com/office/drawing/2014/main" id="{4B846649-F4FD-13BE-95B6-A770699AB88E}"/>
              </a:ext>
            </a:extLst>
          </p:cNvPr>
          <p:cNvSpPr/>
          <p:nvPr/>
        </p:nvSpPr>
        <p:spPr>
          <a:xfrm>
            <a:off x="5526402" y="2178652"/>
            <a:ext cx="1322615" cy="556384"/>
          </a:xfrm>
          <a:prstGeom prst="borderCallout2">
            <a:avLst>
              <a:gd name="adj1" fmla="val 55434"/>
              <a:gd name="adj2" fmla="val -193"/>
              <a:gd name="adj3" fmla="val 55435"/>
              <a:gd name="adj4" fmla="val -22481"/>
              <a:gd name="adj5" fmla="val 112500"/>
              <a:gd name="adj6" fmla="val -4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Bước</a:t>
            </a:r>
            <a:r>
              <a:rPr lang="en-US" dirty="0">
                <a:solidFill>
                  <a:schemeClr val="tx1"/>
                </a:solidFill>
              </a:rPr>
              <a:t> </a:t>
            </a:r>
            <a:r>
              <a:rPr lang="en-US" dirty="0" err="1">
                <a:solidFill>
                  <a:schemeClr val="tx1"/>
                </a:solidFill>
              </a:rPr>
              <a:t>này</a:t>
            </a:r>
            <a:r>
              <a:rPr lang="en-US" dirty="0">
                <a:solidFill>
                  <a:schemeClr val="tx1"/>
                </a:solidFill>
              </a:rPr>
              <a:t> </a:t>
            </a:r>
            <a:r>
              <a:rPr lang="en-US" dirty="0" err="1">
                <a:solidFill>
                  <a:schemeClr val="tx1"/>
                </a:solidFill>
              </a:rPr>
              <a:t>có</a:t>
            </a:r>
            <a:r>
              <a:rPr lang="en-US" dirty="0">
                <a:solidFill>
                  <a:schemeClr val="tx1"/>
                </a:solidFill>
              </a:rPr>
              <a:t> </a:t>
            </a:r>
            <a:r>
              <a:rPr lang="en-US" dirty="0" err="1">
                <a:solidFill>
                  <a:schemeClr val="tx1"/>
                </a:solidFill>
              </a:rPr>
              <a:t>thể</a:t>
            </a:r>
            <a:r>
              <a:rPr lang="en-US" dirty="0">
                <a:solidFill>
                  <a:schemeClr val="tx1"/>
                </a:solidFill>
              </a:rPr>
              <a:t> </a:t>
            </a:r>
            <a:r>
              <a:rPr lang="en-US" dirty="0" err="1">
                <a:solidFill>
                  <a:schemeClr val="tx1"/>
                </a:solidFill>
              </a:rPr>
              <a:t>lược</a:t>
            </a:r>
            <a:r>
              <a:rPr lang="en-US" dirty="0">
                <a:solidFill>
                  <a:schemeClr val="tx1"/>
                </a:solidFill>
              </a:rPr>
              <a:t> </a:t>
            </a:r>
            <a:r>
              <a:rPr lang="en-US" dirty="0" err="1">
                <a:solidFill>
                  <a:schemeClr val="tx1"/>
                </a:solidFill>
              </a:rPr>
              <a:t>bỏ</a:t>
            </a:r>
            <a:endParaRPr lang="en-US" dirty="0">
              <a:solidFill>
                <a:schemeClr val="tx1"/>
              </a:solidFill>
            </a:endParaRP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499"/>
                                          </p:stCondLst>
                                        </p:cTn>
                                        <p:tgtEl>
                                          <p:spTgt spid="4">
                                            <p:txEl>
                                              <p:pRg st="0" end="0"/>
                                            </p:txEl>
                                          </p:spTgt>
                                        </p:tgtEl>
                                        <p:attrNameLst>
                                          <p:attrName>style.visibility</p:attrName>
                                        </p:attrNameLst>
                                      </p:cBhvr>
                                      <p:to>
                                        <p:strVal val="visible"/>
                                      </p:to>
                                    </p:set>
                                  </p:childTnLst>
                                </p:cTn>
                              </p:par>
                            </p:childTnLst>
                          </p:cTn>
                        </p:par>
                        <p:par>
                          <p:cTn id="22" fill="hold">
                            <p:stCondLst>
                              <p:cond delay="500"/>
                            </p:stCondLst>
                            <p:childTnLst>
                              <p:par>
                                <p:cTn id="23" presetID="22" presetClass="entr" presetSubtype="4"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 calcmode="lin" valueType="num">
                                      <p:cBhvr additive="base">
                                        <p:cTn id="30"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67"/>
        <p:cNvGrpSpPr/>
        <p:nvPr/>
      </p:nvGrpSpPr>
      <p:grpSpPr>
        <a:xfrm>
          <a:off x="0" y="0"/>
          <a:ext cx="0" cy="0"/>
          <a:chOff x="0" y="0"/>
          <a:chExt cx="0" cy="0"/>
        </a:xfrm>
      </p:grpSpPr>
      <p:sp>
        <p:nvSpPr>
          <p:cNvPr id="3" name="Subtitle 2">
            <a:extLst>
              <a:ext uri="{FF2B5EF4-FFF2-40B4-BE49-F238E27FC236}">
                <a16:creationId xmlns:a16="http://schemas.microsoft.com/office/drawing/2014/main" id="{5ABDEB86-2DE4-F79A-390B-9BA21CA271F7}"/>
              </a:ext>
            </a:extLst>
          </p:cNvPr>
          <p:cNvSpPr>
            <a:spLocks noGrp="1"/>
          </p:cNvSpPr>
          <p:nvPr>
            <p:ph type="subTitle" idx="1"/>
          </p:nvPr>
        </p:nvSpPr>
        <p:spPr>
          <a:xfrm>
            <a:off x="1635918" y="1965960"/>
            <a:ext cx="5872163" cy="1691640"/>
          </a:xfrm>
          <a:solidFill>
            <a:srgbClr val="FBB7CA"/>
          </a:solidFill>
          <a:ln>
            <a:noFill/>
          </a:ln>
        </p:spPr>
        <p:txBody>
          <a:bodyPr anchor="ctr"/>
          <a:lstStyle/>
          <a:p>
            <a:pPr>
              <a:lnSpc>
                <a:spcPct val="150000"/>
              </a:lnSpc>
            </a:pPr>
            <a:r>
              <a:rPr lang="en-US" sz="4000" b="1" dirty="0">
                <a:solidFill>
                  <a:schemeClr val="bg1">
                    <a:lumMod val="10000"/>
                  </a:schemeClr>
                </a:solidFill>
                <a:latin typeface="+mj-lt"/>
              </a:rPr>
              <a:t>BÀI 1:</a:t>
            </a:r>
          </a:p>
          <a:p>
            <a:pPr>
              <a:lnSpc>
                <a:spcPct val="150000"/>
              </a:lnSpc>
            </a:pPr>
            <a:r>
              <a:rPr lang="en-US" sz="4000" b="1" dirty="0">
                <a:solidFill>
                  <a:schemeClr val="bg1">
                    <a:lumMod val="10000"/>
                  </a:schemeClr>
                </a:solidFill>
                <a:latin typeface="+mj-lt"/>
              </a:rPr>
              <a:t>PHÂN THỨC ĐẠI SỐ</a:t>
            </a:r>
          </a:p>
        </p:txBody>
      </p:sp>
      <p:sp>
        <p:nvSpPr>
          <p:cNvPr id="4" name="TextBox 3">
            <a:extLst>
              <a:ext uri="{FF2B5EF4-FFF2-40B4-BE49-F238E27FC236}">
                <a16:creationId xmlns:a16="http://schemas.microsoft.com/office/drawing/2014/main" id="{6E79367B-46F8-AC8E-BF88-643F1F3676EF}"/>
              </a:ext>
            </a:extLst>
          </p:cNvPr>
          <p:cNvSpPr txBox="1"/>
          <p:nvPr/>
        </p:nvSpPr>
        <p:spPr>
          <a:xfrm>
            <a:off x="497205" y="949431"/>
            <a:ext cx="8149590" cy="861133"/>
          </a:xfrm>
          <a:prstGeom prst="rect">
            <a:avLst/>
          </a:prstGeom>
          <a:noFill/>
        </p:spPr>
        <p:txBody>
          <a:bodyPr wrap="square">
            <a:spAutoFit/>
          </a:bodyPr>
          <a:lstStyle/>
          <a:p>
            <a:pPr marL="457200" marR="0" lvl="0" indent="-317500" algn="ctr" defTabSz="914400" rtl="0" eaLnBrk="1" fontAlgn="auto" latinLnBrk="0" hangingPunct="1">
              <a:lnSpc>
                <a:spcPct val="150000"/>
              </a:lnSpc>
              <a:spcBef>
                <a:spcPts val="0"/>
              </a:spcBef>
              <a:spcAft>
                <a:spcPts val="0"/>
              </a:spcAft>
              <a:buClr>
                <a:srgbClr val="150045"/>
              </a:buClr>
              <a:buSzPts val="1400"/>
              <a:buFont typeface="Didact Gothic"/>
              <a:buNone/>
              <a:tabLst/>
              <a:defRPr/>
            </a:pPr>
            <a:r>
              <a:rPr kumimoji="0" lang="en-US" sz="3800" b="1" i="0" u="none" strike="noStrike" kern="0" cap="none" spc="0" normalizeH="0" baseline="0" noProof="0" dirty="0">
                <a:ln>
                  <a:noFill/>
                </a:ln>
                <a:solidFill>
                  <a:srgbClr val="0070C0"/>
                </a:solidFill>
                <a:effectLst/>
                <a:uLnTx/>
                <a:uFillTx/>
                <a:latin typeface="Arial"/>
                <a:sym typeface="Didact Gothic"/>
              </a:rPr>
              <a:t>CHƯƠNG II: PHÂN THỨC ĐẠI SỐ</a:t>
            </a:r>
          </a:p>
        </p:txBody>
      </p:sp>
    </p:spTree>
  </p:cSld>
  <p:clrMapOvr>
    <a:masterClrMapping/>
  </p:clrMapOvr>
  <p:transition spd="med">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13" name="TextBox 12">
            <a:extLst>
              <a:ext uri="{FF2B5EF4-FFF2-40B4-BE49-F238E27FC236}">
                <a16:creationId xmlns:a16="http://schemas.microsoft.com/office/drawing/2014/main" id="{FD794C59-E934-A971-87CC-7A8A6C4460DB}"/>
              </a:ext>
            </a:extLst>
          </p:cNvPr>
          <p:cNvSpPr txBox="1"/>
          <p:nvPr/>
        </p:nvSpPr>
        <p:spPr>
          <a:xfrm>
            <a:off x="368866" y="900850"/>
            <a:ext cx="572332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200" b="1" i="1" kern="1200" dirty="0">
                <a:solidFill>
                  <a:srgbClr val="0070C0"/>
                </a:solidFill>
                <a:latin typeface="Arial" panose="020B0604020202020204" pitchFamily="34" charset="0"/>
                <a:ea typeface="+mn-ea"/>
                <a:cs typeface="Arial" panose="020B0604020202020204" pitchFamily="34" charset="0"/>
              </a:rPr>
              <a:t>b</a:t>
            </a:r>
            <a:r>
              <a:rPr kumimoji="0" lang="nl-NL" sz="22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nl-NL" sz="2200" b="1" i="1"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Quy</a:t>
            </a:r>
            <a:r>
              <a:rPr kumimoji="0" lang="nl-NL" sz="22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nl-NL" sz="2200" b="1" i="1"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đồng</a:t>
            </a:r>
            <a:r>
              <a:rPr kumimoji="0" lang="nl-NL" sz="22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nl-NL" sz="2200" b="1" i="1"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mẫu</a:t>
            </a:r>
            <a:r>
              <a:rPr kumimoji="0" lang="nl-NL" sz="22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nl-NL" sz="2200" b="1" i="1"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thức</a:t>
            </a:r>
            <a:r>
              <a:rPr kumimoji="0" lang="nl-NL" sz="22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nl-NL" sz="2200" b="1" i="1"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nhiều</a:t>
            </a:r>
            <a:r>
              <a:rPr kumimoji="0" lang="nl-NL" sz="22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nl-NL" sz="2200" b="1" i="1"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phân</a:t>
            </a:r>
            <a:r>
              <a:rPr kumimoji="0" lang="nl-NL" sz="22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nl-NL" sz="2200" b="1" i="1"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thức</a:t>
            </a:r>
            <a:endParaRPr kumimoji="0" lang="en-US" sz="2200" b="0"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endParaRPr>
          </a:p>
        </p:txBody>
      </p:sp>
      <p:sp>
        <p:nvSpPr>
          <p:cNvPr id="3" name="Rectangle 2">
            <a:extLst>
              <a:ext uri="{FF2B5EF4-FFF2-40B4-BE49-F238E27FC236}">
                <a16:creationId xmlns:a16="http://schemas.microsoft.com/office/drawing/2014/main" id="{23E45BFA-2CC7-62BF-4EE3-4310704A0736}"/>
              </a:ext>
            </a:extLst>
          </p:cNvPr>
          <p:cNvSpPr/>
          <p:nvPr/>
        </p:nvSpPr>
        <p:spPr>
          <a:xfrm>
            <a:off x="601799" y="1745898"/>
            <a:ext cx="906018"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HĐ 5.</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EAB8B36-011C-3AFA-2030-8A9B24868AC1}"/>
                  </a:ext>
                </a:extLst>
              </p:cNvPr>
              <p:cNvSpPr txBox="1"/>
              <p:nvPr/>
            </p:nvSpPr>
            <p:spPr>
              <a:xfrm>
                <a:off x="1464409" y="1427482"/>
                <a:ext cx="4324218" cy="868892"/>
              </a:xfrm>
              <a:prstGeom prst="rect">
                <a:avLst/>
              </a:prstGeom>
              <a:noFill/>
            </p:spPr>
            <p:txBody>
              <a:bodyPr wrap="square">
                <a:spAutoFit/>
              </a:bodyPr>
              <a:lstStyle/>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r>
                  <a:rPr kumimoji="0" lang="en-US" sz="22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Cho </a:t>
                </a:r>
                <a:r>
                  <a:rPr kumimoji="0" lang="en-US" sz="22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hai</a:t>
                </a:r>
                <a:r>
                  <a:rPr kumimoji="0" lang="en-US" sz="22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phân</a:t>
                </a:r>
                <a:r>
                  <a:rPr kumimoji="0" lang="en-US" sz="22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thức</a:t>
                </a:r>
                <a:r>
                  <a:rPr kumimoji="0" lang="en-US" sz="22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14:m>
                  <m:oMath xmlns:m="http://schemas.openxmlformats.org/officeDocument/2006/math">
                    <m:f>
                      <m:fPr>
                        <m:ctrlPr>
                          <a:rPr kumimoji="0" lang="en-US" sz="24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24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sSup>
                          <m:sSupPr>
                            <m:ctrlPr>
                              <a:rPr kumimoji="0" lang="en-US" sz="24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en-US" sz="24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en-US" sz="24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en-US" sz="24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den>
                    </m:f>
                  </m:oMath>
                </a14:m>
                <a:r>
                  <a:rPr kumimoji="0" lang="en-US" sz="22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và</a:t>
                </a:r>
                <a:r>
                  <a:rPr kumimoji="0" lang="en-US" sz="2200" b="0" i="0" u="none" strike="noStrike" kern="100" cap="none" spc="0" normalizeH="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14:m>
                  <m:oMath xmlns:m="http://schemas.openxmlformats.org/officeDocument/2006/math">
                    <m:f>
                      <m:fPr>
                        <m:ctrlPr>
                          <a:rPr kumimoji="0" lang="en-US" sz="2400" b="0" i="1" u="none" strike="noStrike" kern="100" cap="none" spc="0" normalizeH="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2400" b="0" i="1" u="none" strike="noStrike" kern="100" cap="none" spc="0" normalizeH="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en-US" sz="2400" b="0" i="1" u="none" strike="noStrike" kern="100" cap="none" spc="0" normalizeH="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sSup>
                          <m:sSupPr>
                            <m:ctrlPr>
                              <a:rPr kumimoji="0" lang="en-US" sz="2400" b="0" i="1" u="none" strike="noStrike" kern="100" cap="none" spc="0" normalizeH="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en-US" sz="2400" b="0" i="1" u="none" strike="noStrike" kern="100" cap="none" spc="0" normalizeH="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e>
                          <m:sup>
                            <m:r>
                              <a:rPr kumimoji="0" lang="en-US" sz="2400" b="0" i="1" u="none" strike="noStrike" kern="100" cap="none" spc="0" normalizeH="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den>
                    </m:f>
                  </m:oMath>
                </a14:m>
                <a:r>
                  <a:rPr kumimoji="0" lang="en-US" sz="22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p>
            </p:txBody>
          </p:sp>
        </mc:Choice>
        <mc:Fallback xmlns="">
          <p:sp>
            <p:nvSpPr>
              <p:cNvPr id="5" name="TextBox 4">
                <a:extLst>
                  <a:ext uri="{FF2B5EF4-FFF2-40B4-BE49-F238E27FC236}">
                    <a16:creationId xmlns:a16="http://schemas.microsoft.com/office/drawing/2014/main" id="{AEAB8B36-011C-3AFA-2030-8A9B24868AC1}"/>
                  </a:ext>
                </a:extLst>
              </p:cNvPr>
              <p:cNvSpPr txBox="1">
                <a:spLocks noRot="1" noChangeAspect="1" noMove="1" noResize="1" noEditPoints="1" noAdjustHandles="1" noChangeArrowheads="1" noChangeShapeType="1" noTextEdit="1"/>
              </p:cNvSpPr>
              <p:nvPr/>
            </p:nvSpPr>
            <p:spPr>
              <a:xfrm>
                <a:off x="1464409" y="1427482"/>
                <a:ext cx="4324218" cy="868892"/>
              </a:xfrm>
              <a:prstGeom prst="rect">
                <a:avLst/>
              </a:prstGeom>
              <a:blipFill>
                <a:blip r:embed="rId3"/>
                <a:stretch>
                  <a:fillRect l="-18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03B4CCB-85EF-BFD3-013C-39CECF574813}"/>
                  </a:ext>
                </a:extLst>
              </p:cNvPr>
              <p:cNvSpPr txBox="1"/>
              <p:nvPr/>
            </p:nvSpPr>
            <p:spPr>
              <a:xfrm>
                <a:off x="601799" y="2550093"/>
                <a:ext cx="7940401" cy="1668470"/>
              </a:xfrm>
              <a:prstGeom prst="rect">
                <a:avLst/>
              </a:prstGeom>
              <a:noFill/>
            </p:spPr>
            <p:txBody>
              <a:bodyPr wrap="square">
                <a:spAutoFit/>
              </a:bodyPr>
              <a:lstStyle/>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r>
                  <a:rPr lang="en-US" sz="2200" kern="100" dirty="0">
                    <a:ea typeface="Calibri" panose="020F0502020204030204" pitchFamily="34" charset="0"/>
                    <a:cs typeface="Times New Roman" panose="02020603050405020304" pitchFamily="18" charset="0"/>
                  </a:rPr>
                  <a:t>a) </a:t>
                </a:r>
                <a:r>
                  <a:rPr lang="en-US" sz="2200" kern="100" dirty="0" err="1">
                    <a:ea typeface="Calibri" panose="020F0502020204030204" pitchFamily="34" charset="0"/>
                    <a:cs typeface="Times New Roman" panose="02020603050405020304" pitchFamily="18" charset="0"/>
                  </a:rPr>
                  <a:t>Hãy</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nhân</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cả</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tử</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và</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mẫu</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của</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phân</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thức</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thứ</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nhất</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với</a:t>
                </a:r>
                <a:r>
                  <a:rPr lang="en-US" sz="2200" kern="100" dirty="0">
                    <a:ea typeface="Calibri" panose="020F0502020204030204" pitchFamily="34" charset="0"/>
                    <a:cs typeface="Times New Roman" panose="02020603050405020304" pitchFamily="18" charset="0"/>
                  </a:rPr>
                  <a:t> </a:t>
                </a:r>
                <a14:m>
                  <m:oMath xmlns:m="http://schemas.openxmlformats.org/officeDocument/2006/math">
                    <m: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t>𝑦</m:t>
                    </m:r>
                  </m:oMath>
                </a14:m>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nhân</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cả</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tử</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và</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mẫu</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của</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phân</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thức</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thứ</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hai</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với</a:t>
                </a:r>
                <a:r>
                  <a:rPr lang="en-US" sz="2200" kern="100" dirty="0">
                    <a:ea typeface="Calibri" panose="020F0502020204030204" pitchFamily="34" charset="0"/>
                    <a:cs typeface="Times New Roman" panose="02020603050405020304" pitchFamily="18" charset="0"/>
                  </a:rPr>
                  <a:t> </a:t>
                </a:r>
                <a14:m>
                  <m:oMath xmlns:m="http://schemas.openxmlformats.org/officeDocument/2006/math">
                    <m:r>
                      <a:rPr lang="en-US" sz="2200" i="1" kern="100" dirty="0" smtClean="0">
                        <a:latin typeface="Cambria Math" panose="02040503050406030204" pitchFamily="18" charset="0"/>
                        <a:ea typeface="Calibri" panose="020F0502020204030204" pitchFamily="34" charset="0"/>
                        <a:cs typeface="Times New Roman" panose="02020603050405020304" pitchFamily="18" charset="0"/>
                      </a:rPr>
                      <m:t>𝑥</m:t>
                    </m:r>
                  </m:oMath>
                </a14:m>
                <a:r>
                  <a:rPr lang="en-US" sz="2200" kern="100" dirty="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r>
                  <a:rPr lang="en-US" sz="2200" kern="100" dirty="0">
                    <a:ea typeface="Calibri" panose="020F0502020204030204" pitchFamily="34" charset="0"/>
                    <a:cs typeface="Times New Roman" panose="02020603050405020304" pitchFamily="18" charset="0"/>
                  </a:rPr>
                  <a:t>b) </a:t>
                </a:r>
                <a:r>
                  <a:rPr lang="en-US" sz="2200" kern="100" dirty="0" err="1">
                    <a:ea typeface="Calibri" panose="020F0502020204030204" pitchFamily="34" charset="0"/>
                    <a:cs typeface="Times New Roman" panose="02020603050405020304" pitchFamily="18" charset="0"/>
                  </a:rPr>
                  <a:t>Nhận</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xét</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gì</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về</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mẫu</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của</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hai</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phân</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thức</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thu</a:t>
                </a:r>
                <a:r>
                  <a:rPr lang="en-US" sz="2200" kern="100" dirty="0">
                    <a:ea typeface="Calibri" panose="020F0502020204030204" pitchFamily="34" charset="0"/>
                    <a:cs typeface="Times New Roman" panose="02020603050405020304" pitchFamily="18" charset="0"/>
                  </a:rPr>
                  <a:t> </a:t>
                </a:r>
                <a:r>
                  <a:rPr lang="en-US" sz="2200" kern="100" dirty="0" err="1">
                    <a:ea typeface="Calibri" panose="020F0502020204030204" pitchFamily="34" charset="0"/>
                    <a:cs typeface="Times New Roman" panose="02020603050405020304" pitchFamily="18" charset="0"/>
                  </a:rPr>
                  <a:t>được</a:t>
                </a:r>
                <a:r>
                  <a:rPr lang="en-US" sz="2200" kern="100" dirty="0">
                    <a:ea typeface="Calibri" panose="020F0502020204030204" pitchFamily="34" charset="0"/>
                    <a:cs typeface="Times New Roman" panose="02020603050405020304" pitchFamily="18" charset="0"/>
                  </a:rPr>
                  <a:t> </a:t>
                </a:r>
                <a:endParaRPr kumimoji="0" lang="en-US" sz="22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Choice>
        <mc:Fallback xmlns="">
          <p:sp>
            <p:nvSpPr>
              <p:cNvPr id="7" name="TextBox 6">
                <a:extLst>
                  <a:ext uri="{FF2B5EF4-FFF2-40B4-BE49-F238E27FC236}">
                    <a16:creationId xmlns:a16="http://schemas.microsoft.com/office/drawing/2014/main" id="{803B4CCB-85EF-BFD3-013C-39CECF574813}"/>
                  </a:ext>
                </a:extLst>
              </p:cNvPr>
              <p:cNvSpPr txBox="1">
                <a:spLocks noRot="1" noChangeAspect="1" noMove="1" noResize="1" noEditPoints="1" noAdjustHandles="1" noChangeArrowheads="1" noChangeShapeType="1" noTextEdit="1"/>
              </p:cNvSpPr>
              <p:nvPr/>
            </p:nvSpPr>
            <p:spPr>
              <a:xfrm>
                <a:off x="601799" y="2550093"/>
                <a:ext cx="7940401" cy="1668470"/>
              </a:xfrm>
              <a:prstGeom prst="rect">
                <a:avLst/>
              </a:prstGeom>
              <a:blipFill>
                <a:blip r:embed="rId4"/>
                <a:stretch>
                  <a:fillRect l="-998" r="-461" b="-6934"/>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212EEA93-BA14-5D93-3110-84FB863E9657}"/>
              </a:ext>
            </a:extLst>
          </p:cNvPr>
          <p:cNvPicPr>
            <a:picLocks noChangeAspect="1"/>
          </p:cNvPicPr>
          <p:nvPr/>
        </p:nvPicPr>
        <p:blipFill>
          <a:blip r:embed="rId5"/>
          <a:srcRect/>
          <a:stretch/>
        </p:blipFill>
        <p:spPr>
          <a:xfrm>
            <a:off x="6692182" y="482780"/>
            <a:ext cx="2451818" cy="1379148"/>
          </a:xfrm>
          <a:prstGeom prst="rect">
            <a:avLst/>
          </a:prstGeom>
        </p:spPr>
      </p:pic>
    </p:spTree>
    <p:extLst>
      <p:ext uri="{BB962C8B-B14F-4D97-AF65-F5344CB8AC3E}">
        <p14:creationId xmlns:p14="http://schemas.microsoft.com/office/powerpoint/2010/main" val="68706554"/>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anim calcmode="lin" valueType="num">
                                      <p:cBhvr>
                                        <p:cTn id="17" dur="500" fill="hold"/>
                                        <p:tgtEl>
                                          <p:spTgt spid="5"/>
                                        </p:tgtEl>
                                        <p:attrNameLst>
                                          <p:attrName>ppt_x</p:attrName>
                                        </p:attrNameLst>
                                      </p:cBhvr>
                                      <p:tavLst>
                                        <p:tav tm="0">
                                          <p:val>
                                            <p:strVal val="#ppt_x"/>
                                          </p:val>
                                        </p:tav>
                                        <p:tav tm="100000">
                                          <p:val>
                                            <p:strVal val="#ppt_x"/>
                                          </p:val>
                                        </p:tav>
                                      </p:tavLst>
                                    </p:anim>
                                    <p:anim calcmode="lin" valueType="num">
                                      <p:cBhvr>
                                        <p:cTn id="18"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P spid="5"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13" name="TextBox 12">
            <a:extLst>
              <a:ext uri="{FF2B5EF4-FFF2-40B4-BE49-F238E27FC236}">
                <a16:creationId xmlns:a16="http://schemas.microsoft.com/office/drawing/2014/main" id="{FD794C59-E934-A971-87CC-7A8A6C4460DB}"/>
              </a:ext>
            </a:extLst>
          </p:cNvPr>
          <p:cNvSpPr txBox="1"/>
          <p:nvPr/>
        </p:nvSpPr>
        <p:spPr>
          <a:xfrm>
            <a:off x="471736" y="604307"/>
            <a:ext cx="572332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200" b="1" i="1" kern="1200" dirty="0">
                <a:solidFill>
                  <a:srgbClr val="0070C0"/>
                </a:solidFill>
                <a:latin typeface="Arial" panose="020B0604020202020204" pitchFamily="34" charset="0"/>
                <a:ea typeface="+mn-ea"/>
                <a:cs typeface="Arial" panose="020B0604020202020204" pitchFamily="34" charset="0"/>
              </a:rPr>
              <a:t>b</a:t>
            </a:r>
            <a:r>
              <a:rPr kumimoji="0" lang="nl-NL" sz="22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nl-NL" sz="2200" b="1" i="1"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Quy</a:t>
            </a:r>
            <a:r>
              <a:rPr kumimoji="0" lang="nl-NL" sz="22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nl-NL" sz="2200" b="1" i="1"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đồng</a:t>
            </a:r>
            <a:r>
              <a:rPr kumimoji="0" lang="nl-NL" sz="22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nl-NL" sz="2200" b="1" i="1"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mẫu</a:t>
            </a:r>
            <a:r>
              <a:rPr kumimoji="0" lang="nl-NL" sz="22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nl-NL" sz="2200" b="1" i="1"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thức</a:t>
            </a:r>
            <a:r>
              <a:rPr kumimoji="0" lang="nl-NL" sz="22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nl-NL" sz="2200" b="1" i="1"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nhiều</a:t>
            </a:r>
            <a:r>
              <a:rPr kumimoji="0" lang="nl-NL" sz="22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nl-NL" sz="2200" b="1" i="1"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phân</a:t>
            </a:r>
            <a:r>
              <a:rPr kumimoji="0" lang="nl-NL" sz="22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 </a:t>
            </a:r>
            <a:r>
              <a:rPr kumimoji="0" lang="nl-NL" sz="2200" b="1" i="1"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Arial"/>
              </a:rPr>
              <a:t>thức</a:t>
            </a:r>
            <a:endParaRPr kumimoji="0" lang="en-US" sz="2200" b="0"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endParaRPr>
          </a:p>
        </p:txBody>
      </p:sp>
      <p:sp>
        <p:nvSpPr>
          <p:cNvPr id="3" name="Rectangle 2">
            <a:extLst>
              <a:ext uri="{FF2B5EF4-FFF2-40B4-BE49-F238E27FC236}">
                <a16:creationId xmlns:a16="http://schemas.microsoft.com/office/drawing/2014/main" id="{23E45BFA-2CC7-62BF-4EE3-4310704A0736}"/>
              </a:ext>
            </a:extLst>
          </p:cNvPr>
          <p:cNvSpPr/>
          <p:nvPr/>
        </p:nvSpPr>
        <p:spPr>
          <a:xfrm>
            <a:off x="471736" y="1154132"/>
            <a:ext cx="906018"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HĐ 5.</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03B4CCB-85EF-BFD3-013C-39CECF574813}"/>
                  </a:ext>
                </a:extLst>
              </p:cNvPr>
              <p:cNvSpPr txBox="1"/>
              <p:nvPr/>
            </p:nvSpPr>
            <p:spPr>
              <a:xfrm>
                <a:off x="601799" y="1585019"/>
                <a:ext cx="7940401" cy="3421321"/>
              </a:xfrm>
              <a:prstGeom prst="rect">
                <a:avLst/>
              </a:prstGeom>
              <a:noFill/>
            </p:spPr>
            <p:txBody>
              <a:bodyPr wrap="square">
                <a:spAutoFit/>
              </a:bodyPr>
              <a:lstStyle/>
              <a:p>
                <a:pPr>
                  <a:lnSpc>
                    <a:spcPct val="150000"/>
                  </a:lnSpc>
                  <a:spcBef>
                    <a:spcPts val="600"/>
                  </a:spcBef>
                  <a:spcAft>
                    <a:spcPts val="300"/>
                  </a:spcAft>
                </a:pPr>
                <a:r>
                  <a:rPr lang="pt-BR" sz="2200" kern="100" dirty="0">
                    <a:solidFill>
                      <a:srgbClr val="000000"/>
                    </a:solidFill>
                    <a:effectLst/>
                    <a:latin typeface="+mj-lt"/>
                    <a:ea typeface="Times New Roman" panose="02020603050405020304" pitchFamily="18" charset="0"/>
                    <a:cs typeface="Times New Roman" panose="02020603050405020304" pitchFamily="18" charset="0"/>
                  </a:rPr>
                  <a:t>a) Nhân cả tử và mẫu của phân thức thứ nhất với </a:t>
                </a:r>
                <a14:m>
                  <m:oMath xmlns:m="http://schemas.openxmlformats.org/officeDocument/2006/math">
                    <m:r>
                      <a:rPr lang="pt-BR" sz="22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oMath>
                </a14:m>
                <a:r>
                  <a:rPr lang="pt-BR" sz="2200" kern="100" dirty="0">
                    <a:solidFill>
                      <a:srgbClr val="000000"/>
                    </a:solidFill>
                    <a:effectLst/>
                    <a:latin typeface="+mj-lt"/>
                    <a:ea typeface="Times New Roman" panose="02020603050405020304" pitchFamily="18" charset="0"/>
                    <a:cs typeface="Times New Roman" panose="02020603050405020304" pitchFamily="18" charset="0"/>
                  </a:rPr>
                  <a:t>, ta được:</a:t>
                </a:r>
                <a:endParaRPr lang="en-US" sz="22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en>
                      </m:f>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1 .</m:t>
                          </m:r>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num>
                        <m:den>
                          <m:sSup>
                            <m:sSup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en>
                      </m:f>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num>
                        <m:den>
                          <m:sSup>
                            <m:sSup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oMath>
                  </m:oMathPara>
                </a14:m>
                <a:endParaRPr lang="en-US" sz="2200" i="1"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200" kern="100" dirty="0" err="1">
                    <a:solidFill>
                      <a:srgbClr val="000000"/>
                    </a:solidFill>
                    <a:effectLst/>
                    <a:latin typeface="+mj-lt"/>
                    <a:ea typeface="Calibri" panose="020F0502020204030204" pitchFamily="34" charset="0"/>
                    <a:cs typeface="Times New Roman" panose="02020603050405020304" pitchFamily="18" charset="0"/>
                  </a:rPr>
                  <a:t>Nhân</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cả</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tử</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và</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mẫu</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của</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phân</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thức</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thứ</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hai</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với</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200" i="1" kern="100"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oMath>
                </a14:m>
                <a:r>
                  <a:rPr lang="en-US" sz="2200" kern="100" dirty="0">
                    <a:solidFill>
                      <a:srgbClr val="000000"/>
                    </a:solidFill>
                    <a:effectLst/>
                    <a:latin typeface="+mj-lt"/>
                    <a:ea typeface="Calibri" panose="020F0502020204030204" pitchFamily="34" charset="0"/>
                    <a:cs typeface="Times New Roman" panose="02020603050405020304" pitchFamily="18" charset="0"/>
                  </a:rPr>
                  <a:t>, ta </a:t>
                </a:r>
                <a:r>
                  <a:rPr lang="en-US" sz="2200" kern="100" dirty="0" err="1">
                    <a:solidFill>
                      <a:srgbClr val="000000"/>
                    </a:solidFill>
                    <a:effectLst/>
                    <a:latin typeface="+mj-lt"/>
                    <a:ea typeface="Calibri" panose="020F0502020204030204" pitchFamily="34" charset="0"/>
                    <a:cs typeface="Times New Roman" panose="02020603050405020304" pitchFamily="18" charset="0"/>
                  </a:rPr>
                  <a:t>được</a:t>
                </a:r>
                <a:r>
                  <a:rPr lang="en-US" sz="2200" kern="100" dirty="0">
                    <a:solidFill>
                      <a:srgbClr val="000000"/>
                    </a:solidFill>
                    <a:effectLst/>
                    <a:latin typeface="+mj-lt"/>
                    <a:ea typeface="Calibri" panose="020F0502020204030204" pitchFamily="34" charset="0"/>
                    <a:cs typeface="Times New Roman" panose="02020603050405020304" pitchFamily="18" charset="0"/>
                  </a:rPr>
                  <a:t>:</a:t>
                </a:r>
                <a:endParaRPr lang="en-US" sz="22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den>
                      </m:f>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1. </m:t>
                          </m:r>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den>
                      </m:f>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num>
                        <m:den>
                          <m:sSup>
                            <m:sSupPr>
                              <m:ctrlP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den>
                      </m:f>
                    </m:oMath>
                  </m:oMathPara>
                </a14:m>
                <a:endParaRPr lang="en-US" sz="2200" i="1" kern="100" dirty="0">
                  <a:effectLst/>
                  <a:latin typeface="+mj-lt"/>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803B4CCB-85EF-BFD3-013C-39CECF574813}"/>
                  </a:ext>
                </a:extLst>
              </p:cNvPr>
              <p:cNvSpPr txBox="1">
                <a:spLocks noRot="1" noChangeAspect="1" noMove="1" noResize="1" noEditPoints="1" noAdjustHandles="1" noChangeArrowheads="1" noChangeShapeType="1" noTextEdit="1"/>
              </p:cNvSpPr>
              <p:nvPr/>
            </p:nvSpPr>
            <p:spPr>
              <a:xfrm>
                <a:off x="601799" y="1585019"/>
                <a:ext cx="7940401" cy="3421321"/>
              </a:xfrm>
              <a:prstGeom prst="rect">
                <a:avLst/>
              </a:prstGeom>
              <a:blipFill>
                <a:blip r:embed="rId3"/>
                <a:stretch>
                  <a:fillRect l="-998"/>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212EEA93-BA14-5D93-3110-84FB863E9657}"/>
              </a:ext>
            </a:extLst>
          </p:cNvPr>
          <p:cNvPicPr>
            <a:picLocks noChangeAspect="1"/>
          </p:cNvPicPr>
          <p:nvPr/>
        </p:nvPicPr>
        <p:blipFill>
          <a:blip r:embed="rId4"/>
          <a:srcRect/>
          <a:stretch/>
        </p:blipFill>
        <p:spPr>
          <a:xfrm>
            <a:off x="7452360" y="2299878"/>
            <a:ext cx="1828800" cy="1028700"/>
          </a:xfrm>
          <a:prstGeom prst="rect">
            <a:avLst/>
          </a:prstGeom>
        </p:spPr>
      </p:pic>
      <p:sp>
        <p:nvSpPr>
          <p:cNvPr id="2" name="Oval Callout 29">
            <a:extLst>
              <a:ext uri="{FF2B5EF4-FFF2-40B4-BE49-F238E27FC236}">
                <a16:creationId xmlns:a16="http://schemas.microsoft.com/office/drawing/2014/main" id="{D35D3130-2A69-07A3-9DA0-112AD037F8B1}"/>
              </a:ext>
            </a:extLst>
          </p:cNvPr>
          <p:cNvSpPr/>
          <p:nvPr/>
        </p:nvSpPr>
        <p:spPr>
          <a:xfrm>
            <a:off x="7699512" y="819750"/>
            <a:ext cx="972752" cy="364371"/>
          </a:xfrm>
          <a:prstGeom prst="wedgeEllipseCallout">
            <a:avLst>
              <a:gd name="adj1" fmla="val -25538"/>
              <a:gd name="adj2" fmla="val 91443"/>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Arial"/>
              <a:sym typeface="Arial"/>
            </a:endParaRPr>
          </a:p>
        </p:txBody>
      </p:sp>
    </p:spTree>
    <p:extLst>
      <p:ext uri="{BB962C8B-B14F-4D97-AF65-F5344CB8AC3E}">
        <p14:creationId xmlns:p14="http://schemas.microsoft.com/office/powerpoint/2010/main" val="328357434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500"/>
                                        <p:tgtEl>
                                          <p:spTgt spid="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barn(inVertical)">
                                      <p:cBhvr>
                                        <p:cTn id="20" dur="500"/>
                                        <p:tgtEl>
                                          <p:spTgt spid="7">
                                            <p:txEl>
                                              <p:pRg st="2" end="2"/>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Effect transition="in" filter="barn(inVertical)">
                                      <p:cBhvr>
                                        <p:cTn id="23"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7" name="Oval Callout 29">
            <a:extLst>
              <a:ext uri="{FF2B5EF4-FFF2-40B4-BE49-F238E27FC236}">
                <a16:creationId xmlns:a16="http://schemas.microsoft.com/office/drawing/2014/main" id="{FA48945B-79F4-7BC2-EC31-3795F3E725B7}"/>
              </a:ext>
            </a:extLst>
          </p:cNvPr>
          <p:cNvSpPr/>
          <p:nvPr/>
        </p:nvSpPr>
        <p:spPr>
          <a:xfrm>
            <a:off x="7562097" y="516427"/>
            <a:ext cx="972752" cy="364371"/>
          </a:xfrm>
          <a:prstGeom prst="wedgeEllipseCallout">
            <a:avLst>
              <a:gd name="adj1" fmla="val -25538"/>
              <a:gd name="adj2" fmla="val 91443"/>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Arial"/>
              <a:sym typeface="Arial"/>
            </a:endParaRPr>
          </a:p>
        </p:txBody>
      </p:sp>
      <p:sp>
        <p:nvSpPr>
          <p:cNvPr id="2" name="Rectangle 1">
            <a:extLst>
              <a:ext uri="{FF2B5EF4-FFF2-40B4-BE49-F238E27FC236}">
                <a16:creationId xmlns:a16="http://schemas.microsoft.com/office/drawing/2014/main" id="{A4D6037B-BF14-B6EE-6EC6-764B62DD3A50}"/>
              </a:ext>
            </a:extLst>
          </p:cNvPr>
          <p:cNvSpPr/>
          <p:nvPr/>
        </p:nvSpPr>
        <p:spPr>
          <a:xfrm>
            <a:off x="595740" y="661925"/>
            <a:ext cx="906018"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HĐ 5.</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EC88ED4-5DCE-05B0-48D5-B4AEF6FAB7A8}"/>
                  </a:ext>
                </a:extLst>
              </p:cNvPr>
              <p:cNvSpPr txBox="1"/>
              <p:nvPr/>
            </p:nvSpPr>
            <p:spPr>
              <a:xfrm>
                <a:off x="405765" y="1082812"/>
                <a:ext cx="8332470" cy="537391"/>
              </a:xfrm>
              <a:prstGeom prst="rect">
                <a:avLst/>
              </a:prstGeom>
              <a:noFill/>
            </p:spPr>
            <p:txBody>
              <a:bodyPr wrap="square">
                <a:spAutoFit/>
              </a:bodyPr>
              <a:lstStyle/>
              <a:p>
                <a:pPr>
                  <a:lnSpc>
                    <a:spcPct val="150000"/>
                  </a:lnSpc>
                  <a:spcBef>
                    <a:spcPts val="600"/>
                  </a:spcBef>
                  <a:spcAft>
                    <a:spcPts val="300"/>
                  </a:spcAft>
                </a:pPr>
                <a:r>
                  <a:rPr lang="en-US" sz="2200" kern="100" dirty="0">
                    <a:effectLst/>
                    <a:latin typeface="+mj-lt"/>
                    <a:ea typeface="Times New Roman" panose="02020603050405020304" pitchFamily="18" charset="0"/>
                    <a:cs typeface="Times New Roman" panose="02020603050405020304" pitchFamily="18" charset="0"/>
                  </a:rPr>
                  <a:t>b) </a:t>
                </a:r>
                <a:r>
                  <a:rPr lang="en-US" sz="2200" kern="100" dirty="0" err="1">
                    <a:solidFill>
                      <a:srgbClr val="000000"/>
                    </a:solidFill>
                    <a:effectLst/>
                    <a:latin typeface="+mj-lt"/>
                    <a:ea typeface="Calibri" panose="020F0502020204030204" pitchFamily="34" charset="0"/>
                    <a:cs typeface="Times New Roman" panose="02020603050405020304" pitchFamily="18" charset="0"/>
                  </a:rPr>
                  <a:t>Mẫu</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của</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hai</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phân</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thức</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thu</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được</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bằng</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nhau</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và</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đều</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bằng</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200" i="1" kern="100"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200" i="1" kern="100" baseline="30000"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200" i="1" kern="100"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en-US" sz="2200" i="1" kern="100" baseline="30000"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oMath>
                </a14:m>
                <a:r>
                  <a:rPr lang="en-US" sz="2200" kern="100" dirty="0">
                    <a:solidFill>
                      <a:srgbClr val="000000"/>
                    </a:solidFill>
                    <a:effectLst/>
                    <a:latin typeface="+mj-lt"/>
                    <a:ea typeface="Calibri" panose="020F0502020204030204" pitchFamily="34" charset="0"/>
                    <a:cs typeface="Times New Roman" panose="02020603050405020304" pitchFamily="18" charset="0"/>
                  </a:rPr>
                  <a:t>.</a:t>
                </a:r>
                <a:endParaRPr lang="en-US" sz="2200" kern="100" dirty="0">
                  <a:effectLst/>
                  <a:latin typeface="+mj-lt"/>
                  <a:ea typeface="Calibri" panose="020F0502020204030204" pitchFamily="34"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FEC88ED4-5DCE-05B0-48D5-B4AEF6FAB7A8}"/>
                  </a:ext>
                </a:extLst>
              </p:cNvPr>
              <p:cNvSpPr txBox="1">
                <a:spLocks noRot="1" noChangeAspect="1" noMove="1" noResize="1" noEditPoints="1" noAdjustHandles="1" noChangeArrowheads="1" noChangeShapeType="1" noTextEdit="1"/>
              </p:cNvSpPr>
              <p:nvPr/>
            </p:nvSpPr>
            <p:spPr>
              <a:xfrm>
                <a:off x="405765" y="1082812"/>
                <a:ext cx="8332470" cy="537391"/>
              </a:xfrm>
              <a:prstGeom prst="rect">
                <a:avLst/>
              </a:prstGeom>
              <a:blipFill>
                <a:blip r:embed="rId3"/>
                <a:stretch>
                  <a:fillRect l="-952" r="-220" b="-22727"/>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3DED66A3-993F-C3E5-0B29-516122AED7C2}"/>
              </a:ext>
            </a:extLst>
          </p:cNvPr>
          <p:cNvPicPr>
            <a:picLocks noChangeAspect="1"/>
          </p:cNvPicPr>
          <p:nvPr/>
        </p:nvPicPr>
        <p:blipFill>
          <a:blip r:embed="rId4"/>
          <a:stretch>
            <a:fillRect/>
          </a:stretch>
        </p:blipFill>
        <p:spPr>
          <a:xfrm>
            <a:off x="7318795" y="2744215"/>
            <a:ext cx="2151422" cy="1210175"/>
          </a:xfrm>
          <a:prstGeom prst="rect">
            <a:avLst/>
          </a:prstGeom>
        </p:spPr>
      </p:pic>
      <p:sp>
        <p:nvSpPr>
          <p:cNvPr id="10" name="Thought Bubble: Cloud 9">
            <a:extLst>
              <a:ext uri="{FF2B5EF4-FFF2-40B4-BE49-F238E27FC236}">
                <a16:creationId xmlns:a16="http://schemas.microsoft.com/office/drawing/2014/main" id="{96C7DA4C-0AC4-BA1D-C50E-CCC0B07AE31E}"/>
              </a:ext>
            </a:extLst>
          </p:cNvPr>
          <p:cNvSpPr/>
          <p:nvPr/>
        </p:nvSpPr>
        <p:spPr>
          <a:xfrm>
            <a:off x="285750" y="1785111"/>
            <a:ext cx="7104897" cy="1918209"/>
          </a:xfrm>
          <a:prstGeom prst="cloudCallout">
            <a:avLst>
              <a:gd name="adj1" fmla="val 57084"/>
              <a:gd name="adj2" fmla="val 23721"/>
            </a:avLst>
          </a:prstGeom>
          <a:solidFill>
            <a:srgbClr val="E5F8FF"/>
          </a:solidFill>
        </p:spPr>
        <p:style>
          <a:lnRef idx="3">
            <a:schemeClr val="lt1"/>
          </a:lnRef>
          <a:fillRef idx="1">
            <a:schemeClr val="accent1"/>
          </a:fillRef>
          <a:effectRef idx="1">
            <a:schemeClr val="accent1"/>
          </a:effectRef>
          <a:fontRef idx="minor">
            <a:schemeClr val="lt1"/>
          </a:fontRef>
        </p:style>
        <p:txBody>
          <a:bodyPr rtlCol="0" anchor="ctr"/>
          <a:lstStyle/>
          <a:p>
            <a:pPr algn="just">
              <a:spcBef>
                <a:spcPts val="600"/>
              </a:spcBef>
              <a:spcAft>
                <a:spcPts val="300"/>
              </a:spcAft>
            </a:pPr>
            <a:r>
              <a:rPr lang="en-US" sz="2000" kern="100" dirty="0">
                <a:solidFill>
                  <a:schemeClr val="tx2">
                    <a:lumMod val="10000"/>
                  </a:schemeClr>
                </a:solidFill>
                <a:latin typeface="+mj-lt"/>
                <a:ea typeface="Calibri" panose="020F0502020204030204" pitchFamily="34" charset="0"/>
                <a:cs typeface="Times New Roman" panose="02020603050405020304" pitchFamily="18" charset="0"/>
              </a:rPr>
              <a:t>Khi </a:t>
            </a:r>
            <a:r>
              <a:rPr lang="en-US" sz="2000" kern="100" dirty="0" err="1">
                <a:solidFill>
                  <a:schemeClr val="tx2">
                    <a:lumMod val="10000"/>
                  </a:schemeClr>
                </a:solidFill>
                <a:latin typeface="+mj-lt"/>
                <a:ea typeface="Calibri" panose="020F0502020204030204" pitchFamily="34" charset="0"/>
                <a:cs typeface="Times New Roman" panose="02020603050405020304" pitchFamily="18" charset="0"/>
              </a:rPr>
              <a:t>biến</a:t>
            </a:r>
            <a:r>
              <a:rPr lang="en-US" sz="20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2000" kern="100" dirty="0" err="1">
                <a:solidFill>
                  <a:schemeClr val="tx2">
                    <a:lumMod val="10000"/>
                  </a:schemeClr>
                </a:solidFill>
                <a:latin typeface="+mj-lt"/>
                <a:ea typeface="Calibri" panose="020F0502020204030204" pitchFamily="34" charset="0"/>
                <a:cs typeface="Times New Roman" panose="02020603050405020304" pitchFamily="18" charset="0"/>
              </a:rPr>
              <a:t>đổi</a:t>
            </a:r>
            <a:r>
              <a:rPr lang="en-US" sz="20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2000" kern="100" dirty="0" err="1">
                <a:solidFill>
                  <a:schemeClr val="tx2">
                    <a:lumMod val="10000"/>
                  </a:schemeClr>
                </a:solidFill>
                <a:latin typeface="+mj-lt"/>
                <a:ea typeface="Calibri" panose="020F0502020204030204" pitchFamily="34" charset="0"/>
                <a:cs typeface="Times New Roman" panose="02020603050405020304" pitchFamily="18" charset="0"/>
              </a:rPr>
              <a:t>các</a:t>
            </a:r>
            <a:r>
              <a:rPr lang="en-US" sz="20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2000" kern="100" dirty="0" err="1">
                <a:solidFill>
                  <a:schemeClr val="tx2">
                    <a:lumMod val="10000"/>
                  </a:schemeClr>
                </a:solidFill>
                <a:latin typeface="+mj-lt"/>
                <a:ea typeface="Calibri" panose="020F0502020204030204" pitchFamily="34" charset="0"/>
                <a:cs typeface="Times New Roman" panose="02020603050405020304" pitchFamily="18" charset="0"/>
              </a:rPr>
              <a:t>phân</a:t>
            </a:r>
            <a:r>
              <a:rPr lang="en-US" sz="20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2000" kern="100" dirty="0" err="1">
                <a:solidFill>
                  <a:schemeClr val="tx2">
                    <a:lumMod val="10000"/>
                  </a:schemeClr>
                </a:solidFill>
                <a:latin typeface="+mj-lt"/>
                <a:ea typeface="Calibri" panose="020F0502020204030204" pitchFamily="34" charset="0"/>
                <a:cs typeface="Times New Roman" panose="02020603050405020304" pitchFamily="18" charset="0"/>
              </a:rPr>
              <a:t>thức</a:t>
            </a:r>
            <a:r>
              <a:rPr lang="en-US" sz="20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2000" kern="100" dirty="0" err="1">
                <a:solidFill>
                  <a:schemeClr val="tx2">
                    <a:lumMod val="10000"/>
                  </a:schemeClr>
                </a:solidFill>
                <a:latin typeface="+mj-lt"/>
                <a:ea typeface="Calibri" panose="020F0502020204030204" pitchFamily="34" charset="0"/>
                <a:cs typeface="Times New Roman" panose="02020603050405020304" pitchFamily="18" charset="0"/>
              </a:rPr>
              <a:t>đã</a:t>
            </a:r>
            <a:r>
              <a:rPr lang="en-US" sz="20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2000" kern="100" dirty="0" err="1">
                <a:solidFill>
                  <a:schemeClr val="tx2">
                    <a:lumMod val="10000"/>
                  </a:schemeClr>
                </a:solidFill>
                <a:latin typeface="+mj-lt"/>
                <a:ea typeface="Calibri" panose="020F0502020204030204" pitchFamily="34" charset="0"/>
                <a:cs typeface="Times New Roman" panose="02020603050405020304" pitchFamily="18" charset="0"/>
              </a:rPr>
              <a:t>cho</a:t>
            </a:r>
            <a:r>
              <a:rPr lang="en-US" sz="20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2000" kern="100" dirty="0" err="1">
                <a:solidFill>
                  <a:schemeClr val="tx2">
                    <a:lumMod val="10000"/>
                  </a:schemeClr>
                </a:solidFill>
                <a:latin typeface="+mj-lt"/>
                <a:ea typeface="Calibri" panose="020F0502020204030204" pitchFamily="34" charset="0"/>
                <a:cs typeface="Times New Roman" panose="02020603050405020304" pitchFamily="18" charset="0"/>
              </a:rPr>
              <a:t>thành</a:t>
            </a:r>
            <a:r>
              <a:rPr lang="en-US" sz="20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2000" kern="100" dirty="0" err="1">
                <a:solidFill>
                  <a:schemeClr val="tx2">
                    <a:lumMod val="10000"/>
                  </a:schemeClr>
                </a:solidFill>
                <a:latin typeface="+mj-lt"/>
                <a:ea typeface="Calibri" panose="020F0502020204030204" pitchFamily="34" charset="0"/>
                <a:cs typeface="Times New Roman" panose="02020603050405020304" pitchFamily="18" charset="0"/>
              </a:rPr>
              <a:t>những</a:t>
            </a:r>
            <a:r>
              <a:rPr lang="en-US" sz="20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2000" kern="100" dirty="0" err="1">
                <a:solidFill>
                  <a:schemeClr val="tx2">
                    <a:lumMod val="10000"/>
                  </a:schemeClr>
                </a:solidFill>
                <a:latin typeface="+mj-lt"/>
                <a:ea typeface="Calibri" panose="020F0502020204030204" pitchFamily="34" charset="0"/>
                <a:cs typeface="Times New Roman" panose="02020603050405020304" pitchFamily="18" charset="0"/>
              </a:rPr>
              <a:t>phân</a:t>
            </a:r>
            <a:r>
              <a:rPr lang="en-US" sz="20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2000" kern="100" dirty="0" err="1">
                <a:solidFill>
                  <a:schemeClr val="tx2">
                    <a:lumMod val="10000"/>
                  </a:schemeClr>
                </a:solidFill>
                <a:latin typeface="+mj-lt"/>
                <a:ea typeface="Calibri" panose="020F0502020204030204" pitchFamily="34" charset="0"/>
                <a:cs typeface="Times New Roman" panose="02020603050405020304" pitchFamily="18" charset="0"/>
              </a:rPr>
              <a:t>thức</a:t>
            </a:r>
            <a:r>
              <a:rPr lang="en-US" sz="20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2000" kern="100" dirty="0" err="1">
                <a:solidFill>
                  <a:schemeClr val="tx2">
                    <a:lumMod val="10000"/>
                  </a:schemeClr>
                </a:solidFill>
                <a:latin typeface="+mj-lt"/>
                <a:ea typeface="Calibri" panose="020F0502020204030204" pitchFamily="34" charset="0"/>
                <a:cs typeface="Times New Roman" panose="02020603050405020304" pitchFamily="18" charset="0"/>
              </a:rPr>
              <a:t>mới</a:t>
            </a:r>
            <a:r>
              <a:rPr lang="en-US" sz="20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2000" kern="100" dirty="0" err="1">
                <a:solidFill>
                  <a:schemeClr val="bg2">
                    <a:lumMod val="50000"/>
                  </a:schemeClr>
                </a:solidFill>
                <a:latin typeface="+mj-lt"/>
                <a:ea typeface="Calibri" panose="020F0502020204030204" pitchFamily="34" charset="0"/>
                <a:cs typeface="Times New Roman" panose="02020603050405020304" pitchFamily="18" charset="0"/>
              </a:rPr>
              <a:t>bằng</a:t>
            </a:r>
            <a:r>
              <a:rPr lang="en-US" sz="2000" kern="100" dirty="0">
                <a:solidFill>
                  <a:schemeClr val="bg2">
                    <a:lumMod val="50000"/>
                  </a:schemeClr>
                </a:solidFill>
                <a:latin typeface="+mj-lt"/>
                <a:ea typeface="Calibri" panose="020F0502020204030204" pitchFamily="34" charset="0"/>
                <a:cs typeface="Times New Roman" panose="02020603050405020304" pitchFamily="18" charset="0"/>
              </a:rPr>
              <a:t> </a:t>
            </a:r>
            <a:r>
              <a:rPr lang="en-US" sz="2000" kern="100" dirty="0" err="1">
                <a:solidFill>
                  <a:schemeClr val="bg2">
                    <a:lumMod val="50000"/>
                  </a:schemeClr>
                </a:solidFill>
                <a:latin typeface="+mj-lt"/>
                <a:ea typeface="Calibri" panose="020F0502020204030204" pitchFamily="34" charset="0"/>
                <a:cs typeface="Times New Roman" panose="02020603050405020304" pitchFamily="18" charset="0"/>
              </a:rPr>
              <a:t>chúng</a:t>
            </a:r>
            <a:r>
              <a:rPr lang="en-US" sz="20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2000" kern="100" dirty="0" err="1">
                <a:solidFill>
                  <a:schemeClr val="tx2">
                    <a:lumMod val="10000"/>
                  </a:schemeClr>
                </a:solidFill>
                <a:latin typeface="+mj-lt"/>
                <a:ea typeface="Calibri" panose="020F0502020204030204" pitchFamily="34" charset="0"/>
                <a:cs typeface="Times New Roman" panose="02020603050405020304" pitchFamily="18" charset="0"/>
              </a:rPr>
              <a:t>và</a:t>
            </a:r>
            <a:r>
              <a:rPr lang="en-US" sz="20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2000" kern="100" dirty="0" err="1">
                <a:solidFill>
                  <a:schemeClr val="bg2">
                    <a:lumMod val="50000"/>
                  </a:schemeClr>
                </a:solidFill>
                <a:latin typeface="+mj-lt"/>
                <a:ea typeface="Calibri" panose="020F0502020204030204" pitchFamily="34" charset="0"/>
                <a:cs typeface="Times New Roman" panose="02020603050405020304" pitchFamily="18" charset="0"/>
              </a:rPr>
              <a:t>có</a:t>
            </a:r>
            <a:r>
              <a:rPr lang="en-US" sz="2000" kern="100" dirty="0">
                <a:solidFill>
                  <a:schemeClr val="bg2">
                    <a:lumMod val="50000"/>
                  </a:schemeClr>
                </a:solidFill>
                <a:latin typeface="+mj-lt"/>
                <a:ea typeface="Calibri" panose="020F0502020204030204" pitchFamily="34" charset="0"/>
                <a:cs typeface="Times New Roman" panose="02020603050405020304" pitchFamily="18" charset="0"/>
              </a:rPr>
              <a:t> </a:t>
            </a:r>
            <a:r>
              <a:rPr lang="en-US" sz="2000" kern="100" dirty="0" err="1">
                <a:solidFill>
                  <a:schemeClr val="bg2">
                    <a:lumMod val="50000"/>
                  </a:schemeClr>
                </a:solidFill>
                <a:latin typeface="+mj-lt"/>
                <a:ea typeface="Calibri" panose="020F0502020204030204" pitchFamily="34" charset="0"/>
                <a:cs typeface="Times New Roman" panose="02020603050405020304" pitchFamily="18" charset="0"/>
              </a:rPr>
              <a:t>cùng</a:t>
            </a:r>
            <a:r>
              <a:rPr lang="en-US" sz="2000" kern="100" dirty="0">
                <a:solidFill>
                  <a:schemeClr val="bg2">
                    <a:lumMod val="50000"/>
                  </a:schemeClr>
                </a:solidFill>
                <a:latin typeface="+mj-lt"/>
                <a:ea typeface="Calibri" panose="020F0502020204030204" pitchFamily="34" charset="0"/>
                <a:cs typeface="Times New Roman" panose="02020603050405020304" pitchFamily="18" charset="0"/>
              </a:rPr>
              <a:t> </a:t>
            </a:r>
            <a:r>
              <a:rPr lang="en-US" sz="2000" kern="100" dirty="0" err="1">
                <a:solidFill>
                  <a:schemeClr val="bg2">
                    <a:lumMod val="50000"/>
                  </a:schemeClr>
                </a:solidFill>
                <a:latin typeface="+mj-lt"/>
                <a:ea typeface="Calibri" panose="020F0502020204030204" pitchFamily="34" charset="0"/>
                <a:cs typeface="Times New Roman" panose="02020603050405020304" pitchFamily="18" charset="0"/>
              </a:rPr>
              <a:t>mẫu</a:t>
            </a:r>
            <a:r>
              <a:rPr lang="en-US" sz="2000" kern="100" dirty="0">
                <a:solidFill>
                  <a:schemeClr val="bg2">
                    <a:lumMod val="50000"/>
                  </a:schemeClr>
                </a:solidFill>
                <a:latin typeface="+mj-lt"/>
                <a:ea typeface="Calibri" panose="020F0502020204030204" pitchFamily="34" charset="0"/>
                <a:cs typeface="Times New Roman" panose="02020603050405020304" pitchFamily="18" charset="0"/>
              </a:rPr>
              <a:t> </a:t>
            </a:r>
            <a:r>
              <a:rPr lang="en-US" sz="2000" kern="100" dirty="0" err="1">
                <a:solidFill>
                  <a:schemeClr val="bg2">
                    <a:lumMod val="50000"/>
                  </a:schemeClr>
                </a:solidFill>
                <a:latin typeface="+mj-lt"/>
                <a:ea typeface="Calibri" panose="020F0502020204030204" pitchFamily="34" charset="0"/>
                <a:cs typeface="Times New Roman" panose="02020603050405020304" pitchFamily="18" charset="0"/>
              </a:rPr>
              <a:t>thức</a:t>
            </a:r>
            <a:r>
              <a:rPr lang="en-US" sz="20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2000" kern="100" dirty="0" err="1">
                <a:solidFill>
                  <a:schemeClr val="tx2">
                    <a:lumMod val="10000"/>
                  </a:schemeClr>
                </a:solidFill>
                <a:latin typeface="+mj-lt"/>
                <a:ea typeface="Calibri" panose="020F0502020204030204" pitchFamily="34" charset="0"/>
                <a:cs typeface="Times New Roman" panose="02020603050405020304" pitchFamily="18" charset="0"/>
              </a:rPr>
              <a:t>thì</a:t>
            </a:r>
            <a:r>
              <a:rPr lang="en-US" sz="20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2000" kern="100" dirty="0" err="1">
                <a:solidFill>
                  <a:schemeClr val="tx2">
                    <a:lumMod val="10000"/>
                  </a:schemeClr>
                </a:solidFill>
                <a:latin typeface="+mj-lt"/>
                <a:ea typeface="Calibri" panose="020F0502020204030204" pitchFamily="34" charset="0"/>
                <a:cs typeface="Times New Roman" panose="02020603050405020304" pitchFamily="18" charset="0"/>
              </a:rPr>
              <a:t>cách</a:t>
            </a:r>
            <a:r>
              <a:rPr lang="en-US" sz="20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2000" kern="100" dirty="0" err="1">
                <a:solidFill>
                  <a:schemeClr val="tx2">
                    <a:lumMod val="10000"/>
                  </a:schemeClr>
                </a:solidFill>
                <a:latin typeface="+mj-lt"/>
                <a:ea typeface="Calibri" panose="020F0502020204030204" pitchFamily="34" charset="0"/>
                <a:cs typeface="Times New Roman" panose="02020603050405020304" pitchFamily="18" charset="0"/>
              </a:rPr>
              <a:t>biến</a:t>
            </a:r>
            <a:r>
              <a:rPr lang="en-US" sz="20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2000" kern="100" dirty="0" err="1">
                <a:solidFill>
                  <a:schemeClr val="tx2">
                    <a:lumMod val="10000"/>
                  </a:schemeClr>
                </a:solidFill>
                <a:latin typeface="+mj-lt"/>
                <a:ea typeface="Calibri" panose="020F0502020204030204" pitchFamily="34" charset="0"/>
                <a:cs typeface="Times New Roman" panose="02020603050405020304" pitchFamily="18" charset="0"/>
              </a:rPr>
              <a:t>đổi</a:t>
            </a:r>
            <a:r>
              <a:rPr lang="en-US" sz="20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2000" kern="100" dirty="0" err="1">
                <a:solidFill>
                  <a:schemeClr val="tx2">
                    <a:lumMod val="10000"/>
                  </a:schemeClr>
                </a:solidFill>
                <a:latin typeface="+mj-lt"/>
                <a:ea typeface="Calibri" panose="020F0502020204030204" pitchFamily="34" charset="0"/>
                <a:cs typeface="Times New Roman" panose="02020603050405020304" pitchFamily="18" charset="0"/>
              </a:rPr>
              <a:t>đó</a:t>
            </a:r>
            <a:r>
              <a:rPr lang="en-US" sz="20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2000" kern="100" dirty="0" err="1">
                <a:solidFill>
                  <a:schemeClr val="tx2">
                    <a:lumMod val="10000"/>
                  </a:schemeClr>
                </a:solidFill>
                <a:latin typeface="+mj-lt"/>
                <a:ea typeface="Calibri" panose="020F0502020204030204" pitchFamily="34" charset="0"/>
                <a:cs typeface="Times New Roman" panose="02020603050405020304" pitchFamily="18" charset="0"/>
              </a:rPr>
              <a:t>được</a:t>
            </a:r>
            <a:r>
              <a:rPr lang="en-US" sz="20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2000" kern="100" dirty="0" err="1">
                <a:solidFill>
                  <a:schemeClr val="tx2">
                    <a:lumMod val="10000"/>
                  </a:schemeClr>
                </a:solidFill>
                <a:latin typeface="+mj-lt"/>
                <a:ea typeface="Calibri" panose="020F0502020204030204" pitchFamily="34" charset="0"/>
                <a:cs typeface="Times New Roman" panose="02020603050405020304" pitchFamily="18" charset="0"/>
              </a:rPr>
              <a:t>gọi</a:t>
            </a:r>
            <a:r>
              <a:rPr lang="en-US" sz="20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2000" kern="100" dirty="0" err="1">
                <a:solidFill>
                  <a:schemeClr val="tx2">
                    <a:lumMod val="10000"/>
                  </a:schemeClr>
                </a:solidFill>
                <a:latin typeface="+mj-lt"/>
                <a:ea typeface="Calibri" panose="020F0502020204030204" pitchFamily="34" charset="0"/>
                <a:cs typeface="Times New Roman" panose="02020603050405020304" pitchFamily="18" charset="0"/>
              </a:rPr>
              <a:t>là</a:t>
            </a:r>
            <a:r>
              <a:rPr lang="en-US" sz="20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2000" kern="100" dirty="0" err="1">
                <a:solidFill>
                  <a:srgbClr val="FF0000"/>
                </a:solidFill>
                <a:latin typeface="+mj-lt"/>
                <a:ea typeface="Calibri" panose="020F0502020204030204" pitchFamily="34" charset="0"/>
                <a:cs typeface="Times New Roman" panose="02020603050405020304" pitchFamily="18" charset="0"/>
              </a:rPr>
              <a:t>quy</a:t>
            </a:r>
            <a:r>
              <a:rPr lang="en-US" sz="2000" kern="100" dirty="0">
                <a:solidFill>
                  <a:srgbClr val="FF0000"/>
                </a:solidFill>
                <a:latin typeface="+mj-lt"/>
                <a:ea typeface="Calibri" panose="020F0502020204030204" pitchFamily="34" charset="0"/>
                <a:cs typeface="Times New Roman" panose="02020603050405020304" pitchFamily="18" charset="0"/>
              </a:rPr>
              <a:t> </a:t>
            </a:r>
            <a:r>
              <a:rPr lang="en-US" sz="2000" kern="100" dirty="0" err="1">
                <a:solidFill>
                  <a:srgbClr val="FF0000"/>
                </a:solidFill>
                <a:latin typeface="+mj-lt"/>
                <a:ea typeface="Calibri" panose="020F0502020204030204" pitchFamily="34" charset="0"/>
                <a:cs typeface="Times New Roman" panose="02020603050405020304" pitchFamily="18" charset="0"/>
              </a:rPr>
              <a:t>đồng</a:t>
            </a:r>
            <a:r>
              <a:rPr lang="en-US" sz="2000" kern="100" dirty="0">
                <a:solidFill>
                  <a:srgbClr val="FF0000"/>
                </a:solidFill>
                <a:latin typeface="+mj-lt"/>
                <a:ea typeface="Calibri" panose="020F0502020204030204" pitchFamily="34" charset="0"/>
                <a:cs typeface="Times New Roman" panose="02020603050405020304" pitchFamily="18" charset="0"/>
              </a:rPr>
              <a:t> </a:t>
            </a:r>
            <a:r>
              <a:rPr lang="en-US" sz="2000" kern="100" dirty="0" err="1">
                <a:solidFill>
                  <a:srgbClr val="FF0000"/>
                </a:solidFill>
                <a:latin typeface="+mj-lt"/>
                <a:ea typeface="Calibri" panose="020F0502020204030204" pitchFamily="34" charset="0"/>
                <a:cs typeface="Times New Roman" panose="02020603050405020304" pitchFamily="18" charset="0"/>
              </a:rPr>
              <a:t>mẫu</a:t>
            </a:r>
            <a:r>
              <a:rPr lang="en-US" sz="2000" kern="100" dirty="0">
                <a:solidFill>
                  <a:srgbClr val="FF0000"/>
                </a:solidFill>
                <a:latin typeface="+mj-lt"/>
                <a:ea typeface="Calibri" panose="020F0502020204030204" pitchFamily="34" charset="0"/>
                <a:cs typeface="Times New Roman" panose="02020603050405020304" pitchFamily="18" charset="0"/>
              </a:rPr>
              <a:t> </a:t>
            </a:r>
            <a:r>
              <a:rPr lang="en-US" sz="2000" kern="100" dirty="0" err="1">
                <a:solidFill>
                  <a:srgbClr val="FF0000"/>
                </a:solidFill>
                <a:latin typeface="+mj-lt"/>
                <a:ea typeface="Calibri" panose="020F0502020204030204" pitchFamily="34" charset="0"/>
                <a:cs typeface="Times New Roman" panose="02020603050405020304" pitchFamily="18" charset="0"/>
              </a:rPr>
              <a:t>thức</a:t>
            </a:r>
            <a:r>
              <a:rPr lang="en-US" sz="2000" kern="100" dirty="0">
                <a:solidFill>
                  <a:srgbClr val="FF0000"/>
                </a:solidFill>
                <a:latin typeface="+mj-lt"/>
                <a:ea typeface="Calibri" panose="020F0502020204030204" pitchFamily="34" charset="0"/>
                <a:cs typeface="Times New Roman" panose="02020603050405020304" pitchFamily="18" charset="0"/>
              </a:rPr>
              <a:t> </a:t>
            </a:r>
            <a:r>
              <a:rPr lang="en-US" sz="2000" kern="100" dirty="0" err="1">
                <a:solidFill>
                  <a:schemeClr val="tx2">
                    <a:lumMod val="10000"/>
                  </a:schemeClr>
                </a:solidFill>
                <a:latin typeface="+mj-lt"/>
                <a:ea typeface="Calibri" panose="020F0502020204030204" pitchFamily="34" charset="0"/>
                <a:cs typeface="Times New Roman" panose="02020603050405020304" pitchFamily="18" charset="0"/>
              </a:rPr>
              <a:t>nhiều</a:t>
            </a:r>
            <a:r>
              <a:rPr lang="en-US" sz="20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2000" kern="100" dirty="0" err="1">
                <a:solidFill>
                  <a:schemeClr val="tx2">
                    <a:lumMod val="10000"/>
                  </a:schemeClr>
                </a:solidFill>
                <a:latin typeface="+mj-lt"/>
                <a:ea typeface="Calibri" panose="020F0502020204030204" pitchFamily="34" charset="0"/>
                <a:cs typeface="Times New Roman" panose="02020603050405020304" pitchFamily="18" charset="0"/>
              </a:rPr>
              <a:t>phân</a:t>
            </a:r>
            <a:r>
              <a:rPr lang="en-US" sz="2000" kern="100" dirty="0">
                <a:solidFill>
                  <a:schemeClr val="tx2">
                    <a:lumMod val="10000"/>
                  </a:schemeClr>
                </a:solidFill>
                <a:latin typeface="+mj-lt"/>
                <a:ea typeface="Calibri" panose="020F0502020204030204" pitchFamily="34" charset="0"/>
                <a:cs typeface="Times New Roman" panose="02020603050405020304" pitchFamily="18" charset="0"/>
              </a:rPr>
              <a:t> </a:t>
            </a:r>
            <a:r>
              <a:rPr lang="en-US" sz="2000" kern="100" dirty="0" err="1">
                <a:solidFill>
                  <a:schemeClr val="tx2">
                    <a:lumMod val="10000"/>
                  </a:schemeClr>
                </a:solidFill>
                <a:latin typeface="+mj-lt"/>
                <a:ea typeface="Calibri" panose="020F0502020204030204" pitchFamily="34" charset="0"/>
                <a:cs typeface="Times New Roman" panose="02020603050405020304" pitchFamily="18" charset="0"/>
              </a:rPr>
              <a:t>thức</a:t>
            </a:r>
            <a:r>
              <a:rPr lang="en-US" sz="2000" kern="100" dirty="0">
                <a:solidFill>
                  <a:schemeClr val="tx2">
                    <a:lumMod val="10000"/>
                  </a:schemeClr>
                </a:solidFill>
                <a:latin typeface="+mj-lt"/>
                <a:ea typeface="Calibri" panose="020F0502020204030204" pitchFamily="34" charset="0"/>
                <a:cs typeface="Times New Roman" panose="02020603050405020304" pitchFamily="18" charset="0"/>
              </a:rPr>
              <a:t>.</a:t>
            </a:r>
          </a:p>
        </p:txBody>
      </p:sp>
      <p:sp>
        <p:nvSpPr>
          <p:cNvPr id="4" name="TextBox 3">
            <a:extLst>
              <a:ext uri="{FF2B5EF4-FFF2-40B4-BE49-F238E27FC236}">
                <a16:creationId xmlns:a16="http://schemas.microsoft.com/office/drawing/2014/main" id="{8A7BD156-1DFB-0F64-4597-00D3AE6721F9}"/>
              </a:ext>
            </a:extLst>
          </p:cNvPr>
          <p:cNvSpPr txBox="1"/>
          <p:nvPr/>
        </p:nvSpPr>
        <p:spPr>
          <a:xfrm>
            <a:off x="1153692" y="3868228"/>
            <a:ext cx="6836616" cy="1045223"/>
          </a:xfrm>
          <a:prstGeom prst="rect">
            <a:avLst/>
          </a:prstGeom>
          <a:ln w="19050">
            <a:solidFill>
              <a:schemeClr val="bg2">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50000"/>
              </a:lnSpc>
              <a:spcBef>
                <a:spcPts val="0"/>
              </a:spcBef>
              <a:spcAft>
                <a:spcPts val="600"/>
              </a:spcAft>
              <a:buClr>
                <a:srgbClr val="000000"/>
              </a:buClr>
              <a:buSzTx/>
              <a:buFont typeface="Arial"/>
              <a:buNone/>
              <a:tabLst/>
              <a:defRPr/>
            </a:pPr>
            <a:r>
              <a:rPr kumimoji="0" lang="en-US" sz="2200" b="1" i="0" u="sng" strike="noStrike" kern="0" cap="none" spc="0" normalizeH="0" baseline="0" noProof="0" dirty="0" err="1">
                <a:ln>
                  <a:noFill/>
                </a:ln>
                <a:solidFill>
                  <a:srgbClr val="EEEEEE">
                    <a:lumMod val="10000"/>
                  </a:srgbClr>
                </a:solidFill>
                <a:effectLst/>
                <a:uLnTx/>
                <a:uFillTx/>
                <a:latin typeface="+mj-lt"/>
                <a:ea typeface="Arial" panose="020B0604020202020204" pitchFamily="34" charset="0"/>
                <a:cs typeface="Times New Roman" panose="02020603050405020304" pitchFamily="18" charset="0"/>
                <a:sym typeface="Arial"/>
              </a:rPr>
              <a:t>Nhận</a:t>
            </a:r>
            <a:r>
              <a:rPr kumimoji="0" lang="en-US" sz="2200" b="1" i="0" u="sng" strike="noStrike" kern="0" cap="none" spc="0" normalizeH="0" baseline="0" noProof="0" dirty="0">
                <a:ln>
                  <a:noFill/>
                </a:ln>
                <a:solidFill>
                  <a:srgbClr val="EEEEEE">
                    <a:lumMod val="10000"/>
                  </a:srgbClr>
                </a:solidFill>
                <a:effectLst/>
                <a:uLnTx/>
                <a:uFillTx/>
                <a:latin typeface="+mj-lt"/>
                <a:ea typeface="Arial" panose="020B0604020202020204" pitchFamily="34" charset="0"/>
                <a:cs typeface="Times New Roman" panose="02020603050405020304" pitchFamily="18" charset="0"/>
                <a:sym typeface="Arial"/>
              </a:rPr>
              <a:t> </a:t>
            </a:r>
            <a:r>
              <a:rPr kumimoji="0" lang="en-US" sz="2200" b="1" i="0" u="sng" strike="noStrike" kern="0" cap="none" spc="0" normalizeH="0" baseline="0" noProof="0" dirty="0" err="1">
                <a:ln>
                  <a:noFill/>
                </a:ln>
                <a:solidFill>
                  <a:srgbClr val="EEEEEE">
                    <a:lumMod val="10000"/>
                  </a:srgbClr>
                </a:solidFill>
                <a:effectLst/>
                <a:uLnTx/>
                <a:uFillTx/>
                <a:latin typeface="+mj-lt"/>
                <a:ea typeface="Arial" panose="020B0604020202020204" pitchFamily="34" charset="0"/>
                <a:cs typeface="Times New Roman" panose="02020603050405020304" pitchFamily="18" charset="0"/>
                <a:sym typeface="Arial"/>
              </a:rPr>
              <a:t>xét</a:t>
            </a:r>
            <a:r>
              <a:rPr kumimoji="0" lang="en-US" sz="2200" b="1" i="0" u="sng" strike="noStrike" kern="0" cap="none" spc="0" normalizeH="0" baseline="0" noProof="0" dirty="0">
                <a:ln>
                  <a:noFill/>
                </a:ln>
                <a:solidFill>
                  <a:srgbClr val="EEEEEE">
                    <a:lumMod val="10000"/>
                  </a:srgbClr>
                </a:solidFill>
                <a:effectLst/>
                <a:uLnTx/>
                <a:uFillTx/>
                <a:latin typeface="+mj-lt"/>
                <a:ea typeface="Arial" panose="020B0604020202020204" pitchFamily="34" charset="0"/>
                <a:cs typeface="Times New Roman" panose="02020603050405020304" pitchFamily="18" charset="0"/>
                <a:sym typeface="Arial"/>
              </a:rPr>
              <a:t>:</a:t>
            </a:r>
            <a:r>
              <a:rPr kumimoji="0" lang="en-US" sz="2200" b="0" i="0" u="none" strike="noStrike" kern="0" cap="none" spc="0" normalizeH="0" baseline="0" noProof="0" dirty="0">
                <a:ln>
                  <a:noFill/>
                </a:ln>
                <a:solidFill>
                  <a:srgbClr val="EEEEEE">
                    <a:lumMod val="10000"/>
                  </a:srgbClr>
                </a:solidFill>
                <a:effectLst/>
                <a:uLnTx/>
                <a:uFillTx/>
                <a:latin typeface="+mj-lt"/>
                <a:ea typeface="Arial" panose="020B0604020202020204" pitchFamily="34" charset="0"/>
                <a:cs typeface="Times New Roman" panose="02020603050405020304" pitchFamily="18" charset="0"/>
                <a:sym typeface="Arial"/>
              </a:rPr>
              <a:t> </a:t>
            </a:r>
            <a:r>
              <a:rPr lang="en-US" sz="2200" kern="100" dirty="0" err="1">
                <a:solidFill>
                  <a:srgbClr val="EEEEEE">
                    <a:lumMod val="10000"/>
                  </a:srgbClr>
                </a:solidFill>
                <a:latin typeface="+mj-lt"/>
                <a:ea typeface="Times New Roman" panose="02020603050405020304" pitchFamily="18" charset="0"/>
                <a:cs typeface="Times New Roman" panose="02020603050405020304" pitchFamily="18" charset="0"/>
              </a:rPr>
              <a:t>Mẫu</a:t>
            </a:r>
            <a:r>
              <a:rPr lang="en-US" sz="2200" kern="100" dirty="0">
                <a:solidFill>
                  <a:srgbClr val="EEEEEE">
                    <a:lumMod val="10000"/>
                  </a:srgbClr>
                </a:solidFill>
                <a:latin typeface="+mj-lt"/>
                <a:ea typeface="Times New Roman" panose="02020603050405020304" pitchFamily="18" charset="0"/>
                <a:cs typeface="Times New Roman" panose="02020603050405020304" pitchFamily="18" charset="0"/>
              </a:rPr>
              <a:t> </a:t>
            </a:r>
            <a:r>
              <a:rPr lang="en-US" sz="2200" kern="100" dirty="0" err="1">
                <a:solidFill>
                  <a:srgbClr val="EEEEEE">
                    <a:lumMod val="10000"/>
                  </a:srgbClr>
                </a:solidFill>
                <a:latin typeface="+mj-lt"/>
                <a:ea typeface="Times New Roman" panose="02020603050405020304" pitchFamily="18" charset="0"/>
                <a:cs typeface="Times New Roman" panose="02020603050405020304" pitchFamily="18" charset="0"/>
              </a:rPr>
              <a:t>thức</a:t>
            </a:r>
            <a:r>
              <a:rPr lang="en-US" sz="2200" kern="100" dirty="0">
                <a:solidFill>
                  <a:srgbClr val="EEEEEE">
                    <a:lumMod val="10000"/>
                  </a:srgbClr>
                </a:solidFill>
                <a:latin typeface="+mj-lt"/>
                <a:ea typeface="Times New Roman" panose="02020603050405020304" pitchFamily="18" charset="0"/>
                <a:cs typeface="Times New Roman" panose="02020603050405020304" pitchFamily="18" charset="0"/>
              </a:rPr>
              <a:t> </a:t>
            </a:r>
            <a:r>
              <a:rPr lang="en-US" sz="2200" kern="100" dirty="0" err="1">
                <a:solidFill>
                  <a:srgbClr val="EEEEEE">
                    <a:lumMod val="10000"/>
                  </a:srgbClr>
                </a:solidFill>
                <a:latin typeface="+mj-lt"/>
                <a:ea typeface="Times New Roman" panose="02020603050405020304" pitchFamily="18" charset="0"/>
                <a:cs typeface="Times New Roman" panose="02020603050405020304" pitchFamily="18" charset="0"/>
              </a:rPr>
              <a:t>chung</a:t>
            </a:r>
            <a:r>
              <a:rPr lang="en-US" sz="2200" kern="100" dirty="0">
                <a:solidFill>
                  <a:srgbClr val="EEEEEE">
                    <a:lumMod val="10000"/>
                  </a:srgbClr>
                </a:solidFill>
                <a:latin typeface="+mj-lt"/>
                <a:ea typeface="Times New Roman" panose="02020603050405020304" pitchFamily="18" charset="0"/>
                <a:cs typeface="Times New Roman" panose="02020603050405020304" pitchFamily="18" charset="0"/>
              </a:rPr>
              <a:t> (MTC) chia </a:t>
            </a:r>
            <a:r>
              <a:rPr lang="en-US" sz="2200" kern="100" dirty="0" err="1">
                <a:solidFill>
                  <a:srgbClr val="EEEEEE">
                    <a:lumMod val="10000"/>
                  </a:srgbClr>
                </a:solidFill>
                <a:latin typeface="+mj-lt"/>
                <a:ea typeface="Times New Roman" panose="02020603050405020304" pitchFamily="18" charset="0"/>
                <a:cs typeface="Times New Roman" panose="02020603050405020304" pitchFamily="18" charset="0"/>
              </a:rPr>
              <a:t>hết</a:t>
            </a:r>
            <a:r>
              <a:rPr lang="en-US" sz="2200" kern="100" dirty="0">
                <a:solidFill>
                  <a:srgbClr val="EEEEEE">
                    <a:lumMod val="10000"/>
                  </a:srgbClr>
                </a:solidFill>
                <a:latin typeface="+mj-lt"/>
                <a:ea typeface="Times New Roman" panose="02020603050405020304" pitchFamily="18" charset="0"/>
                <a:cs typeface="Times New Roman" panose="02020603050405020304" pitchFamily="18" charset="0"/>
              </a:rPr>
              <a:t> </a:t>
            </a:r>
            <a:r>
              <a:rPr lang="en-US" sz="2200" kern="100" dirty="0" err="1">
                <a:solidFill>
                  <a:srgbClr val="EEEEEE">
                    <a:lumMod val="10000"/>
                  </a:srgbClr>
                </a:solidFill>
                <a:latin typeface="+mj-lt"/>
                <a:ea typeface="Times New Roman" panose="02020603050405020304" pitchFamily="18" charset="0"/>
                <a:cs typeface="Times New Roman" panose="02020603050405020304" pitchFamily="18" charset="0"/>
              </a:rPr>
              <a:t>cho</a:t>
            </a:r>
            <a:r>
              <a:rPr lang="en-US" sz="2200" kern="100" dirty="0">
                <a:solidFill>
                  <a:srgbClr val="EEEEEE">
                    <a:lumMod val="10000"/>
                  </a:srgbClr>
                </a:solidFill>
                <a:latin typeface="+mj-lt"/>
                <a:ea typeface="Times New Roman" panose="02020603050405020304" pitchFamily="18" charset="0"/>
                <a:cs typeface="Times New Roman" panose="02020603050405020304" pitchFamily="18" charset="0"/>
              </a:rPr>
              <a:t> </a:t>
            </a:r>
            <a:r>
              <a:rPr lang="en-US" sz="2200" kern="100" dirty="0" err="1">
                <a:solidFill>
                  <a:srgbClr val="EEEEEE">
                    <a:lumMod val="10000"/>
                  </a:srgbClr>
                </a:solidFill>
                <a:latin typeface="+mj-lt"/>
                <a:ea typeface="Times New Roman" panose="02020603050405020304" pitchFamily="18" charset="0"/>
                <a:cs typeface="Times New Roman" panose="02020603050405020304" pitchFamily="18" charset="0"/>
              </a:rPr>
              <a:t>mẫu</a:t>
            </a:r>
            <a:r>
              <a:rPr lang="en-US" sz="2200" kern="100" dirty="0">
                <a:solidFill>
                  <a:srgbClr val="EEEEEE">
                    <a:lumMod val="10000"/>
                  </a:srgbClr>
                </a:solidFill>
                <a:latin typeface="+mj-lt"/>
                <a:ea typeface="Times New Roman" panose="02020603050405020304" pitchFamily="18" charset="0"/>
                <a:cs typeface="Times New Roman" panose="02020603050405020304" pitchFamily="18" charset="0"/>
              </a:rPr>
              <a:t> </a:t>
            </a:r>
            <a:r>
              <a:rPr lang="en-US" sz="2200" kern="100" dirty="0" err="1">
                <a:solidFill>
                  <a:srgbClr val="EEEEEE">
                    <a:lumMod val="10000"/>
                  </a:srgbClr>
                </a:solidFill>
                <a:latin typeface="+mj-lt"/>
                <a:ea typeface="Times New Roman" panose="02020603050405020304" pitchFamily="18" charset="0"/>
                <a:cs typeface="Times New Roman" panose="02020603050405020304" pitchFamily="18" charset="0"/>
              </a:rPr>
              <a:t>thức</a:t>
            </a:r>
            <a:r>
              <a:rPr lang="en-US" sz="2200" kern="100" dirty="0">
                <a:solidFill>
                  <a:srgbClr val="EEEEEE">
                    <a:lumMod val="10000"/>
                  </a:srgbClr>
                </a:solidFill>
                <a:latin typeface="+mj-lt"/>
                <a:ea typeface="Times New Roman" panose="02020603050405020304" pitchFamily="18" charset="0"/>
                <a:cs typeface="Times New Roman" panose="02020603050405020304" pitchFamily="18" charset="0"/>
              </a:rPr>
              <a:t> </a:t>
            </a:r>
            <a:r>
              <a:rPr lang="en-US" sz="2200" kern="100" dirty="0" err="1">
                <a:solidFill>
                  <a:srgbClr val="EEEEEE">
                    <a:lumMod val="10000"/>
                  </a:srgbClr>
                </a:solidFill>
                <a:latin typeface="+mj-lt"/>
                <a:ea typeface="Times New Roman" panose="02020603050405020304" pitchFamily="18" charset="0"/>
                <a:cs typeface="Times New Roman" panose="02020603050405020304" pitchFamily="18" charset="0"/>
              </a:rPr>
              <a:t>của</a:t>
            </a:r>
            <a:r>
              <a:rPr lang="en-US" sz="2200" kern="100" dirty="0">
                <a:solidFill>
                  <a:srgbClr val="EEEEEE">
                    <a:lumMod val="10000"/>
                  </a:srgbClr>
                </a:solidFill>
                <a:latin typeface="+mj-lt"/>
                <a:ea typeface="Times New Roman" panose="02020603050405020304" pitchFamily="18" charset="0"/>
                <a:cs typeface="Times New Roman" panose="02020603050405020304" pitchFamily="18" charset="0"/>
              </a:rPr>
              <a:t> </a:t>
            </a:r>
            <a:r>
              <a:rPr lang="en-US" sz="2200" kern="100" dirty="0" err="1">
                <a:solidFill>
                  <a:srgbClr val="EEEEEE">
                    <a:lumMod val="10000"/>
                  </a:srgbClr>
                </a:solidFill>
                <a:latin typeface="+mj-lt"/>
                <a:ea typeface="Times New Roman" panose="02020603050405020304" pitchFamily="18" charset="0"/>
                <a:cs typeface="Times New Roman" panose="02020603050405020304" pitchFamily="18" charset="0"/>
              </a:rPr>
              <a:t>mỗi</a:t>
            </a:r>
            <a:r>
              <a:rPr lang="en-US" sz="2200" kern="100" dirty="0">
                <a:solidFill>
                  <a:srgbClr val="EEEEEE">
                    <a:lumMod val="10000"/>
                  </a:srgbClr>
                </a:solidFill>
                <a:latin typeface="+mj-lt"/>
                <a:ea typeface="Times New Roman" panose="02020603050405020304" pitchFamily="18" charset="0"/>
                <a:cs typeface="Times New Roman" panose="02020603050405020304" pitchFamily="18" charset="0"/>
              </a:rPr>
              <a:t> </a:t>
            </a:r>
            <a:r>
              <a:rPr lang="en-US" sz="2200" kern="100" dirty="0" err="1">
                <a:solidFill>
                  <a:srgbClr val="EEEEEE">
                    <a:lumMod val="10000"/>
                  </a:srgbClr>
                </a:solidFill>
                <a:latin typeface="+mj-lt"/>
                <a:ea typeface="Times New Roman" panose="02020603050405020304" pitchFamily="18" charset="0"/>
                <a:cs typeface="Times New Roman" panose="02020603050405020304" pitchFamily="18" charset="0"/>
              </a:rPr>
              <a:t>phân</a:t>
            </a:r>
            <a:r>
              <a:rPr lang="en-US" sz="2200" kern="100" dirty="0">
                <a:solidFill>
                  <a:srgbClr val="EEEEEE">
                    <a:lumMod val="10000"/>
                  </a:srgbClr>
                </a:solidFill>
                <a:latin typeface="+mj-lt"/>
                <a:ea typeface="Times New Roman" panose="02020603050405020304" pitchFamily="18" charset="0"/>
                <a:cs typeface="Times New Roman" panose="02020603050405020304" pitchFamily="18" charset="0"/>
              </a:rPr>
              <a:t> </a:t>
            </a:r>
            <a:r>
              <a:rPr lang="en-US" sz="2200" kern="100" dirty="0" err="1">
                <a:solidFill>
                  <a:srgbClr val="EEEEEE">
                    <a:lumMod val="10000"/>
                  </a:srgbClr>
                </a:solidFill>
                <a:latin typeface="+mj-lt"/>
                <a:ea typeface="Times New Roman" panose="02020603050405020304" pitchFamily="18" charset="0"/>
                <a:cs typeface="Times New Roman" panose="02020603050405020304" pitchFamily="18" charset="0"/>
              </a:rPr>
              <a:t>thức</a:t>
            </a:r>
            <a:r>
              <a:rPr lang="en-US" sz="2200" kern="100" dirty="0">
                <a:solidFill>
                  <a:srgbClr val="EEEEEE">
                    <a:lumMod val="10000"/>
                  </a:srgbClr>
                </a:solidFill>
                <a:latin typeface="+mj-lt"/>
                <a:ea typeface="Times New Roman" panose="02020603050405020304" pitchFamily="18" charset="0"/>
                <a:cs typeface="Times New Roman" panose="02020603050405020304" pitchFamily="18" charset="0"/>
              </a:rPr>
              <a:t> </a:t>
            </a:r>
            <a:r>
              <a:rPr lang="en-US" sz="2200" kern="100" dirty="0" err="1">
                <a:solidFill>
                  <a:srgbClr val="EEEEEE">
                    <a:lumMod val="10000"/>
                  </a:srgbClr>
                </a:solidFill>
                <a:latin typeface="+mj-lt"/>
                <a:ea typeface="Times New Roman" panose="02020603050405020304" pitchFamily="18" charset="0"/>
                <a:cs typeface="Times New Roman" panose="02020603050405020304" pitchFamily="18" charset="0"/>
              </a:rPr>
              <a:t>đã</a:t>
            </a:r>
            <a:r>
              <a:rPr lang="en-US" sz="2200" kern="100" dirty="0">
                <a:solidFill>
                  <a:srgbClr val="EEEEEE">
                    <a:lumMod val="10000"/>
                  </a:srgbClr>
                </a:solidFill>
                <a:latin typeface="+mj-lt"/>
                <a:ea typeface="Times New Roman" panose="02020603050405020304" pitchFamily="18" charset="0"/>
                <a:cs typeface="Times New Roman" panose="02020603050405020304" pitchFamily="18" charset="0"/>
              </a:rPr>
              <a:t> </a:t>
            </a:r>
            <a:r>
              <a:rPr lang="en-US" sz="2200" kern="100" dirty="0" err="1">
                <a:solidFill>
                  <a:srgbClr val="EEEEEE">
                    <a:lumMod val="10000"/>
                  </a:srgbClr>
                </a:solidFill>
                <a:latin typeface="+mj-lt"/>
                <a:ea typeface="Times New Roman" panose="02020603050405020304" pitchFamily="18" charset="0"/>
                <a:cs typeface="Times New Roman" panose="02020603050405020304" pitchFamily="18" charset="0"/>
              </a:rPr>
              <a:t>cho</a:t>
            </a:r>
            <a:r>
              <a:rPr lang="en-US" sz="2200" kern="100" dirty="0">
                <a:solidFill>
                  <a:srgbClr val="EEEEEE">
                    <a:lumMod val="10000"/>
                  </a:srgbClr>
                </a:solidFill>
                <a:latin typeface="+mj-lt"/>
                <a:ea typeface="Times New Roman" panose="02020603050405020304" pitchFamily="18" charset="0"/>
                <a:cs typeface="Times New Roman" panose="02020603050405020304" pitchFamily="18" charset="0"/>
              </a:rPr>
              <a:t>.</a:t>
            </a:r>
            <a:endParaRPr lang="en-US" sz="2200" kern="100" dirty="0">
              <a:solidFill>
                <a:srgbClr val="EEEEEE">
                  <a:lumMod val="10000"/>
                </a:srgbClr>
              </a:solidFill>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3836037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3" name="Rectangle 2">
            <a:extLst>
              <a:ext uri="{FF2B5EF4-FFF2-40B4-BE49-F238E27FC236}">
                <a16:creationId xmlns:a16="http://schemas.microsoft.com/office/drawing/2014/main" id="{02517483-3108-99D9-4424-72E1E8A42BFA}"/>
              </a:ext>
            </a:extLst>
          </p:cNvPr>
          <p:cNvSpPr/>
          <p:nvPr/>
        </p:nvSpPr>
        <p:spPr>
          <a:xfrm>
            <a:off x="639343" y="958357"/>
            <a:ext cx="906017"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HĐ 6.</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D88B70E-6C73-BA61-4FCF-813DB2E0C511}"/>
                  </a:ext>
                </a:extLst>
              </p:cNvPr>
              <p:cNvSpPr txBox="1"/>
              <p:nvPr/>
            </p:nvSpPr>
            <p:spPr>
              <a:xfrm>
                <a:off x="671270" y="1899166"/>
                <a:ext cx="7614546" cy="2291718"/>
              </a:xfrm>
              <a:prstGeom prst="rect">
                <a:avLst/>
              </a:prstGeom>
              <a:noFill/>
            </p:spPr>
            <p:txBody>
              <a:bodyPr wrap="square">
                <a:spAutoFit/>
              </a:bodyPr>
              <a:lstStyle/>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r>
                  <a:rPr lang="en-US" sz="2200" kern="100" noProof="0" dirty="0">
                    <a:ea typeface="Calibri" panose="020F0502020204030204" pitchFamily="34" charset="0"/>
                    <a:cs typeface="Times New Roman" panose="02020603050405020304" pitchFamily="18" charset="0"/>
                  </a:rPr>
                  <a:t>Để </a:t>
                </a:r>
                <a:r>
                  <a:rPr lang="en-US" sz="2200" kern="100" noProof="0" dirty="0" err="1">
                    <a:ea typeface="Calibri" panose="020F0502020204030204" pitchFamily="34" charset="0"/>
                    <a:cs typeface="Times New Roman" panose="02020603050405020304" pitchFamily="18" charset="0"/>
                  </a:rPr>
                  <a:t>tìm</a:t>
                </a:r>
                <a:r>
                  <a:rPr lang="en-US" sz="2200" kern="100" noProof="0" dirty="0">
                    <a:ea typeface="Calibri" panose="020F0502020204030204" pitchFamily="34" charset="0"/>
                    <a:cs typeface="Times New Roman" panose="02020603050405020304" pitchFamily="18" charset="0"/>
                  </a:rPr>
                  <a:t> MTC </a:t>
                </a:r>
                <a:r>
                  <a:rPr lang="en-US" sz="2200" kern="100" noProof="0" dirty="0" err="1">
                    <a:ea typeface="Calibri" panose="020F0502020204030204" pitchFamily="34" charset="0"/>
                    <a:cs typeface="Times New Roman" panose="02020603050405020304" pitchFamily="18" charset="0"/>
                  </a:rPr>
                  <a:t>của</a:t>
                </a:r>
                <a:r>
                  <a:rPr lang="en-US" sz="2200" kern="100" noProof="0" dirty="0">
                    <a:ea typeface="Calibri" panose="020F0502020204030204" pitchFamily="34" charset="0"/>
                    <a:cs typeface="Times New Roman" panose="02020603050405020304" pitchFamily="18" charset="0"/>
                  </a:rPr>
                  <a:t> </a:t>
                </a:r>
                <a:r>
                  <a:rPr lang="en-US" sz="2200" kern="100" noProof="0" dirty="0" err="1">
                    <a:ea typeface="Calibri" panose="020F0502020204030204" pitchFamily="34" charset="0"/>
                    <a:cs typeface="Times New Roman" panose="02020603050405020304" pitchFamily="18" charset="0"/>
                  </a:rPr>
                  <a:t>hai</a:t>
                </a:r>
                <a:r>
                  <a:rPr lang="en-US" sz="2200" kern="100" noProof="0" dirty="0">
                    <a:ea typeface="Calibri" panose="020F0502020204030204" pitchFamily="34" charset="0"/>
                    <a:cs typeface="Times New Roman" panose="02020603050405020304" pitchFamily="18" charset="0"/>
                  </a:rPr>
                  <a:t> </a:t>
                </a:r>
                <a:r>
                  <a:rPr lang="en-US" sz="2200" kern="100" noProof="0" dirty="0" err="1">
                    <a:ea typeface="Calibri" panose="020F0502020204030204" pitchFamily="34" charset="0"/>
                    <a:cs typeface="Times New Roman" panose="02020603050405020304" pitchFamily="18" charset="0"/>
                  </a:rPr>
                  <a:t>phân</a:t>
                </a:r>
                <a:r>
                  <a:rPr lang="en-US" sz="2200" kern="100" noProof="0" dirty="0">
                    <a:ea typeface="Calibri" panose="020F0502020204030204" pitchFamily="34" charset="0"/>
                    <a:cs typeface="Times New Roman" panose="02020603050405020304" pitchFamily="18" charset="0"/>
                  </a:rPr>
                  <a:t> </a:t>
                </a:r>
                <a:r>
                  <a:rPr lang="en-US" sz="2200" kern="100" noProof="0" dirty="0" err="1">
                    <a:ea typeface="Calibri" panose="020F0502020204030204" pitchFamily="34" charset="0"/>
                    <a:cs typeface="Times New Roman" panose="02020603050405020304" pitchFamily="18" charset="0"/>
                  </a:rPr>
                  <a:t>thức</a:t>
                </a:r>
                <a:r>
                  <a:rPr lang="en-US" sz="2200" kern="100" noProof="0" dirty="0">
                    <a:ea typeface="Calibri" panose="020F0502020204030204" pitchFamily="34" charset="0"/>
                    <a:cs typeface="Times New Roman" panose="02020603050405020304" pitchFamily="18" charset="0"/>
                  </a:rPr>
                  <a:t> </a:t>
                </a:r>
                <a:r>
                  <a:rPr lang="en-US" sz="2200" kern="100" noProof="0" dirty="0" err="1">
                    <a:ea typeface="Calibri" panose="020F0502020204030204" pitchFamily="34" charset="0"/>
                    <a:cs typeface="Times New Roman" panose="02020603050405020304" pitchFamily="18" charset="0"/>
                  </a:rPr>
                  <a:t>trên</a:t>
                </a:r>
                <a:r>
                  <a:rPr lang="en-US" sz="2200" kern="100" noProof="0" dirty="0">
                    <a:ea typeface="Calibri" panose="020F0502020204030204" pitchFamily="34" charset="0"/>
                    <a:cs typeface="Times New Roman" panose="02020603050405020304" pitchFamily="18" charset="0"/>
                  </a:rPr>
                  <a:t>, ta </a:t>
                </a:r>
                <a:r>
                  <a:rPr lang="en-US" sz="2200" kern="100" noProof="0" dirty="0" err="1">
                    <a:ea typeface="Calibri" panose="020F0502020204030204" pitchFamily="34" charset="0"/>
                    <a:cs typeface="Times New Roman" panose="02020603050405020304" pitchFamily="18" charset="0"/>
                  </a:rPr>
                  <a:t>có</a:t>
                </a:r>
                <a:r>
                  <a:rPr lang="en-US" sz="2200" kern="100" noProof="0" dirty="0">
                    <a:ea typeface="Calibri" panose="020F0502020204030204" pitchFamily="34" charset="0"/>
                    <a:cs typeface="Times New Roman" panose="02020603050405020304" pitchFamily="18" charset="0"/>
                  </a:rPr>
                  <a:t> </a:t>
                </a:r>
                <a:r>
                  <a:rPr lang="en-US" sz="2200" kern="100" noProof="0" dirty="0" err="1">
                    <a:ea typeface="Calibri" panose="020F0502020204030204" pitchFamily="34" charset="0"/>
                    <a:cs typeface="Times New Roman" panose="02020603050405020304" pitchFamily="18" charset="0"/>
                  </a:rPr>
                  <a:t>thể</a:t>
                </a:r>
                <a:r>
                  <a:rPr lang="en-US" sz="2200" kern="100" noProof="0" dirty="0">
                    <a:ea typeface="Calibri" panose="020F0502020204030204" pitchFamily="34" charset="0"/>
                    <a:cs typeface="Times New Roman" panose="02020603050405020304" pitchFamily="18" charset="0"/>
                  </a:rPr>
                  <a:t> </a:t>
                </a:r>
                <a:r>
                  <a:rPr lang="en-US" sz="2200" kern="100" noProof="0" dirty="0" err="1">
                    <a:ea typeface="Calibri" panose="020F0502020204030204" pitchFamily="34" charset="0"/>
                    <a:cs typeface="Times New Roman" panose="02020603050405020304" pitchFamily="18" charset="0"/>
                  </a:rPr>
                  <a:t>làm</a:t>
                </a:r>
                <a:r>
                  <a:rPr lang="en-US" sz="2200" kern="100" noProof="0" dirty="0">
                    <a:ea typeface="Calibri" panose="020F0502020204030204" pitchFamily="34" charset="0"/>
                    <a:cs typeface="Times New Roman" panose="02020603050405020304" pitchFamily="18" charset="0"/>
                  </a:rPr>
                  <a:t> </a:t>
                </a:r>
                <a:r>
                  <a:rPr lang="en-US" sz="2200" kern="100" noProof="0" dirty="0" err="1">
                    <a:ea typeface="Calibri" panose="020F0502020204030204" pitchFamily="34" charset="0"/>
                    <a:cs typeface="Times New Roman" panose="02020603050405020304" pitchFamily="18" charset="0"/>
                  </a:rPr>
                  <a:t>như</a:t>
                </a:r>
                <a:r>
                  <a:rPr lang="en-US" sz="2200" kern="100" noProof="0" dirty="0">
                    <a:ea typeface="Calibri" panose="020F0502020204030204" pitchFamily="34" charset="0"/>
                    <a:cs typeface="Times New Roman" panose="02020603050405020304" pitchFamily="18" charset="0"/>
                  </a:rPr>
                  <a:t> </a:t>
                </a:r>
                <a:r>
                  <a:rPr lang="en-US" sz="2200" kern="100" noProof="0" dirty="0" err="1">
                    <a:ea typeface="Calibri" panose="020F0502020204030204" pitchFamily="34" charset="0"/>
                    <a:cs typeface="Times New Roman" panose="02020603050405020304" pitchFamily="18" charset="0"/>
                  </a:rPr>
                  <a:t>sau</a:t>
                </a:r>
                <a:r>
                  <a:rPr lang="en-US" sz="2200" kern="100" noProof="0" dirty="0">
                    <a:ea typeface="Calibri" panose="020F0502020204030204" pitchFamily="34" charset="0"/>
                    <a:cs typeface="Times New Roman" panose="02020603050405020304" pitchFamily="18" charset="0"/>
                  </a:rPr>
                  <a:t>:</a:t>
                </a:r>
                <a:endParaRPr lang="en-US" sz="2200" kern="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r>
                  <a:rPr lang="en-US" sz="2200" i="1" kern="100" noProof="0" dirty="0" err="1">
                    <a:solidFill>
                      <a:srgbClr val="0070C0"/>
                    </a:solidFill>
                    <a:ea typeface="Calibri" panose="020F0502020204030204" pitchFamily="34" charset="0"/>
                    <a:cs typeface="Times New Roman" panose="02020603050405020304" pitchFamily="18" charset="0"/>
                  </a:rPr>
                  <a:t>Bước</a:t>
                </a:r>
                <a:r>
                  <a:rPr lang="en-US" sz="2200" i="1" kern="100" noProof="0" dirty="0">
                    <a:solidFill>
                      <a:srgbClr val="0070C0"/>
                    </a:solidFill>
                    <a:ea typeface="Calibri" panose="020F0502020204030204" pitchFamily="34" charset="0"/>
                    <a:cs typeface="Times New Roman" panose="02020603050405020304" pitchFamily="18" charset="0"/>
                  </a:rPr>
                  <a:t> 1: </a:t>
                </a:r>
                <a:r>
                  <a:rPr lang="en-US" sz="2200" kern="100" noProof="0" dirty="0" err="1">
                    <a:ea typeface="Calibri" panose="020F0502020204030204" pitchFamily="34" charset="0"/>
                    <a:cs typeface="Times New Roman" panose="02020603050405020304" pitchFamily="18" charset="0"/>
                  </a:rPr>
                  <a:t>Phân</a:t>
                </a:r>
                <a:r>
                  <a:rPr lang="en-US" sz="2200" kern="100" noProof="0" dirty="0">
                    <a:ea typeface="Calibri" panose="020F0502020204030204" pitchFamily="34" charset="0"/>
                    <a:cs typeface="Times New Roman" panose="02020603050405020304" pitchFamily="18" charset="0"/>
                  </a:rPr>
                  <a:t> </a:t>
                </a:r>
                <a:r>
                  <a:rPr lang="en-US" sz="2200" kern="100" noProof="0" dirty="0" err="1">
                    <a:ea typeface="Calibri" panose="020F0502020204030204" pitchFamily="34" charset="0"/>
                    <a:cs typeface="Times New Roman" panose="02020603050405020304" pitchFamily="18" charset="0"/>
                  </a:rPr>
                  <a:t>tích</a:t>
                </a:r>
                <a:r>
                  <a:rPr lang="en-US" sz="2200" kern="100" noProof="0" dirty="0">
                    <a:ea typeface="Calibri" panose="020F0502020204030204" pitchFamily="34" charset="0"/>
                    <a:cs typeface="Times New Roman" panose="02020603050405020304" pitchFamily="18" charset="0"/>
                  </a:rPr>
                  <a:t> </a:t>
                </a:r>
                <a:r>
                  <a:rPr lang="en-US" sz="2200" kern="100" noProof="0" dirty="0" err="1">
                    <a:ea typeface="Calibri" panose="020F0502020204030204" pitchFamily="34" charset="0"/>
                    <a:cs typeface="Times New Roman" panose="02020603050405020304" pitchFamily="18" charset="0"/>
                  </a:rPr>
                  <a:t>các</a:t>
                </a:r>
                <a:r>
                  <a:rPr lang="en-US" sz="2200" kern="100" noProof="0" dirty="0">
                    <a:ea typeface="Calibri" panose="020F0502020204030204" pitchFamily="34" charset="0"/>
                    <a:cs typeface="Times New Roman" panose="02020603050405020304" pitchFamily="18" charset="0"/>
                  </a:rPr>
                  <a:t> </a:t>
                </a:r>
                <a:r>
                  <a:rPr lang="en-US" sz="2200" kern="100" noProof="0" dirty="0" err="1">
                    <a:ea typeface="Calibri" panose="020F0502020204030204" pitchFamily="34" charset="0"/>
                    <a:cs typeface="Times New Roman" panose="02020603050405020304" pitchFamily="18" charset="0"/>
                  </a:rPr>
                  <a:t>mẫu</a:t>
                </a:r>
                <a:r>
                  <a:rPr lang="en-US" sz="2200" kern="100" noProof="0" dirty="0">
                    <a:ea typeface="Calibri" panose="020F0502020204030204" pitchFamily="34" charset="0"/>
                    <a:cs typeface="Times New Roman" panose="02020603050405020304" pitchFamily="18" charset="0"/>
                  </a:rPr>
                  <a:t> </a:t>
                </a:r>
                <a:r>
                  <a:rPr lang="en-US" sz="2200" kern="100" noProof="0" dirty="0" err="1">
                    <a:ea typeface="Calibri" panose="020F0502020204030204" pitchFamily="34" charset="0"/>
                    <a:cs typeface="Times New Roman" panose="02020603050405020304" pitchFamily="18" charset="0"/>
                  </a:rPr>
                  <a:t>thức</a:t>
                </a:r>
                <a:r>
                  <a:rPr lang="en-US" sz="2200" kern="100" noProof="0" dirty="0">
                    <a:ea typeface="Calibri" panose="020F0502020204030204" pitchFamily="34" charset="0"/>
                    <a:cs typeface="Times New Roman" panose="02020603050405020304" pitchFamily="18" charset="0"/>
                  </a:rPr>
                  <a:t> </a:t>
                </a:r>
                <a:r>
                  <a:rPr lang="en-US" sz="2200" kern="100" noProof="0" dirty="0" err="1">
                    <a:ea typeface="Calibri" panose="020F0502020204030204" pitchFamily="34" charset="0"/>
                    <a:cs typeface="Times New Roman" panose="02020603050405020304" pitchFamily="18" charset="0"/>
                  </a:rPr>
                  <a:t>thành</a:t>
                </a:r>
                <a:r>
                  <a:rPr lang="en-US" sz="2200" kern="100" noProof="0" dirty="0">
                    <a:ea typeface="Calibri" panose="020F0502020204030204" pitchFamily="34" charset="0"/>
                    <a:cs typeface="Times New Roman" panose="02020603050405020304" pitchFamily="18" charset="0"/>
                  </a:rPr>
                  <a:t> </a:t>
                </a:r>
                <a:r>
                  <a:rPr lang="en-US" sz="2200" kern="100" noProof="0" dirty="0" err="1">
                    <a:ea typeface="Calibri" panose="020F0502020204030204" pitchFamily="34" charset="0"/>
                    <a:cs typeface="Times New Roman" panose="02020603050405020304" pitchFamily="18" charset="0"/>
                  </a:rPr>
                  <a:t>nhân</a:t>
                </a:r>
                <a:r>
                  <a:rPr lang="en-US" sz="2200" kern="100" noProof="0" dirty="0">
                    <a:ea typeface="Calibri" panose="020F0502020204030204" pitchFamily="34" charset="0"/>
                    <a:cs typeface="Times New Roman" panose="02020603050405020304" pitchFamily="18" charset="0"/>
                  </a:rPr>
                  <a:t> </a:t>
                </a:r>
                <a:r>
                  <a:rPr lang="en-US" sz="2200" kern="100" noProof="0" dirty="0" err="1">
                    <a:ea typeface="Calibri" panose="020F0502020204030204" pitchFamily="34" charset="0"/>
                    <a:cs typeface="Times New Roman" panose="02020603050405020304" pitchFamily="18" charset="0"/>
                  </a:rPr>
                  <a:t>tử</a:t>
                </a:r>
                <a:endParaRPr lang="en-US" sz="2200" kern="100" noProof="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200" b="0" i="1" kern="100" noProof="0" smtClean="0">
                          <a:latin typeface="Cambria Math" panose="02040503050406030204" pitchFamily="18" charset="0"/>
                          <a:ea typeface="Calibri" panose="020F0502020204030204" pitchFamily="34" charset="0"/>
                          <a:cs typeface="Times New Roman" panose="02020603050405020304" pitchFamily="18" charset="0"/>
                        </a:rPr>
                        <m:t>2</m:t>
                      </m:r>
                      <m:r>
                        <a:rPr lang="en-US" sz="2200" b="0" i="1" kern="100" noProof="0" smtClean="0">
                          <a:latin typeface="Cambria Math" panose="02040503050406030204" pitchFamily="18" charset="0"/>
                          <a:ea typeface="Calibri" panose="020F0502020204030204" pitchFamily="34" charset="0"/>
                          <a:cs typeface="Times New Roman" panose="02020603050405020304" pitchFamily="18" charset="0"/>
                        </a:rPr>
                        <m:t>𝑥</m:t>
                      </m:r>
                      <m:r>
                        <a:rPr lang="en-US" sz="2200" b="0" i="1" kern="100" noProof="0" smtClean="0">
                          <a:latin typeface="Cambria Math" panose="02040503050406030204" pitchFamily="18" charset="0"/>
                          <a:ea typeface="Calibri" panose="020F0502020204030204" pitchFamily="34" charset="0"/>
                          <a:cs typeface="Times New Roman" panose="02020603050405020304" pitchFamily="18" charset="0"/>
                        </a:rPr>
                        <m:t>+6=2</m:t>
                      </m:r>
                      <m:d>
                        <m:dPr>
                          <m:ctrlPr>
                            <a:rPr lang="en-US" sz="2200" b="0" i="1" kern="100" noProof="0" smtClean="0">
                              <a:latin typeface="Cambria Math" panose="02040503050406030204" pitchFamily="18" charset="0"/>
                              <a:ea typeface="Calibri" panose="020F0502020204030204" pitchFamily="34" charset="0"/>
                              <a:cs typeface="Times New Roman" panose="02020603050405020304" pitchFamily="18" charset="0"/>
                            </a:rPr>
                          </m:ctrlPr>
                        </m:dPr>
                        <m:e>
                          <m:r>
                            <a:rPr lang="en-US" sz="2200" b="0" i="1" kern="100" noProof="0" smtClean="0">
                              <a:latin typeface="Cambria Math" panose="02040503050406030204" pitchFamily="18" charset="0"/>
                              <a:ea typeface="Calibri" panose="020F0502020204030204" pitchFamily="34" charset="0"/>
                              <a:cs typeface="Times New Roman" panose="02020603050405020304" pitchFamily="18" charset="0"/>
                            </a:rPr>
                            <m:t>𝑥</m:t>
                          </m:r>
                          <m:r>
                            <a:rPr lang="en-US" sz="2200" b="0" i="1" kern="100" noProof="0" smtClean="0">
                              <a:latin typeface="Cambria Math" panose="02040503050406030204" pitchFamily="18" charset="0"/>
                              <a:ea typeface="Calibri" panose="020F0502020204030204" pitchFamily="34" charset="0"/>
                              <a:cs typeface="Times New Roman" panose="02020603050405020304" pitchFamily="18" charset="0"/>
                            </a:rPr>
                            <m:t>+3</m:t>
                          </m:r>
                        </m:e>
                      </m:d>
                      <m:r>
                        <a:rPr lang="en-US" sz="2200" b="0" i="1" kern="100" noProof="0"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200" b="0" i="1" kern="100" noProof="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200" b="0" i="1" kern="100" noProof="0" smtClean="0">
                              <a:latin typeface="Cambria Math" panose="02040503050406030204" pitchFamily="18" charset="0"/>
                              <a:ea typeface="Calibri" panose="020F0502020204030204" pitchFamily="34" charset="0"/>
                              <a:cs typeface="Times New Roman" panose="02020603050405020304" pitchFamily="18" charset="0"/>
                            </a:rPr>
                            <m:t>𝑥</m:t>
                          </m:r>
                        </m:e>
                        <m:sup>
                          <m:r>
                            <a:rPr lang="en-US" sz="2200" b="0" i="1" kern="100" noProof="0" smtClean="0">
                              <a:latin typeface="Cambria Math" panose="02040503050406030204" pitchFamily="18" charset="0"/>
                              <a:ea typeface="Calibri" panose="020F0502020204030204" pitchFamily="34" charset="0"/>
                              <a:cs typeface="Times New Roman" panose="02020603050405020304" pitchFamily="18" charset="0"/>
                            </a:rPr>
                            <m:t>2</m:t>
                          </m:r>
                        </m:sup>
                      </m:sSup>
                      <m:r>
                        <a:rPr lang="en-US" sz="2200" b="0" i="1" kern="100" noProof="0" smtClean="0">
                          <a:latin typeface="Cambria Math" panose="02040503050406030204" pitchFamily="18" charset="0"/>
                          <a:ea typeface="Calibri" panose="020F0502020204030204" pitchFamily="34" charset="0"/>
                          <a:cs typeface="Times New Roman" panose="02020603050405020304" pitchFamily="18" charset="0"/>
                        </a:rPr>
                        <m:t>−9=(</m:t>
                      </m:r>
                      <m:r>
                        <a:rPr lang="en-US" sz="2200" b="0" i="1" kern="100" noProof="0" smtClean="0">
                          <a:latin typeface="Cambria Math" panose="02040503050406030204" pitchFamily="18" charset="0"/>
                          <a:ea typeface="Calibri" panose="020F0502020204030204" pitchFamily="34" charset="0"/>
                          <a:cs typeface="Times New Roman" panose="02020603050405020304" pitchFamily="18" charset="0"/>
                        </a:rPr>
                        <m:t>𝑥</m:t>
                      </m:r>
                      <m:r>
                        <a:rPr lang="en-US" sz="2200" b="0" i="1" kern="100" noProof="0" smtClean="0">
                          <a:latin typeface="Cambria Math" panose="02040503050406030204" pitchFamily="18" charset="0"/>
                          <a:ea typeface="Calibri" panose="020F0502020204030204" pitchFamily="34" charset="0"/>
                          <a:cs typeface="Times New Roman" panose="02020603050405020304" pitchFamily="18" charset="0"/>
                        </a:rPr>
                        <m:t>−3)(</m:t>
                      </m:r>
                      <m:r>
                        <a:rPr lang="en-US" sz="2200" b="0" i="1" kern="100" noProof="0" smtClean="0">
                          <a:latin typeface="Cambria Math" panose="02040503050406030204" pitchFamily="18" charset="0"/>
                          <a:ea typeface="Calibri" panose="020F0502020204030204" pitchFamily="34" charset="0"/>
                          <a:cs typeface="Times New Roman" panose="02020603050405020304" pitchFamily="18" charset="0"/>
                        </a:rPr>
                        <m:t>𝑥</m:t>
                      </m:r>
                      <m:r>
                        <a:rPr lang="en-US" sz="2200" b="0" i="1" kern="100" noProof="0" smtClean="0">
                          <a:latin typeface="Cambria Math" panose="02040503050406030204" pitchFamily="18" charset="0"/>
                          <a:ea typeface="Calibri" panose="020F0502020204030204" pitchFamily="34" charset="0"/>
                          <a:cs typeface="Times New Roman" panose="02020603050405020304" pitchFamily="18" charset="0"/>
                        </a:rPr>
                        <m:t>+3)</m:t>
                      </m:r>
                    </m:oMath>
                  </m:oMathPara>
                </a14:m>
                <a:endParaRPr lang="en-US" sz="2200" kern="100" noProof="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r>
                  <a:rPr lang="en-US" sz="2200" i="1" kern="100" dirty="0" err="1">
                    <a:solidFill>
                      <a:srgbClr val="0070C0"/>
                    </a:solidFill>
                    <a:ea typeface="Calibri" panose="020F0502020204030204" pitchFamily="34" charset="0"/>
                    <a:cs typeface="Times New Roman" panose="02020603050405020304" pitchFamily="18" charset="0"/>
                  </a:rPr>
                  <a:t>Bước</a:t>
                </a:r>
                <a:r>
                  <a:rPr lang="en-US" sz="2200" i="1" kern="100" dirty="0">
                    <a:solidFill>
                      <a:srgbClr val="0070C0"/>
                    </a:solidFill>
                    <a:ea typeface="Calibri" panose="020F0502020204030204" pitchFamily="34" charset="0"/>
                    <a:cs typeface="Times New Roman" panose="02020603050405020304" pitchFamily="18" charset="0"/>
                  </a:rPr>
                  <a:t> 2: </a:t>
                </a:r>
                <a:r>
                  <a:rPr lang="en-US" sz="2200" kern="100" dirty="0" err="1">
                    <a:ea typeface="Calibri" panose="020F0502020204030204" pitchFamily="34" charset="0"/>
                    <a:cs typeface="Times New Roman" panose="02020603050405020304" pitchFamily="18" charset="0"/>
                  </a:rPr>
                  <a:t>Chọn</a:t>
                </a:r>
                <a:r>
                  <a:rPr lang="en-US" sz="2200" kern="100" dirty="0">
                    <a:ea typeface="Calibri" panose="020F0502020204030204" pitchFamily="34" charset="0"/>
                    <a:cs typeface="Times New Roman" panose="02020603050405020304" pitchFamily="18" charset="0"/>
                  </a:rPr>
                  <a:t> MTC </a:t>
                </a:r>
                <a:r>
                  <a:rPr lang="en-US" sz="2200" kern="100" dirty="0" err="1">
                    <a:ea typeface="Calibri" panose="020F0502020204030204" pitchFamily="34" charset="0"/>
                    <a:cs typeface="Times New Roman" panose="02020603050405020304" pitchFamily="18" charset="0"/>
                  </a:rPr>
                  <a:t>là</a:t>
                </a:r>
                <a:r>
                  <a:rPr lang="en-US" sz="2200" kern="100" dirty="0">
                    <a:ea typeface="Calibri" panose="020F0502020204030204" pitchFamily="34" charset="0"/>
                    <a:cs typeface="Times New Roman" panose="02020603050405020304" pitchFamily="18" charset="0"/>
                  </a:rPr>
                  <a:t>: </a:t>
                </a:r>
                <a14:m>
                  <m:oMath xmlns:m="http://schemas.openxmlformats.org/officeDocument/2006/math">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2(</m:t>
                    </m:r>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−3)(</m:t>
                    </m:r>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+3)</m:t>
                    </m:r>
                  </m:oMath>
                </a14:m>
                <a:endParaRPr lang="en-US" sz="2200" kern="100" noProof="0" dirty="0">
                  <a:ea typeface="Calibri" panose="020F050202020403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BD88B70E-6C73-BA61-4FCF-813DB2E0C511}"/>
                  </a:ext>
                </a:extLst>
              </p:cNvPr>
              <p:cNvSpPr txBox="1">
                <a:spLocks noRot="1" noChangeAspect="1" noMove="1" noResize="1" noEditPoints="1" noAdjustHandles="1" noChangeArrowheads="1" noChangeShapeType="1" noTextEdit="1"/>
              </p:cNvSpPr>
              <p:nvPr/>
            </p:nvSpPr>
            <p:spPr>
              <a:xfrm>
                <a:off x="671270" y="1899166"/>
                <a:ext cx="7614546" cy="2291718"/>
              </a:xfrm>
              <a:prstGeom prst="rect">
                <a:avLst/>
              </a:prstGeom>
              <a:blipFill>
                <a:blip r:embed="rId3"/>
                <a:stretch>
                  <a:fillRect l="-1041" b="-4800"/>
                </a:stretch>
              </a:blipFill>
            </p:spPr>
            <p:txBody>
              <a:bodyPr/>
              <a:lstStyle/>
              <a:p>
                <a:r>
                  <a:rPr lang="en-US">
                    <a:noFill/>
                  </a:rPr>
                  <a:t> </a:t>
                </a:r>
              </a:p>
            </p:txBody>
          </p:sp>
        </mc:Fallback>
      </mc:AlternateContent>
      <p:pic>
        <p:nvPicPr>
          <p:cNvPr id="21" name="Picture 20">
            <a:extLst>
              <a:ext uri="{FF2B5EF4-FFF2-40B4-BE49-F238E27FC236}">
                <a16:creationId xmlns:a16="http://schemas.microsoft.com/office/drawing/2014/main" id="{4DCD4224-2DD5-2155-2A02-EDE04E4E8A3E}"/>
              </a:ext>
            </a:extLst>
          </p:cNvPr>
          <p:cNvPicPr>
            <a:picLocks noChangeAspect="1"/>
          </p:cNvPicPr>
          <p:nvPr/>
        </p:nvPicPr>
        <p:blipFill rotWithShape="1">
          <a:blip r:embed="rId4"/>
          <a:srcRect l="26375" r="25583"/>
          <a:stretch/>
        </p:blipFill>
        <p:spPr>
          <a:xfrm>
            <a:off x="7511978" y="3286382"/>
            <a:ext cx="1178696" cy="1380067"/>
          </a:xfrm>
          <a:prstGeom prst="rect">
            <a:avLst/>
          </a:prstGeom>
        </p:spPr>
      </p:pic>
      <p:grpSp>
        <p:nvGrpSpPr>
          <p:cNvPr id="9" name="Group 8">
            <a:extLst>
              <a:ext uri="{FF2B5EF4-FFF2-40B4-BE49-F238E27FC236}">
                <a16:creationId xmlns:a16="http://schemas.microsoft.com/office/drawing/2014/main" id="{D92E130D-4685-A0FF-5F89-C04570F43046}"/>
              </a:ext>
            </a:extLst>
          </p:cNvPr>
          <p:cNvGrpSpPr/>
          <p:nvPr/>
        </p:nvGrpSpPr>
        <p:grpSpPr>
          <a:xfrm>
            <a:off x="1393355" y="607646"/>
            <a:ext cx="6493345" cy="1067574"/>
            <a:chOff x="1393355" y="276176"/>
            <a:chExt cx="5884385" cy="1067574"/>
          </a:xfrm>
        </p:grpSpPr>
        <p:grpSp>
          <p:nvGrpSpPr>
            <p:cNvPr id="15" name="Group 14">
              <a:extLst>
                <a:ext uri="{FF2B5EF4-FFF2-40B4-BE49-F238E27FC236}">
                  <a16:creationId xmlns:a16="http://schemas.microsoft.com/office/drawing/2014/main" id="{1DE1E54C-EB91-55DD-B81F-FE386B534EF1}"/>
                </a:ext>
              </a:extLst>
            </p:cNvPr>
            <p:cNvGrpSpPr/>
            <p:nvPr/>
          </p:nvGrpSpPr>
          <p:grpSpPr>
            <a:xfrm>
              <a:off x="1393355" y="278522"/>
              <a:ext cx="5385963" cy="1065228"/>
              <a:chOff x="1416215" y="1073136"/>
              <a:chExt cx="5385963" cy="1065228"/>
            </a:xfrm>
          </p:grpSpPr>
          <p:sp>
            <p:nvSpPr>
              <p:cNvPr id="4" name="Rectangle 3">
                <a:extLst>
                  <a:ext uri="{FF2B5EF4-FFF2-40B4-BE49-F238E27FC236}">
                    <a16:creationId xmlns:a16="http://schemas.microsoft.com/office/drawing/2014/main" id="{BCBA9373-849F-2485-E1F8-36B5F79EA451}"/>
                  </a:ext>
                </a:extLst>
              </p:cNvPr>
              <p:cNvSpPr/>
              <p:nvPr/>
            </p:nvSpPr>
            <p:spPr>
              <a:xfrm>
                <a:off x="1416215" y="1319441"/>
                <a:ext cx="5385963" cy="537391"/>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Tìm</a:t>
                </a:r>
                <a:r>
                  <a:rPr kumimoji="0" lang="en-US" sz="22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MTC </a:t>
                </a:r>
                <a:r>
                  <a:rPr kumimoji="0" lang="en-US" sz="22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của</a:t>
                </a:r>
                <a:r>
                  <a:rPr kumimoji="0" lang="en-US" sz="22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2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hai</a:t>
                </a:r>
                <a:r>
                  <a:rPr kumimoji="0" lang="en-US" sz="22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2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phân</a:t>
                </a:r>
                <a:r>
                  <a:rPr kumimoji="0" lang="en-US" sz="22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2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thức</a:t>
                </a:r>
                <a:r>
                  <a:rPr kumimoji="0" lang="en-US" sz="22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2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và</a:t>
                </a:r>
                <a:r>
                  <a:rPr kumimoji="0" lang="en-US" sz="22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89C02FC4-B055-9FC1-6E52-AA2E483D6730}"/>
                      </a:ext>
                    </a:extLst>
                  </p:cNvPr>
                  <p:cNvSpPr/>
                  <p:nvPr/>
                </p:nvSpPr>
                <p:spPr>
                  <a:xfrm>
                    <a:off x="4212067" y="1073136"/>
                    <a:ext cx="1852764" cy="1065228"/>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ctrlPr>
                            </m:fPr>
                            <m:num>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5</m:t>
                              </m:r>
                            </m:num>
                            <m:den>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2</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𝑥</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+6</m:t>
                              </m:r>
                            </m:den>
                          </m:f>
                        </m:oMath>
                      </m:oMathPara>
                    </a14:m>
                    <a:endParaRPr kumimoji="0" lang="en-US" sz="2200" b="0" i="0" u="none" strike="noStrike" kern="1200" cap="none" spc="0" normalizeH="0" baseline="0" noProof="0" dirty="0">
                      <a:ln>
                        <a:noFill/>
                      </a:ln>
                      <a:solidFill>
                        <a:prstClr val="black"/>
                      </a:solidFill>
                      <a:effectLst/>
                      <a:uLnTx/>
                      <a:uFillTx/>
                      <a:ea typeface="Times New Roman" panose="02020603050405020304" pitchFamily="18" charset="0"/>
                      <a:sym typeface="Arial"/>
                    </a:endParaRPr>
                  </a:p>
                </p:txBody>
              </p:sp>
            </mc:Choice>
            <mc:Fallback xmlns="">
              <p:sp>
                <p:nvSpPr>
                  <p:cNvPr id="14" name="Rectangle 13">
                    <a:extLst>
                      <a:ext uri="{FF2B5EF4-FFF2-40B4-BE49-F238E27FC236}">
                        <a16:creationId xmlns:a16="http://schemas.microsoft.com/office/drawing/2014/main" id="{89C02FC4-B055-9FC1-6E52-AA2E483D6730}"/>
                      </a:ext>
                    </a:extLst>
                  </p:cNvPr>
                  <p:cNvSpPr>
                    <a:spLocks noRot="1" noChangeAspect="1" noMove="1" noResize="1" noEditPoints="1" noAdjustHandles="1" noChangeArrowheads="1" noChangeShapeType="1" noTextEdit="1"/>
                  </p:cNvSpPr>
                  <p:nvPr/>
                </p:nvSpPr>
                <p:spPr>
                  <a:xfrm>
                    <a:off x="4212067" y="1073136"/>
                    <a:ext cx="1852764" cy="1065228"/>
                  </a:xfrm>
                  <a:prstGeom prst="rect">
                    <a:avLst/>
                  </a:prstGeom>
                  <a:blipFill>
                    <a:blip r:embed="rId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5D3F8B32-3907-88EE-22D8-44C42645A0F2}"/>
                    </a:ext>
                  </a:extLst>
                </p:cNvPr>
                <p:cNvSpPr/>
                <p:nvPr/>
              </p:nvSpPr>
              <p:spPr>
                <a:xfrm>
                  <a:off x="5424976" y="276176"/>
                  <a:ext cx="1852764" cy="1046440"/>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ctrlPr>
                          </m:fPr>
                          <m:num>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3</m:t>
                            </m:r>
                          </m:num>
                          <m:den>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𝑥</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2</m:t>
                                </m:r>
                              </m:sup>
                            </m:s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−9</m:t>
                            </m:r>
                          </m:den>
                        </m:f>
                      </m:oMath>
                    </m:oMathPara>
                  </a14:m>
                  <a:endParaRPr kumimoji="0" lang="en-US" sz="2200" b="0" i="0" u="none" strike="noStrike" kern="1200" cap="none" spc="0" normalizeH="0" baseline="0" noProof="0" dirty="0">
                    <a:ln>
                      <a:noFill/>
                    </a:ln>
                    <a:solidFill>
                      <a:prstClr val="black"/>
                    </a:solidFill>
                    <a:effectLst/>
                    <a:uLnTx/>
                    <a:uFillTx/>
                    <a:ea typeface="Times New Roman" panose="02020603050405020304" pitchFamily="18" charset="0"/>
                    <a:sym typeface="Arial"/>
                  </a:endParaRPr>
                </a:p>
              </p:txBody>
            </p:sp>
          </mc:Choice>
          <mc:Fallback xmlns="">
            <p:sp>
              <p:nvSpPr>
                <p:cNvPr id="8" name="Rectangle 7">
                  <a:extLst>
                    <a:ext uri="{FF2B5EF4-FFF2-40B4-BE49-F238E27FC236}">
                      <a16:creationId xmlns:a16="http://schemas.microsoft.com/office/drawing/2014/main" id="{5D3F8B32-3907-88EE-22D8-44C42645A0F2}"/>
                    </a:ext>
                  </a:extLst>
                </p:cNvPr>
                <p:cNvSpPr>
                  <a:spLocks noRot="1" noChangeAspect="1" noMove="1" noResize="1" noEditPoints="1" noAdjustHandles="1" noChangeArrowheads="1" noChangeShapeType="1" noTextEdit="1"/>
                </p:cNvSpPr>
                <p:nvPr/>
              </p:nvSpPr>
              <p:spPr>
                <a:xfrm>
                  <a:off x="5424976" y="276176"/>
                  <a:ext cx="1852764" cy="1046440"/>
                </a:xfrm>
                <a:prstGeom prst="rect">
                  <a:avLst/>
                </a:prstGeom>
                <a:blipFill>
                  <a:blip r:embed="rId6"/>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4412597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499"/>
                                          </p:stCondLst>
                                        </p:cTn>
                                        <p:tgtEl>
                                          <p:spTgt spid="1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3">
                                            <p:txEl>
                                              <p:pRg st="1" end="1"/>
                                            </p:txEl>
                                          </p:spTgt>
                                        </p:tgtEl>
                                        <p:attrNameLst>
                                          <p:attrName>style.visibility</p:attrName>
                                        </p:attrNameLst>
                                      </p:cBhvr>
                                      <p:to>
                                        <p:strVal val="visible"/>
                                      </p:to>
                                    </p:set>
                                    <p:animEffect transition="in" filter="fade">
                                      <p:cBhvr>
                                        <p:cTn id="21" dur="500"/>
                                        <p:tgtEl>
                                          <p:spTgt spid="13">
                                            <p:txEl>
                                              <p:pRg st="1" end="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xEl>
                                              <p:pRg st="2" end="2"/>
                                            </p:txEl>
                                          </p:spTgt>
                                        </p:tgtEl>
                                        <p:attrNameLst>
                                          <p:attrName>style.visibility</p:attrName>
                                        </p:attrNameLst>
                                      </p:cBhvr>
                                      <p:to>
                                        <p:strVal val="visible"/>
                                      </p:to>
                                    </p:set>
                                    <p:animEffect transition="in" filter="fade">
                                      <p:cBhvr>
                                        <p:cTn id="24" dur="500"/>
                                        <p:tgtEl>
                                          <p:spTgt spid="1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3">
                                            <p:txEl>
                                              <p:pRg st="3" end="3"/>
                                            </p:txEl>
                                          </p:spTgt>
                                        </p:tgtEl>
                                        <p:attrNameLst>
                                          <p:attrName>style.visibility</p:attrName>
                                        </p:attrNameLst>
                                      </p:cBhvr>
                                      <p:to>
                                        <p:strVal val="visible"/>
                                      </p:to>
                                    </p:set>
                                    <p:animEffect transition="in" filter="barn(inVertical)">
                                      <p:cBhvr>
                                        <p:cTn id="29"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pic>
        <p:nvPicPr>
          <p:cNvPr id="21" name="Picture 20">
            <a:extLst>
              <a:ext uri="{FF2B5EF4-FFF2-40B4-BE49-F238E27FC236}">
                <a16:creationId xmlns:a16="http://schemas.microsoft.com/office/drawing/2014/main" id="{4DCD4224-2DD5-2155-2A02-EDE04E4E8A3E}"/>
              </a:ext>
            </a:extLst>
          </p:cNvPr>
          <p:cNvPicPr>
            <a:picLocks noChangeAspect="1"/>
          </p:cNvPicPr>
          <p:nvPr/>
        </p:nvPicPr>
        <p:blipFill rotWithShape="1">
          <a:blip r:embed="rId3"/>
          <a:srcRect l="26375" r="25583"/>
          <a:stretch/>
        </p:blipFill>
        <p:spPr>
          <a:xfrm>
            <a:off x="5637458" y="5272500"/>
            <a:ext cx="1083382" cy="1268469"/>
          </a:xfrm>
          <a:prstGeom prst="rect">
            <a:avLst/>
          </a:prstGeom>
        </p:spPr>
      </p:pic>
      <p:sp>
        <p:nvSpPr>
          <p:cNvPr id="4" name="Rectangle 3">
            <a:extLst>
              <a:ext uri="{FF2B5EF4-FFF2-40B4-BE49-F238E27FC236}">
                <a16:creationId xmlns:a16="http://schemas.microsoft.com/office/drawing/2014/main" id="{BCBA9373-849F-2485-E1F8-36B5F79EA451}"/>
              </a:ext>
            </a:extLst>
          </p:cNvPr>
          <p:cNvSpPr/>
          <p:nvPr/>
        </p:nvSpPr>
        <p:spPr>
          <a:xfrm>
            <a:off x="628650" y="477051"/>
            <a:ext cx="7612380" cy="958660"/>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lang="en-US" sz="2000" kern="1200" dirty="0" err="1">
                <a:solidFill>
                  <a:prstClr val="black"/>
                </a:solidFill>
                <a:ea typeface="Times New Roman" panose="02020603050405020304" pitchFamily="18" charset="0"/>
              </a:rPr>
              <a:t>Có</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thể</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mô</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tả</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cách</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tìm</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mẫu</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thức</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chung</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của</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hai</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phân</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thức</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trên</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bởi</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bảng</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sau</a:t>
            </a:r>
            <a:r>
              <a:rPr lang="en-US" sz="2000" kern="1200" dirty="0">
                <a:solidFill>
                  <a:prstClr val="black"/>
                </a:solidFill>
                <a:ea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endParaRPr>
          </a:p>
        </p:txBody>
      </p:sp>
      <mc:AlternateContent xmlns:mc="http://schemas.openxmlformats.org/markup-compatibility/2006" xmlns:a14="http://schemas.microsoft.com/office/drawing/2010/main">
        <mc:Choice Requires="a14">
          <p:graphicFrame>
            <p:nvGraphicFramePr>
              <p:cNvPr id="2" name="Table 4">
                <a:extLst>
                  <a:ext uri="{FF2B5EF4-FFF2-40B4-BE49-F238E27FC236}">
                    <a16:creationId xmlns:a16="http://schemas.microsoft.com/office/drawing/2014/main" id="{9C991C0A-6AEE-2E0C-5EB4-DBF2B964098B}"/>
                  </a:ext>
                </a:extLst>
              </p:cNvPr>
              <p:cNvGraphicFramePr>
                <a:graphicFrameLocks noGrp="1"/>
              </p:cNvGraphicFramePr>
              <p:nvPr>
                <p:extLst>
                  <p:ext uri="{D42A27DB-BD31-4B8C-83A1-F6EECF244321}">
                    <p14:modId xmlns:p14="http://schemas.microsoft.com/office/powerpoint/2010/main" val="2202393036"/>
                  </p:ext>
                </p:extLst>
              </p:nvPr>
            </p:nvGraphicFramePr>
            <p:xfrm>
              <a:off x="171449" y="1585852"/>
              <a:ext cx="8899072" cy="2811082"/>
            </p:xfrm>
            <a:graphic>
              <a:graphicData uri="http://schemas.openxmlformats.org/drawingml/2006/table">
                <a:tbl>
                  <a:tblPr firstRow="1" bandRow="1">
                    <a:tableStyleId>{C8C91E4D-BB2E-458C-97EC-07CEA4E99414}</a:tableStyleId>
                  </a:tblPr>
                  <a:tblGrid>
                    <a:gridCol w="2873830">
                      <a:extLst>
                        <a:ext uri="{9D8B030D-6E8A-4147-A177-3AD203B41FA5}">
                          <a16:colId xmlns:a16="http://schemas.microsoft.com/office/drawing/2014/main" val="311445422"/>
                        </a:ext>
                      </a:extLst>
                    </a:gridCol>
                    <a:gridCol w="2008414">
                      <a:extLst>
                        <a:ext uri="{9D8B030D-6E8A-4147-A177-3AD203B41FA5}">
                          <a16:colId xmlns:a16="http://schemas.microsoft.com/office/drawing/2014/main" val="4274234718"/>
                        </a:ext>
                      </a:extLst>
                    </a:gridCol>
                    <a:gridCol w="2008414">
                      <a:extLst>
                        <a:ext uri="{9D8B030D-6E8A-4147-A177-3AD203B41FA5}">
                          <a16:colId xmlns:a16="http://schemas.microsoft.com/office/drawing/2014/main" val="3265088195"/>
                        </a:ext>
                      </a:extLst>
                    </a:gridCol>
                    <a:gridCol w="2008414">
                      <a:extLst>
                        <a:ext uri="{9D8B030D-6E8A-4147-A177-3AD203B41FA5}">
                          <a16:colId xmlns:a16="http://schemas.microsoft.com/office/drawing/2014/main" val="2877200366"/>
                        </a:ext>
                      </a:extLst>
                    </a:gridCol>
                  </a:tblGrid>
                  <a:tr h="683672">
                    <a:tc>
                      <a:txBody>
                        <a:bodyPr/>
                        <a:lstStyle/>
                        <a:p>
                          <a:pPr algn="ctr"/>
                          <a:endParaRPr lang="en-US" sz="2000" b="1" dirty="0">
                            <a:solidFill>
                              <a:schemeClr val="bg1">
                                <a:lumMod val="10000"/>
                              </a:schemeClr>
                            </a:solidFill>
                            <a:latin typeface="+mj-lt"/>
                          </a:endParaRP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chemeClr val="accent1">
                            <a:lumMod val="40000"/>
                            <a:lumOff val="60000"/>
                          </a:schemeClr>
                        </a:solidFill>
                      </a:tcPr>
                    </a:tc>
                    <a:tc>
                      <a:txBody>
                        <a:bodyPr/>
                        <a:lstStyle/>
                        <a:p>
                          <a:pPr algn="ctr"/>
                          <a:r>
                            <a:rPr lang="en-US" sz="2000" b="1" dirty="0" err="1">
                              <a:solidFill>
                                <a:schemeClr val="bg1">
                                  <a:lumMod val="10000"/>
                                </a:schemeClr>
                              </a:solidFill>
                              <a:latin typeface="+mj-lt"/>
                            </a:rPr>
                            <a:t>Nhân</a:t>
                          </a:r>
                          <a:r>
                            <a:rPr lang="en-US" sz="2000" b="1" dirty="0">
                              <a:solidFill>
                                <a:schemeClr val="bg1">
                                  <a:lumMod val="10000"/>
                                </a:schemeClr>
                              </a:solidFill>
                              <a:latin typeface="+mj-lt"/>
                            </a:rPr>
                            <a:t> </a:t>
                          </a:r>
                          <a:r>
                            <a:rPr lang="en-US" sz="2000" b="1" dirty="0" err="1">
                              <a:solidFill>
                                <a:schemeClr val="bg1">
                                  <a:lumMod val="10000"/>
                                </a:schemeClr>
                              </a:solidFill>
                              <a:latin typeface="+mj-lt"/>
                            </a:rPr>
                            <a:t>tử</a:t>
                          </a:r>
                          <a:r>
                            <a:rPr lang="en-US" sz="2000" b="1" dirty="0">
                              <a:solidFill>
                                <a:schemeClr val="bg1">
                                  <a:lumMod val="10000"/>
                                </a:schemeClr>
                              </a:solidFill>
                              <a:latin typeface="+mj-lt"/>
                            </a:rPr>
                            <a:t> </a:t>
                          </a:r>
                        </a:p>
                        <a:p>
                          <a:pPr algn="ctr"/>
                          <a:r>
                            <a:rPr lang="en-US" sz="2000" b="1" dirty="0" err="1">
                              <a:solidFill>
                                <a:schemeClr val="bg1">
                                  <a:lumMod val="10000"/>
                                </a:schemeClr>
                              </a:solidFill>
                              <a:latin typeface="+mj-lt"/>
                            </a:rPr>
                            <a:t>bằng</a:t>
                          </a:r>
                          <a:r>
                            <a:rPr lang="en-US" sz="2000" b="1" dirty="0">
                              <a:solidFill>
                                <a:schemeClr val="bg1">
                                  <a:lumMod val="10000"/>
                                </a:schemeClr>
                              </a:solidFill>
                              <a:latin typeface="+mj-lt"/>
                            </a:rPr>
                            <a:t> </a:t>
                          </a:r>
                          <a:r>
                            <a:rPr lang="en-US" sz="2000" b="1" dirty="0" err="1">
                              <a:solidFill>
                                <a:schemeClr val="bg1">
                                  <a:lumMod val="10000"/>
                                </a:schemeClr>
                              </a:solidFill>
                              <a:latin typeface="+mj-lt"/>
                            </a:rPr>
                            <a:t>số</a:t>
                          </a:r>
                          <a:endParaRPr lang="en-US" sz="2000" b="1" dirty="0">
                            <a:solidFill>
                              <a:schemeClr val="bg1">
                                <a:lumMod val="10000"/>
                              </a:schemeClr>
                            </a:solidFill>
                            <a:latin typeface="+mj-lt"/>
                          </a:endParaRP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chemeClr val="accent1">
                            <a:lumMod val="40000"/>
                            <a:lumOff val="60000"/>
                          </a:schemeClr>
                        </a:solidFill>
                      </a:tcPr>
                    </a:tc>
                    <a:tc>
                      <a:txBody>
                        <a:bodyPr/>
                        <a:lstStyle/>
                        <a:p>
                          <a:pPr algn="ctr"/>
                          <a:r>
                            <a:rPr lang="en-US" sz="2000" b="1" dirty="0">
                              <a:solidFill>
                                <a:schemeClr val="bg1">
                                  <a:lumMod val="10000"/>
                                </a:schemeClr>
                              </a:solidFill>
                              <a:latin typeface="+mj-lt"/>
                            </a:rPr>
                            <a:t>Lũy </a:t>
                          </a:r>
                          <a:r>
                            <a:rPr lang="en-US" sz="2000" b="1" dirty="0" err="1">
                              <a:solidFill>
                                <a:schemeClr val="bg1">
                                  <a:lumMod val="10000"/>
                                </a:schemeClr>
                              </a:solidFill>
                              <a:latin typeface="+mj-lt"/>
                            </a:rPr>
                            <a:t>thừa</a:t>
                          </a:r>
                          <a:r>
                            <a:rPr lang="en-US" sz="2000" b="1" dirty="0">
                              <a:solidFill>
                                <a:schemeClr val="bg1">
                                  <a:lumMod val="10000"/>
                                </a:schemeClr>
                              </a:solidFill>
                              <a:latin typeface="+mj-lt"/>
                            </a:rPr>
                            <a:t> </a:t>
                          </a:r>
                          <a:r>
                            <a:rPr lang="en-US" sz="2000" b="1" dirty="0" err="1">
                              <a:solidFill>
                                <a:schemeClr val="bg1">
                                  <a:lumMod val="10000"/>
                                </a:schemeClr>
                              </a:solidFill>
                              <a:latin typeface="+mj-lt"/>
                            </a:rPr>
                            <a:t>của</a:t>
                          </a:r>
                          <a:r>
                            <a:rPr lang="en-US" sz="2000" b="1" dirty="0">
                              <a:solidFill>
                                <a:schemeClr val="bg1">
                                  <a:lumMod val="10000"/>
                                </a:schemeClr>
                              </a:solidFill>
                              <a:latin typeface="+mj-lt"/>
                            </a:rPr>
                            <a:t> </a:t>
                          </a:r>
                          <a14:m>
                            <m:oMath xmlns:m="http://schemas.openxmlformats.org/officeDocument/2006/math">
                              <m:r>
                                <a:rPr lang="en-US" sz="2000" b="1" i="1" smtClean="0">
                                  <a:solidFill>
                                    <a:schemeClr val="bg1">
                                      <a:lumMod val="10000"/>
                                    </a:schemeClr>
                                  </a:solidFill>
                                  <a:latin typeface="Cambria Math" panose="02040503050406030204" pitchFamily="18" charset="0"/>
                                </a:rPr>
                                <m:t>𝒙</m:t>
                              </m:r>
                              <m:r>
                                <a:rPr lang="en-US" sz="2000" b="1" i="1" smtClean="0">
                                  <a:solidFill>
                                    <a:schemeClr val="bg1">
                                      <a:lumMod val="10000"/>
                                    </a:schemeClr>
                                  </a:solidFill>
                                  <a:latin typeface="Cambria Math" panose="02040503050406030204" pitchFamily="18" charset="0"/>
                                </a:rPr>
                                <m:t>−</m:t>
                              </m:r>
                              <m:r>
                                <a:rPr lang="en-US" sz="2000" b="1" i="1" smtClean="0">
                                  <a:solidFill>
                                    <a:schemeClr val="bg1">
                                      <a:lumMod val="10000"/>
                                    </a:schemeClr>
                                  </a:solidFill>
                                  <a:latin typeface="Cambria Math" panose="02040503050406030204" pitchFamily="18" charset="0"/>
                                </a:rPr>
                                <m:t>𝟑</m:t>
                              </m:r>
                            </m:oMath>
                          </a14:m>
                          <a:endParaRPr lang="en-US" sz="2000" b="1" dirty="0">
                            <a:solidFill>
                              <a:schemeClr val="bg1">
                                <a:lumMod val="10000"/>
                              </a:schemeClr>
                            </a:solidFill>
                            <a:latin typeface="+mj-lt"/>
                          </a:endParaRP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chemeClr val="accent1">
                            <a:lumMod val="40000"/>
                            <a:lumOff val="60000"/>
                          </a:schemeClr>
                        </a:solidFill>
                      </a:tcPr>
                    </a:tc>
                    <a:tc>
                      <a:txBody>
                        <a:bodyPr/>
                        <a:lstStyle/>
                        <a:p>
                          <a:pPr algn="ctr"/>
                          <a:r>
                            <a:rPr lang="en-US" sz="2000" b="1" dirty="0">
                              <a:solidFill>
                                <a:schemeClr val="bg1">
                                  <a:lumMod val="10000"/>
                                </a:schemeClr>
                              </a:solidFill>
                              <a:latin typeface="+mj-lt"/>
                            </a:rPr>
                            <a:t>Lũy </a:t>
                          </a:r>
                          <a:r>
                            <a:rPr lang="en-US" sz="2000" b="1" dirty="0" err="1">
                              <a:solidFill>
                                <a:schemeClr val="bg1">
                                  <a:lumMod val="10000"/>
                                </a:schemeClr>
                              </a:solidFill>
                              <a:latin typeface="+mj-lt"/>
                            </a:rPr>
                            <a:t>thừa</a:t>
                          </a:r>
                          <a:r>
                            <a:rPr lang="en-US" sz="2000" b="1" dirty="0">
                              <a:solidFill>
                                <a:schemeClr val="bg1">
                                  <a:lumMod val="10000"/>
                                </a:schemeClr>
                              </a:solidFill>
                              <a:latin typeface="+mj-lt"/>
                            </a:rPr>
                            <a:t> </a:t>
                          </a:r>
                          <a:r>
                            <a:rPr lang="en-US" sz="2000" b="1" dirty="0" err="1">
                              <a:solidFill>
                                <a:schemeClr val="bg1">
                                  <a:lumMod val="10000"/>
                                </a:schemeClr>
                              </a:solidFill>
                              <a:latin typeface="+mj-lt"/>
                            </a:rPr>
                            <a:t>của</a:t>
                          </a:r>
                          <a:r>
                            <a:rPr lang="en-US" sz="2000" b="1" dirty="0">
                              <a:solidFill>
                                <a:schemeClr val="bg1">
                                  <a:lumMod val="10000"/>
                                </a:schemeClr>
                              </a:solidFill>
                              <a:latin typeface="+mj-lt"/>
                            </a:rPr>
                            <a:t> </a:t>
                          </a:r>
                          <a14:m>
                            <m:oMath xmlns:m="http://schemas.openxmlformats.org/officeDocument/2006/math">
                              <m:r>
                                <a:rPr lang="en-US" sz="2000" b="1" i="1" smtClean="0">
                                  <a:solidFill>
                                    <a:schemeClr val="bg1">
                                      <a:lumMod val="10000"/>
                                    </a:schemeClr>
                                  </a:solidFill>
                                  <a:latin typeface="Cambria Math" panose="02040503050406030204" pitchFamily="18" charset="0"/>
                                </a:rPr>
                                <m:t>𝒙</m:t>
                              </m:r>
                              <m:r>
                                <a:rPr lang="en-US" sz="2000" b="1" i="1" smtClean="0">
                                  <a:solidFill>
                                    <a:schemeClr val="bg1">
                                      <a:lumMod val="10000"/>
                                    </a:schemeClr>
                                  </a:solidFill>
                                  <a:latin typeface="Cambria Math" panose="02040503050406030204" pitchFamily="18" charset="0"/>
                                </a:rPr>
                                <m:t>+</m:t>
                              </m:r>
                              <m:r>
                                <a:rPr lang="en-US" sz="2000" b="1" i="1" smtClean="0">
                                  <a:solidFill>
                                    <a:schemeClr val="bg1">
                                      <a:lumMod val="10000"/>
                                    </a:schemeClr>
                                  </a:solidFill>
                                  <a:latin typeface="Cambria Math" panose="02040503050406030204" pitchFamily="18" charset="0"/>
                                </a:rPr>
                                <m:t>𝟑</m:t>
                              </m:r>
                            </m:oMath>
                          </a14:m>
                          <a:endParaRPr lang="en-US" sz="2000" b="1" dirty="0">
                            <a:solidFill>
                              <a:schemeClr val="bg1">
                                <a:lumMod val="10000"/>
                              </a:schemeClr>
                            </a:solidFill>
                            <a:latin typeface="+mj-lt"/>
                          </a:endParaRP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962196447"/>
                      </a:ext>
                    </a:extLst>
                  </a:tr>
                  <a:tr h="683672">
                    <a:tc>
                      <a:txBody>
                        <a:bodyPr/>
                        <a:lstStyle/>
                        <a:p>
                          <a:pPr algn="ctr"/>
                          <a:r>
                            <a:rPr lang="en-US" sz="2000" b="1" dirty="0">
                              <a:solidFill>
                                <a:schemeClr val="bg1">
                                  <a:lumMod val="10000"/>
                                </a:schemeClr>
                              </a:solidFill>
                              <a:latin typeface="+mj-lt"/>
                            </a:rPr>
                            <a:t>Mẫu </a:t>
                          </a:r>
                          <a:r>
                            <a:rPr lang="en-US" sz="2000" b="1" dirty="0" err="1">
                              <a:solidFill>
                                <a:schemeClr val="bg1">
                                  <a:lumMod val="10000"/>
                                </a:schemeClr>
                              </a:solidFill>
                              <a:latin typeface="+mj-lt"/>
                            </a:rPr>
                            <a:t>thức</a:t>
                          </a:r>
                          <a:endParaRPr lang="en-US" sz="2000" b="1" dirty="0">
                            <a:solidFill>
                              <a:schemeClr val="bg1">
                                <a:lumMod val="10000"/>
                              </a:schemeClr>
                            </a:solidFill>
                            <a:latin typeface="+mj-lt"/>
                          </a:endParaRPr>
                        </a:p>
                        <a:p>
                          <a:pPr algn="ctr"/>
                          <a14:m>
                            <m:oMathPara xmlns:m="http://schemas.openxmlformats.org/officeDocument/2006/math">
                              <m:oMathParaPr>
                                <m:jc m:val="centerGroup"/>
                              </m:oMathParaPr>
                              <m:oMath xmlns:m="http://schemas.openxmlformats.org/officeDocument/2006/math">
                                <m:r>
                                  <a:rPr lang="en-US" sz="2000" b="1" i="1" smtClean="0">
                                    <a:solidFill>
                                      <a:schemeClr val="bg1">
                                        <a:lumMod val="10000"/>
                                      </a:schemeClr>
                                    </a:solidFill>
                                    <a:latin typeface="Cambria Math" panose="02040503050406030204" pitchFamily="18" charset="0"/>
                                  </a:rPr>
                                  <m:t>𝟐</m:t>
                                </m:r>
                                <m:r>
                                  <a:rPr lang="en-US" sz="2000" b="1" i="1" smtClean="0">
                                    <a:solidFill>
                                      <a:schemeClr val="bg1">
                                        <a:lumMod val="10000"/>
                                      </a:schemeClr>
                                    </a:solidFill>
                                    <a:latin typeface="Cambria Math" panose="02040503050406030204" pitchFamily="18" charset="0"/>
                                  </a:rPr>
                                  <m:t>𝒙</m:t>
                                </m:r>
                                <m:r>
                                  <a:rPr lang="en-US" sz="2000" b="1" i="1" smtClean="0">
                                    <a:solidFill>
                                      <a:schemeClr val="bg1">
                                        <a:lumMod val="10000"/>
                                      </a:schemeClr>
                                    </a:solidFill>
                                    <a:latin typeface="Cambria Math" panose="02040503050406030204" pitchFamily="18" charset="0"/>
                                  </a:rPr>
                                  <m:t>+</m:t>
                                </m:r>
                                <m:r>
                                  <a:rPr lang="en-US" sz="2000" b="1" i="1" smtClean="0">
                                    <a:solidFill>
                                      <a:schemeClr val="bg1">
                                        <a:lumMod val="10000"/>
                                      </a:schemeClr>
                                    </a:solidFill>
                                    <a:latin typeface="Cambria Math" panose="02040503050406030204" pitchFamily="18" charset="0"/>
                                  </a:rPr>
                                  <m:t>𝟔</m:t>
                                </m:r>
                                <m:r>
                                  <a:rPr lang="en-US" sz="2000" b="1" i="1" smtClean="0">
                                    <a:solidFill>
                                      <a:schemeClr val="bg1">
                                        <a:lumMod val="10000"/>
                                      </a:schemeClr>
                                    </a:solidFill>
                                    <a:latin typeface="Cambria Math" panose="02040503050406030204" pitchFamily="18" charset="0"/>
                                  </a:rPr>
                                  <m:t>=</m:t>
                                </m:r>
                                <m:r>
                                  <a:rPr lang="en-US" sz="2000" b="1" i="1" smtClean="0">
                                    <a:solidFill>
                                      <a:schemeClr val="bg1">
                                        <a:lumMod val="10000"/>
                                      </a:schemeClr>
                                    </a:solidFill>
                                    <a:latin typeface="Cambria Math" panose="02040503050406030204" pitchFamily="18" charset="0"/>
                                  </a:rPr>
                                  <m:t>𝟐</m:t>
                                </m:r>
                                <m:r>
                                  <a:rPr lang="en-US" sz="2000" b="1" i="1" smtClean="0">
                                    <a:solidFill>
                                      <a:schemeClr val="bg1">
                                        <a:lumMod val="10000"/>
                                      </a:schemeClr>
                                    </a:solidFill>
                                    <a:latin typeface="Cambria Math" panose="02040503050406030204" pitchFamily="18" charset="0"/>
                                  </a:rPr>
                                  <m:t>(</m:t>
                                </m:r>
                                <m:r>
                                  <a:rPr lang="en-US" sz="2000" b="1" i="1" smtClean="0">
                                    <a:solidFill>
                                      <a:schemeClr val="bg1">
                                        <a:lumMod val="10000"/>
                                      </a:schemeClr>
                                    </a:solidFill>
                                    <a:latin typeface="Cambria Math" panose="02040503050406030204" pitchFamily="18" charset="0"/>
                                  </a:rPr>
                                  <m:t>𝒙</m:t>
                                </m:r>
                                <m:r>
                                  <a:rPr lang="en-US" sz="2000" b="1" i="1" smtClean="0">
                                    <a:solidFill>
                                      <a:schemeClr val="bg1">
                                        <a:lumMod val="10000"/>
                                      </a:schemeClr>
                                    </a:solidFill>
                                    <a:latin typeface="Cambria Math" panose="02040503050406030204" pitchFamily="18" charset="0"/>
                                  </a:rPr>
                                  <m:t>+</m:t>
                                </m:r>
                                <m:r>
                                  <a:rPr lang="en-US" sz="2000" b="1" i="1" smtClean="0">
                                    <a:solidFill>
                                      <a:schemeClr val="bg1">
                                        <a:lumMod val="10000"/>
                                      </a:schemeClr>
                                    </a:solidFill>
                                    <a:latin typeface="Cambria Math" panose="02040503050406030204" pitchFamily="18" charset="0"/>
                                  </a:rPr>
                                  <m:t>𝟑</m:t>
                                </m:r>
                                <m:r>
                                  <a:rPr lang="en-US" sz="2000" b="1" i="1" smtClean="0">
                                    <a:solidFill>
                                      <a:schemeClr val="bg1">
                                        <a:lumMod val="10000"/>
                                      </a:schemeClr>
                                    </a:solidFill>
                                    <a:latin typeface="Cambria Math" panose="02040503050406030204" pitchFamily="18" charset="0"/>
                                  </a:rPr>
                                  <m:t>)</m:t>
                                </m:r>
                              </m:oMath>
                            </m:oMathPara>
                          </a14:m>
                          <a:endParaRPr lang="en-US" sz="2000" b="1" dirty="0">
                            <a:solidFill>
                              <a:schemeClr val="bg1">
                                <a:lumMod val="10000"/>
                              </a:schemeClr>
                            </a:solidFill>
                            <a:latin typeface="+mj-lt"/>
                          </a:endParaRP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r>
                            <a:rPr lang="en-US" sz="2000" b="1" dirty="0">
                              <a:solidFill>
                                <a:schemeClr val="bg1">
                                  <a:lumMod val="10000"/>
                                </a:schemeClr>
                              </a:solidFill>
                              <a:latin typeface="+mj-lt"/>
                            </a:rPr>
                            <a:t>2</a:t>
                          </a: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endParaRPr lang="en-US" sz="2000" b="1" dirty="0">
                            <a:solidFill>
                              <a:schemeClr val="bg1">
                                <a:lumMod val="10000"/>
                              </a:schemeClr>
                            </a:solidFill>
                            <a:latin typeface="+mj-lt"/>
                          </a:endParaRP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US" sz="2000" b="1" i="1" smtClean="0">
                                    <a:solidFill>
                                      <a:schemeClr val="bg1">
                                        <a:lumMod val="10000"/>
                                      </a:schemeClr>
                                    </a:solidFill>
                                    <a:latin typeface="Cambria Math" panose="02040503050406030204" pitchFamily="18" charset="0"/>
                                  </a:rPr>
                                  <m:t>(</m:t>
                                </m:r>
                                <m:r>
                                  <a:rPr lang="en-US" sz="2000" b="1" i="1" smtClean="0">
                                    <a:solidFill>
                                      <a:schemeClr val="bg1">
                                        <a:lumMod val="10000"/>
                                      </a:schemeClr>
                                    </a:solidFill>
                                    <a:latin typeface="Cambria Math" panose="02040503050406030204" pitchFamily="18" charset="0"/>
                                  </a:rPr>
                                  <m:t>𝒙</m:t>
                                </m:r>
                                <m:r>
                                  <a:rPr lang="en-US" sz="2000" b="1" i="1" smtClean="0">
                                    <a:solidFill>
                                      <a:schemeClr val="bg1">
                                        <a:lumMod val="10000"/>
                                      </a:schemeClr>
                                    </a:solidFill>
                                    <a:latin typeface="Cambria Math" panose="02040503050406030204" pitchFamily="18" charset="0"/>
                                  </a:rPr>
                                  <m:t>+</m:t>
                                </m:r>
                                <m:r>
                                  <a:rPr lang="en-US" sz="2000" b="1" i="1" smtClean="0">
                                    <a:solidFill>
                                      <a:schemeClr val="bg1">
                                        <a:lumMod val="10000"/>
                                      </a:schemeClr>
                                    </a:solidFill>
                                    <a:latin typeface="Cambria Math" panose="02040503050406030204" pitchFamily="18" charset="0"/>
                                  </a:rPr>
                                  <m:t>𝟑</m:t>
                                </m:r>
                                <m:r>
                                  <a:rPr lang="en-US" sz="2000" b="1" i="1" smtClean="0">
                                    <a:solidFill>
                                      <a:schemeClr val="bg1">
                                        <a:lumMod val="10000"/>
                                      </a:schemeClr>
                                    </a:solidFill>
                                    <a:latin typeface="Cambria Math" panose="02040503050406030204" pitchFamily="18" charset="0"/>
                                  </a:rPr>
                                  <m:t>)</m:t>
                                </m:r>
                              </m:oMath>
                            </m:oMathPara>
                          </a14:m>
                          <a:endParaRPr lang="en-US" sz="2000" b="1" dirty="0">
                            <a:solidFill>
                              <a:schemeClr val="bg1">
                                <a:lumMod val="10000"/>
                              </a:schemeClr>
                            </a:solidFill>
                            <a:latin typeface="+mj-lt"/>
                          </a:endParaRP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extLst>
                      <a:ext uri="{0D108BD9-81ED-4DB2-BD59-A6C34878D82A}">
                        <a16:rowId xmlns:a16="http://schemas.microsoft.com/office/drawing/2014/main" val="1569042474"/>
                      </a:ext>
                    </a:extLst>
                  </a:tr>
                  <a:tr h="683672">
                    <a:tc>
                      <a:txBody>
                        <a:bodyPr/>
                        <a:lstStyle/>
                        <a:p>
                          <a:pPr algn="ctr"/>
                          <a:r>
                            <a:rPr lang="en-US" sz="2000" b="1" dirty="0">
                              <a:solidFill>
                                <a:schemeClr val="bg1">
                                  <a:lumMod val="10000"/>
                                </a:schemeClr>
                              </a:solidFill>
                              <a:latin typeface="+mj-lt"/>
                            </a:rPr>
                            <a:t>Mẫu </a:t>
                          </a:r>
                          <a:r>
                            <a:rPr lang="en-US" sz="2000" b="1" dirty="0" err="1">
                              <a:solidFill>
                                <a:schemeClr val="bg1">
                                  <a:lumMod val="10000"/>
                                </a:schemeClr>
                              </a:solidFill>
                              <a:latin typeface="+mj-lt"/>
                            </a:rPr>
                            <a:t>thức</a:t>
                          </a:r>
                          <a:endParaRPr lang="en-US" sz="2000" b="1" dirty="0">
                            <a:solidFill>
                              <a:schemeClr val="bg1">
                                <a:lumMod val="10000"/>
                              </a:schemeClr>
                            </a:solidFill>
                            <a:latin typeface="+mj-lt"/>
                          </a:endParaRPr>
                        </a:p>
                        <a:p>
                          <a:pPr algn="ctr"/>
                          <a14:m>
                            <m:oMathPara xmlns:m="http://schemas.openxmlformats.org/officeDocument/2006/math">
                              <m:oMathParaPr>
                                <m:jc m:val="centerGroup"/>
                              </m:oMathParaPr>
                              <m:oMath xmlns:m="http://schemas.openxmlformats.org/officeDocument/2006/math">
                                <m:sSup>
                                  <m:sSupPr>
                                    <m:ctrlPr>
                                      <a:rPr lang="en-US" sz="2000" b="1" i="1" smtClean="0">
                                        <a:solidFill>
                                          <a:schemeClr val="bg1">
                                            <a:lumMod val="10000"/>
                                          </a:schemeClr>
                                        </a:solidFill>
                                        <a:latin typeface="Cambria Math" panose="02040503050406030204" pitchFamily="18" charset="0"/>
                                      </a:rPr>
                                    </m:ctrlPr>
                                  </m:sSupPr>
                                  <m:e>
                                    <m:r>
                                      <a:rPr lang="en-US" sz="2000" b="1" i="1" smtClean="0">
                                        <a:solidFill>
                                          <a:schemeClr val="bg1">
                                            <a:lumMod val="10000"/>
                                          </a:schemeClr>
                                        </a:solidFill>
                                        <a:latin typeface="Cambria Math" panose="02040503050406030204" pitchFamily="18" charset="0"/>
                                      </a:rPr>
                                      <m:t>𝒙</m:t>
                                    </m:r>
                                  </m:e>
                                  <m:sup>
                                    <m:r>
                                      <a:rPr lang="en-US" sz="2000" b="1" i="1" smtClean="0">
                                        <a:solidFill>
                                          <a:schemeClr val="bg1">
                                            <a:lumMod val="10000"/>
                                          </a:schemeClr>
                                        </a:solidFill>
                                        <a:latin typeface="Cambria Math" panose="02040503050406030204" pitchFamily="18" charset="0"/>
                                      </a:rPr>
                                      <m:t>𝟐</m:t>
                                    </m:r>
                                  </m:sup>
                                </m:sSup>
                                <m:r>
                                  <a:rPr lang="en-US" sz="2000" b="1" i="1" smtClean="0">
                                    <a:solidFill>
                                      <a:schemeClr val="bg1">
                                        <a:lumMod val="10000"/>
                                      </a:schemeClr>
                                    </a:solidFill>
                                    <a:latin typeface="Cambria Math" panose="02040503050406030204" pitchFamily="18" charset="0"/>
                                  </a:rPr>
                                  <m:t>−</m:t>
                                </m:r>
                                <m:r>
                                  <a:rPr lang="en-US" sz="2000" b="1" i="1" smtClean="0">
                                    <a:solidFill>
                                      <a:schemeClr val="bg1">
                                        <a:lumMod val="10000"/>
                                      </a:schemeClr>
                                    </a:solidFill>
                                    <a:latin typeface="Cambria Math" panose="02040503050406030204" pitchFamily="18" charset="0"/>
                                  </a:rPr>
                                  <m:t>𝟗</m:t>
                                </m:r>
                                <m:r>
                                  <a:rPr lang="en-US" sz="2000" b="1" i="1" smtClean="0">
                                    <a:solidFill>
                                      <a:schemeClr val="bg1">
                                        <a:lumMod val="10000"/>
                                      </a:schemeClr>
                                    </a:solidFill>
                                    <a:latin typeface="Cambria Math" panose="02040503050406030204" pitchFamily="18" charset="0"/>
                                  </a:rPr>
                                  <m:t>=(</m:t>
                                </m:r>
                                <m:r>
                                  <a:rPr lang="en-US" sz="2000" b="1" i="1" smtClean="0">
                                    <a:solidFill>
                                      <a:schemeClr val="bg1">
                                        <a:lumMod val="10000"/>
                                      </a:schemeClr>
                                    </a:solidFill>
                                    <a:latin typeface="Cambria Math" panose="02040503050406030204" pitchFamily="18" charset="0"/>
                                  </a:rPr>
                                  <m:t>𝒙</m:t>
                                </m:r>
                                <m:r>
                                  <a:rPr lang="en-US" sz="2000" b="1" i="1" smtClean="0">
                                    <a:solidFill>
                                      <a:schemeClr val="bg1">
                                        <a:lumMod val="10000"/>
                                      </a:schemeClr>
                                    </a:solidFill>
                                    <a:latin typeface="Cambria Math" panose="02040503050406030204" pitchFamily="18" charset="0"/>
                                  </a:rPr>
                                  <m:t>−</m:t>
                                </m:r>
                                <m:r>
                                  <a:rPr lang="en-US" sz="2000" b="1" i="1" smtClean="0">
                                    <a:solidFill>
                                      <a:schemeClr val="bg1">
                                        <a:lumMod val="10000"/>
                                      </a:schemeClr>
                                    </a:solidFill>
                                    <a:latin typeface="Cambria Math" panose="02040503050406030204" pitchFamily="18" charset="0"/>
                                  </a:rPr>
                                  <m:t>𝟑</m:t>
                                </m:r>
                                <m:r>
                                  <a:rPr lang="en-US" sz="2000" b="1" i="1" smtClean="0">
                                    <a:solidFill>
                                      <a:schemeClr val="bg1">
                                        <a:lumMod val="10000"/>
                                      </a:schemeClr>
                                    </a:solidFill>
                                    <a:latin typeface="Cambria Math" panose="02040503050406030204" pitchFamily="18" charset="0"/>
                                  </a:rPr>
                                  <m:t>)(</m:t>
                                </m:r>
                                <m:r>
                                  <a:rPr lang="en-US" sz="2000" b="1" i="1" smtClean="0">
                                    <a:solidFill>
                                      <a:schemeClr val="bg1">
                                        <a:lumMod val="10000"/>
                                      </a:schemeClr>
                                    </a:solidFill>
                                    <a:latin typeface="Cambria Math" panose="02040503050406030204" pitchFamily="18" charset="0"/>
                                  </a:rPr>
                                  <m:t>𝒙</m:t>
                                </m:r>
                                <m:r>
                                  <a:rPr lang="en-US" sz="2000" b="1" i="1" smtClean="0">
                                    <a:solidFill>
                                      <a:schemeClr val="bg1">
                                        <a:lumMod val="10000"/>
                                      </a:schemeClr>
                                    </a:solidFill>
                                    <a:latin typeface="Cambria Math" panose="02040503050406030204" pitchFamily="18" charset="0"/>
                                  </a:rPr>
                                  <m:t>+</m:t>
                                </m:r>
                                <m:r>
                                  <a:rPr lang="en-US" sz="2000" b="1" i="1" smtClean="0">
                                    <a:solidFill>
                                      <a:schemeClr val="bg1">
                                        <a:lumMod val="10000"/>
                                      </a:schemeClr>
                                    </a:solidFill>
                                    <a:latin typeface="Cambria Math" panose="02040503050406030204" pitchFamily="18" charset="0"/>
                                  </a:rPr>
                                  <m:t>𝟑</m:t>
                                </m:r>
                                <m:r>
                                  <a:rPr lang="en-US" sz="2000" b="1" i="1" smtClean="0">
                                    <a:solidFill>
                                      <a:schemeClr val="bg1">
                                        <a:lumMod val="10000"/>
                                      </a:schemeClr>
                                    </a:solidFill>
                                    <a:latin typeface="Cambria Math" panose="02040503050406030204" pitchFamily="18" charset="0"/>
                                  </a:rPr>
                                  <m:t>)</m:t>
                                </m:r>
                              </m:oMath>
                            </m:oMathPara>
                          </a14:m>
                          <a:endParaRPr lang="en-US" sz="2000" b="1" dirty="0">
                            <a:solidFill>
                              <a:schemeClr val="bg1">
                                <a:lumMod val="10000"/>
                              </a:schemeClr>
                            </a:solidFill>
                            <a:latin typeface="+mj-lt"/>
                          </a:endParaRP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r>
                            <a:rPr lang="en-US" sz="2000" b="1" dirty="0">
                              <a:solidFill>
                                <a:schemeClr val="bg1">
                                  <a:lumMod val="10000"/>
                                </a:schemeClr>
                              </a:solidFill>
                              <a:latin typeface="+mj-lt"/>
                            </a:rPr>
                            <a:t>1</a:t>
                          </a: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US" sz="2000" b="1" i="1" smtClean="0">
                                    <a:solidFill>
                                      <a:schemeClr val="bg1">
                                        <a:lumMod val="10000"/>
                                      </a:schemeClr>
                                    </a:solidFill>
                                    <a:latin typeface="Cambria Math" panose="02040503050406030204" pitchFamily="18" charset="0"/>
                                  </a:rPr>
                                  <m:t>𝒙</m:t>
                                </m:r>
                                <m:r>
                                  <a:rPr lang="en-US" sz="2000" b="1" i="1" smtClean="0">
                                    <a:solidFill>
                                      <a:schemeClr val="bg1">
                                        <a:lumMod val="10000"/>
                                      </a:schemeClr>
                                    </a:solidFill>
                                    <a:latin typeface="Cambria Math" panose="02040503050406030204" pitchFamily="18" charset="0"/>
                                  </a:rPr>
                                  <m:t>−</m:t>
                                </m:r>
                                <m:r>
                                  <a:rPr lang="en-US" sz="2000" b="1" i="1" smtClean="0">
                                    <a:solidFill>
                                      <a:schemeClr val="bg1">
                                        <a:lumMod val="10000"/>
                                      </a:schemeClr>
                                    </a:solidFill>
                                    <a:latin typeface="Cambria Math" panose="02040503050406030204" pitchFamily="18" charset="0"/>
                                  </a:rPr>
                                  <m:t>𝟑</m:t>
                                </m:r>
                              </m:oMath>
                            </m:oMathPara>
                          </a14:m>
                          <a:endParaRPr lang="en-US" sz="2000" b="1" dirty="0">
                            <a:solidFill>
                              <a:schemeClr val="bg1">
                                <a:lumMod val="10000"/>
                              </a:schemeClr>
                            </a:solidFill>
                            <a:latin typeface="+mj-lt"/>
                          </a:endParaRP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US" sz="2000" b="1" i="1" smtClean="0">
                                    <a:solidFill>
                                      <a:schemeClr val="bg1">
                                        <a:lumMod val="10000"/>
                                      </a:schemeClr>
                                    </a:solidFill>
                                    <a:latin typeface="Cambria Math" panose="02040503050406030204" pitchFamily="18" charset="0"/>
                                  </a:rPr>
                                  <m:t>(</m:t>
                                </m:r>
                                <m:r>
                                  <a:rPr lang="en-US" sz="2000" b="1" i="1" smtClean="0">
                                    <a:solidFill>
                                      <a:schemeClr val="bg1">
                                        <a:lumMod val="10000"/>
                                      </a:schemeClr>
                                    </a:solidFill>
                                    <a:latin typeface="Cambria Math" panose="02040503050406030204" pitchFamily="18" charset="0"/>
                                  </a:rPr>
                                  <m:t>𝒙</m:t>
                                </m:r>
                                <m:r>
                                  <a:rPr lang="en-US" sz="2000" b="1" i="1" smtClean="0">
                                    <a:solidFill>
                                      <a:schemeClr val="bg1">
                                        <a:lumMod val="10000"/>
                                      </a:schemeClr>
                                    </a:solidFill>
                                    <a:latin typeface="Cambria Math" panose="02040503050406030204" pitchFamily="18" charset="0"/>
                                  </a:rPr>
                                  <m:t>+</m:t>
                                </m:r>
                                <m:r>
                                  <a:rPr lang="en-US" sz="2000" b="1" i="1" smtClean="0">
                                    <a:solidFill>
                                      <a:schemeClr val="bg1">
                                        <a:lumMod val="10000"/>
                                      </a:schemeClr>
                                    </a:solidFill>
                                    <a:latin typeface="Cambria Math" panose="02040503050406030204" pitchFamily="18" charset="0"/>
                                  </a:rPr>
                                  <m:t>𝟑</m:t>
                                </m:r>
                                <m:r>
                                  <a:rPr lang="en-US" sz="2000" b="1" i="1" smtClean="0">
                                    <a:solidFill>
                                      <a:schemeClr val="bg1">
                                        <a:lumMod val="10000"/>
                                      </a:schemeClr>
                                    </a:solidFill>
                                    <a:latin typeface="Cambria Math" panose="02040503050406030204" pitchFamily="18" charset="0"/>
                                  </a:rPr>
                                  <m:t>)</m:t>
                                </m:r>
                              </m:oMath>
                            </m:oMathPara>
                          </a14:m>
                          <a:endParaRPr lang="en-US" sz="2000" b="1" dirty="0">
                            <a:solidFill>
                              <a:schemeClr val="bg1">
                                <a:lumMod val="10000"/>
                              </a:schemeClr>
                            </a:solidFill>
                            <a:latin typeface="+mj-lt"/>
                          </a:endParaRP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extLst>
                      <a:ext uri="{0D108BD9-81ED-4DB2-BD59-A6C34878D82A}">
                        <a16:rowId xmlns:a16="http://schemas.microsoft.com/office/drawing/2014/main" val="825793907"/>
                      </a:ext>
                    </a:extLst>
                  </a:tr>
                  <a:tr h="683672">
                    <a:tc>
                      <a:txBody>
                        <a:bodyPr/>
                        <a:lstStyle/>
                        <a:p>
                          <a:pPr algn="ctr"/>
                          <a:r>
                            <a:rPr lang="en-US" sz="2000" b="1" dirty="0">
                              <a:solidFill>
                                <a:schemeClr val="bg1">
                                  <a:lumMod val="10000"/>
                                </a:schemeClr>
                              </a:solidFill>
                              <a:latin typeface="+mj-lt"/>
                            </a:rPr>
                            <a:t>MTC</a:t>
                          </a:r>
                        </a:p>
                        <a:p>
                          <a:pPr algn="ctr"/>
                          <a14:m>
                            <m:oMathPara xmlns:m="http://schemas.openxmlformats.org/officeDocument/2006/math">
                              <m:oMathParaPr>
                                <m:jc m:val="centerGroup"/>
                              </m:oMathParaPr>
                              <m:oMath xmlns:m="http://schemas.openxmlformats.org/officeDocument/2006/math">
                                <m:r>
                                  <a:rPr lang="en-US" sz="2000" b="1" i="1" smtClean="0">
                                    <a:solidFill>
                                      <a:schemeClr val="bg1">
                                        <a:lumMod val="10000"/>
                                      </a:schemeClr>
                                    </a:solidFill>
                                    <a:latin typeface="Cambria Math" panose="02040503050406030204" pitchFamily="18" charset="0"/>
                                  </a:rPr>
                                  <m:t>𝟐</m:t>
                                </m:r>
                                <m:d>
                                  <m:dPr>
                                    <m:ctrlPr>
                                      <a:rPr lang="en-US" sz="2000" b="1" i="1" smtClean="0">
                                        <a:solidFill>
                                          <a:schemeClr val="bg1">
                                            <a:lumMod val="10000"/>
                                          </a:schemeClr>
                                        </a:solidFill>
                                        <a:latin typeface="Cambria Math" panose="02040503050406030204" pitchFamily="18" charset="0"/>
                                      </a:rPr>
                                    </m:ctrlPr>
                                  </m:dPr>
                                  <m:e>
                                    <m:r>
                                      <a:rPr lang="en-US" sz="2000" b="1" i="1" smtClean="0">
                                        <a:solidFill>
                                          <a:schemeClr val="bg1">
                                            <a:lumMod val="10000"/>
                                          </a:schemeClr>
                                        </a:solidFill>
                                        <a:latin typeface="Cambria Math" panose="02040503050406030204" pitchFamily="18" charset="0"/>
                                      </a:rPr>
                                      <m:t>𝒙</m:t>
                                    </m:r>
                                    <m:r>
                                      <a:rPr lang="en-US" sz="2000" b="1" i="1" smtClean="0">
                                        <a:solidFill>
                                          <a:schemeClr val="bg1">
                                            <a:lumMod val="10000"/>
                                          </a:schemeClr>
                                        </a:solidFill>
                                        <a:latin typeface="Cambria Math" panose="02040503050406030204" pitchFamily="18" charset="0"/>
                                      </a:rPr>
                                      <m:t>−</m:t>
                                    </m:r>
                                    <m:r>
                                      <a:rPr lang="en-US" sz="2000" b="1" i="1" smtClean="0">
                                        <a:solidFill>
                                          <a:schemeClr val="bg1">
                                            <a:lumMod val="10000"/>
                                          </a:schemeClr>
                                        </a:solidFill>
                                        <a:latin typeface="Cambria Math" panose="02040503050406030204" pitchFamily="18" charset="0"/>
                                      </a:rPr>
                                      <m:t>𝟑</m:t>
                                    </m:r>
                                  </m:e>
                                </m:d>
                                <m:r>
                                  <a:rPr lang="en-US" sz="2000" b="1" i="1" smtClean="0">
                                    <a:solidFill>
                                      <a:schemeClr val="bg1">
                                        <a:lumMod val="10000"/>
                                      </a:schemeClr>
                                    </a:solidFill>
                                    <a:latin typeface="Cambria Math" panose="02040503050406030204" pitchFamily="18" charset="0"/>
                                  </a:rPr>
                                  <m:t>(</m:t>
                                </m:r>
                                <m:r>
                                  <a:rPr lang="en-US" sz="2000" b="1" i="1" smtClean="0">
                                    <a:solidFill>
                                      <a:schemeClr val="bg1">
                                        <a:lumMod val="10000"/>
                                      </a:schemeClr>
                                    </a:solidFill>
                                    <a:latin typeface="Cambria Math" panose="02040503050406030204" pitchFamily="18" charset="0"/>
                                  </a:rPr>
                                  <m:t>𝒙</m:t>
                                </m:r>
                                <m:r>
                                  <a:rPr lang="en-US" sz="2000" b="1" i="1" smtClean="0">
                                    <a:solidFill>
                                      <a:schemeClr val="bg1">
                                        <a:lumMod val="10000"/>
                                      </a:schemeClr>
                                    </a:solidFill>
                                    <a:latin typeface="Cambria Math" panose="02040503050406030204" pitchFamily="18" charset="0"/>
                                  </a:rPr>
                                  <m:t>+</m:t>
                                </m:r>
                                <m:r>
                                  <a:rPr lang="en-US" sz="2000" b="1" i="1" smtClean="0">
                                    <a:solidFill>
                                      <a:schemeClr val="bg1">
                                        <a:lumMod val="10000"/>
                                      </a:schemeClr>
                                    </a:solidFill>
                                    <a:latin typeface="Cambria Math" panose="02040503050406030204" pitchFamily="18" charset="0"/>
                                  </a:rPr>
                                  <m:t>𝟑</m:t>
                                </m:r>
                                <m:r>
                                  <a:rPr lang="en-US" sz="2000" b="1" i="1" smtClean="0">
                                    <a:solidFill>
                                      <a:schemeClr val="bg1">
                                        <a:lumMod val="10000"/>
                                      </a:schemeClr>
                                    </a:solidFill>
                                    <a:latin typeface="Cambria Math" panose="02040503050406030204" pitchFamily="18" charset="0"/>
                                  </a:rPr>
                                  <m:t>)</m:t>
                                </m:r>
                              </m:oMath>
                            </m:oMathPara>
                          </a14:m>
                          <a:endParaRPr lang="en-US" sz="2000" b="1" dirty="0">
                            <a:solidFill>
                              <a:schemeClr val="bg1">
                                <a:lumMod val="10000"/>
                              </a:schemeClr>
                            </a:solidFill>
                            <a:latin typeface="+mj-lt"/>
                          </a:endParaRP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r>
                            <a:rPr lang="en-US" sz="2000" b="1" dirty="0">
                              <a:solidFill>
                                <a:schemeClr val="bg1">
                                  <a:lumMod val="10000"/>
                                </a:schemeClr>
                              </a:solidFill>
                              <a:latin typeface="+mj-lt"/>
                            </a:rPr>
                            <a:t>2 = BCNN(2,1)</a:t>
                          </a: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US" sz="2000" b="1" i="1" smtClean="0">
                                    <a:solidFill>
                                      <a:schemeClr val="bg1">
                                        <a:lumMod val="10000"/>
                                      </a:schemeClr>
                                    </a:solidFill>
                                    <a:latin typeface="Cambria Math" panose="02040503050406030204" pitchFamily="18" charset="0"/>
                                  </a:rPr>
                                  <m:t>𝒙</m:t>
                                </m:r>
                                <m:r>
                                  <a:rPr lang="en-US" sz="2000" b="1" i="1" smtClean="0">
                                    <a:solidFill>
                                      <a:schemeClr val="bg1">
                                        <a:lumMod val="10000"/>
                                      </a:schemeClr>
                                    </a:solidFill>
                                    <a:latin typeface="Cambria Math" panose="02040503050406030204" pitchFamily="18" charset="0"/>
                                  </a:rPr>
                                  <m:t>−</m:t>
                                </m:r>
                                <m:r>
                                  <a:rPr lang="en-US" sz="2000" b="1" i="1" smtClean="0">
                                    <a:solidFill>
                                      <a:schemeClr val="bg1">
                                        <a:lumMod val="10000"/>
                                      </a:schemeClr>
                                    </a:solidFill>
                                    <a:latin typeface="Cambria Math" panose="02040503050406030204" pitchFamily="18" charset="0"/>
                                  </a:rPr>
                                  <m:t>𝟑</m:t>
                                </m:r>
                              </m:oMath>
                            </m:oMathPara>
                          </a14:m>
                          <a:endParaRPr lang="en-US" sz="2000" b="1" dirty="0">
                            <a:solidFill>
                              <a:schemeClr val="bg1">
                                <a:lumMod val="10000"/>
                              </a:schemeClr>
                            </a:solidFill>
                            <a:latin typeface="+mj-lt"/>
                          </a:endParaRP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US" sz="2000" b="1" i="1" smtClean="0">
                                    <a:solidFill>
                                      <a:schemeClr val="bg1">
                                        <a:lumMod val="10000"/>
                                      </a:schemeClr>
                                    </a:solidFill>
                                    <a:latin typeface="Cambria Math" panose="02040503050406030204" pitchFamily="18" charset="0"/>
                                  </a:rPr>
                                  <m:t>(</m:t>
                                </m:r>
                                <m:r>
                                  <a:rPr lang="en-US" sz="2000" b="1" i="1" smtClean="0">
                                    <a:solidFill>
                                      <a:schemeClr val="bg1">
                                        <a:lumMod val="10000"/>
                                      </a:schemeClr>
                                    </a:solidFill>
                                    <a:latin typeface="Cambria Math" panose="02040503050406030204" pitchFamily="18" charset="0"/>
                                  </a:rPr>
                                  <m:t>𝒙</m:t>
                                </m:r>
                                <m:r>
                                  <a:rPr lang="en-US" sz="2000" b="1" i="1" smtClean="0">
                                    <a:solidFill>
                                      <a:schemeClr val="bg1">
                                        <a:lumMod val="10000"/>
                                      </a:schemeClr>
                                    </a:solidFill>
                                    <a:latin typeface="Cambria Math" panose="02040503050406030204" pitchFamily="18" charset="0"/>
                                  </a:rPr>
                                  <m:t>+</m:t>
                                </m:r>
                                <m:r>
                                  <a:rPr lang="en-US" sz="2000" b="1" i="1" smtClean="0">
                                    <a:solidFill>
                                      <a:schemeClr val="bg1">
                                        <a:lumMod val="10000"/>
                                      </a:schemeClr>
                                    </a:solidFill>
                                    <a:latin typeface="Cambria Math" panose="02040503050406030204" pitchFamily="18" charset="0"/>
                                  </a:rPr>
                                  <m:t>𝟑</m:t>
                                </m:r>
                                <m:r>
                                  <a:rPr lang="en-US" sz="2000" b="1" i="1" smtClean="0">
                                    <a:solidFill>
                                      <a:schemeClr val="bg1">
                                        <a:lumMod val="10000"/>
                                      </a:schemeClr>
                                    </a:solidFill>
                                    <a:latin typeface="Cambria Math" panose="02040503050406030204" pitchFamily="18" charset="0"/>
                                  </a:rPr>
                                  <m:t>)</m:t>
                                </m:r>
                              </m:oMath>
                            </m:oMathPara>
                          </a14:m>
                          <a:endParaRPr lang="en-US" sz="2000" b="1" dirty="0">
                            <a:solidFill>
                              <a:schemeClr val="bg1">
                                <a:lumMod val="10000"/>
                              </a:schemeClr>
                            </a:solidFill>
                            <a:latin typeface="+mj-lt"/>
                          </a:endParaRP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extLst>
                      <a:ext uri="{0D108BD9-81ED-4DB2-BD59-A6C34878D82A}">
                        <a16:rowId xmlns:a16="http://schemas.microsoft.com/office/drawing/2014/main" val="3118763340"/>
                      </a:ext>
                    </a:extLst>
                  </a:tr>
                </a:tbl>
              </a:graphicData>
            </a:graphic>
          </p:graphicFrame>
        </mc:Choice>
        <mc:Fallback xmlns="">
          <p:graphicFrame>
            <p:nvGraphicFramePr>
              <p:cNvPr id="2" name="Table 4">
                <a:extLst>
                  <a:ext uri="{FF2B5EF4-FFF2-40B4-BE49-F238E27FC236}">
                    <a16:creationId xmlns:a16="http://schemas.microsoft.com/office/drawing/2014/main" id="{9C991C0A-6AEE-2E0C-5EB4-DBF2B964098B}"/>
                  </a:ext>
                </a:extLst>
              </p:cNvPr>
              <p:cNvGraphicFramePr>
                <a:graphicFrameLocks noGrp="1"/>
              </p:cNvGraphicFramePr>
              <p:nvPr>
                <p:extLst>
                  <p:ext uri="{D42A27DB-BD31-4B8C-83A1-F6EECF244321}">
                    <p14:modId xmlns:p14="http://schemas.microsoft.com/office/powerpoint/2010/main" val="2202393036"/>
                  </p:ext>
                </p:extLst>
              </p:nvPr>
            </p:nvGraphicFramePr>
            <p:xfrm>
              <a:off x="171449" y="1585852"/>
              <a:ext cx="8899072" cy="2811082"/>
            </p:xfrm>
            <a:graphic>
              <a:graphicData uri="http://schemas.openxmlformats.org/drawingml/2006/table">
                <a:tbl>
                  <a:tblPr firstRow="1" bandRow="1">
                    <a:tableStyleId>{C8C91E4D-BB2E-458C-97EC-07CEA4E99414}</a:tableStyleId>
                  </a:tblPr>
                  <a:tblGrid>
                    <a:gridCol w="2873830">
                      <a:extLst>
                        <a:ext uri="{9D8B030D-6E8A-4147-A177-3AD203B41FA5}">
                          <a16:colId xmlns:a16="http://schemas.microsoft.com/office/drawing/2014/main" val="311445422"/>
                        </a:ext>
                      </a:extLst>
                    </a:gridCol>
                    <a:gridCol w="2008414">
                      <a:extLst>
                        <a:ext uri="{9D8B030D-6E8A-4147-A177-3AD203B41FA5}">
                          <a16:colId xmlns:a16="http://schemas.microsoft.com/office/drawing/2014/main" val="4274234718"/>
                        </a:ext>
                      </a:extLst>
                    </a:gridCol>
                    <a:gridCol w="2008414">
                      <a:extLst>
                        <a:ext uri="{9D8B030D-6E8A-4147-A177-3AD203B41FA5}">
                          <a16:colId xmlns:a16="http://schemas.microsoft.com/office/drawing/2014/main" val="3265088195"/>
                        </a:ext>
                      </a:extLst>
                    </a:gridCol>
                    <a:gridCol w="2008414">
                      <a:extLst>
                        <a:ext uri="{9D8B030D-6E8A-4147-A177-3AD203B41FA5}">
                          <a16:colId xmlns:a16="http://schemas.microsoft.com/office/drawing/2014/main" val="2877200366"/>
                        </a:ext>
                      </a:extLst>
                    </a:gridCol>
                  </a:tblGrid>
                  <a:tr h="701040">
                    <a:tc>
                      <a:txBody>
                        <a:bodyPr/>
                        <a:lstStyle/>
                        <a:p>
                          <a:pPr algn="ctr"/>
                          <a:endParaRPr lang="en-US" sz="2000" b="1" dirty="0">
                            <a:solidFill>
                              <a:schemeClr val="bg1">
                                <a:lumMod val="10000"/>
                              </a:schemeClr>
                            </a:solidFill>
                            <a:latin typeface="+mj-lt"/>
                          </a:endParaRP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chemeClr val="accent1">
                            <a:lumMod val="40000"/>
                            <a:lumOff val="60000"/>
                          </a:schemeClr>
                        </a:solidFill>
                      </a:tcPr>
                    </a:tc>
                    <a:tc>
                      <a:txBody>
                        <a:bodyPr/>
                        <a:lstStyle/>
                        <a:p>
                          <a:pPr algn="ctr"/>
                          <a:r>
                            <a:rPr lang="en-US" sz="2000" b="1" dirty="0" err="1">
                              <a:solidFill>
                                <a:schemeClr val="bg1">
                                  <a:lumMod val="10000"/>
                                </a:schemeClr>
                              </a:solidFill>
                              <a:latin typeface="+mj-lt"/>
                            </a:rPr>
                            <a:t>Nhân</a:t>
                          </a:r>
                          <a:r>
                            <a:rPr lang="en-US" sz="2000" b="1" dirty="0">
                              <a:solidFill>
                                <a:schemeClr val="bg1">
                                  <a:lumMod val="10000"/>
                                </a:schemeClr>
                              </a:solidFill>
                              <a:latin typeface="+mj-lt"/>
                            </a:rPr>
                            <a:t> </a:t>
                          </a:r>
                          <a:r>
                            <a:rPr lang="en-US" sz="2000" b="1" dirty="0" err="1">
                              <a:solidFill>
                                <a:schemeClr val="bg1">
                                  <a:lumMod val="10000"/>
                                </a:schemeClr>
                              </a:solidFill>
                              <a:latin typeface="+mj-lt"/>
                            </a:rPr>
                            <a:t>tử</a:t>
                          </a:r>
                          <a:r>
                            <a:rPr lang="en-US" sz="2000" b="1" dirty="0">
                              <a:solidFill>
                                <a:schemeClr val="bg1">
                                  <a:lumMod val="10000"/>
                                </a:schemeClr>
                              </a:solidFill>
                              <a:latin typeface="+mj-lt"/>
                            </a:rPr>
                            <a:t> </a:t>
                          </a:r>
                        </a:p>
                        <a:p>
                          <a:pPr algn="ctr"/>
                          <a:r>
                            <a:rPr lang="en-US" sz="2000" b="1" dirty="0" err="1">
                              <a:solidFill>
                                <a:schemeClr val="bg1">
                                  <a:lumMod val="10000"/>
                                </a:schemeClr>
                              </a:solidFill>
                              <a:latin typeface="+mj-lt"/>
                            </a:rPr>
                            <a:t>bằng</a:t>
                          </a:r>
                          <a:r>
                            <a:rPr lang="en-US" sz="2000" b="1" dirty="0">
                              <a:solidFill>
                                <a:schemeClr val="bg1">
                                  <a:lumMod val="10000"/>
                                </a:schemeClr>
                              </a:solidFill>
                              <a:latin typeface="+mj-lt"/>
                            </a:rPr>
                            <a:t> </a:t>
                          </a:r>
                          <a:r>
                            <a:rPr lang="en-US" sz="2000" b="1" dirty="0" err="1">
                              <a:solidFill>
                                <a:schemeClr val="bg1">
                                  <a:lumMod val="10000"/>
                                </a:schemeClr>
                              </a:solidFill>
                              <a:latin typeface="+mj-lt"/>
                            </a:rPr>
                            <a:t>số</a:t>
                          </a:r>
                          <a:endParaRPr lang="en-US" sz="2000" b="1" dirty="0">
                            <a:solidFill>
                              <a:schemeClr val="bg1">
                                <a:lumMod val="10000"/>
                              </a:schemeClr>
                            </a:solidFill>
                            <a:latin typeface="+mj-lt"/>
                          </a:endParaRP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chemeClr val="accent1">
                            <a:lumMod val="40000"/>
                            <a:lumOff val="60000"/>
                          </a:schemeClr>
                        </a:solidFill>
                      </a:tcPr>
                    </a:tc>
                    <a:tc>
                      <a:txBody>
                        <a:bodyPr/>
                        <a:lstStyle/>
                        <a:p>
                          <a:endParaRPr lang="en-US"/>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blipFill>
                          <a:blip r:embed="rId4"/>
                          <a:stretch>
                            <a:fillRect l="-243769" t="-3478" r="-101216" b="-312174"/>
                          </a:stretch>
                        </a:blipFill>
                      </a:tcPr>
                    </a:tc>
                    <a:tc>
                      <a:txBody>
                        <a:bodyPr/>
                        <a:lstStyle/>
                        <a:p>
                          <a:endParaRPr lang="en-US"/>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blipFill>
                          <a:blip r:embed="rId4"/>
                          <a:stretch>
                            <a:fillRect l="-342727" t="-3478" r="-909" b="-312174"/>
                          </a:stretch>
                        </a:blipFill>
                      </a:tcPr>
                    </a:tc>
                    <a:extLst>
                      <a:ext uri="{0D108BD9-81ED-4DB2-BD59-A6C34878D82A}">
                        <a16:rowId xmlns:a16="http://schemas.microsoft.com/office/drawing/2014/main" val="3962196447"/>
                      </a:ext>
                    </a:extLst>
                  </a:tr>
                  <a:tr h="701040">
                    <a:tc>
                      <a:txBody>
                        <a:bodyPr/>
                        <a:lstStyle/>
                        <a:p>
                          <a:endParaRPr lang="en-US"/>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blipFill>
                          <a:blip r:embed="rId4"/>
                          <a:stretch>
                            <a:fillRect l="-212" t="-103478" r="-210616" b="-212174"/>
                          </a:stretch>
                        </a:blipFill>
                      </a:tcPr>
                    </a:tc>
                    <a:tc>
                      <a:txBody>
                        <a:bodyPr/>
                        <a:lstStyle/>
                        <a:p>
                          <a:pPr algn="ctr"/>
                          <a:r>
                            <a:rPr lang="en-US" sz="2000" b="1" dirty="0">
                              <a:solidFill>
                                <a:schemeClr val="bg1">
                                  <a:lumMod val="10000"/>
                                </a:schemeClr>
                              </a:solidFill>
                              <a:latin typeface="+mj-lt"/>
                            </a:rPr>
                            <a:t>2</a:t>
                          </a: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endParaRPr lang="en-US" sz="2000" b="1" dirty="0">
                            <a:solidFill>
                              <a:schemeClr val="bg1">
                                <a:lumMod val="10000"/>
                              </a:schemeClr>
                            </a:solidFill>
                            <a:latin typeface="+mj-lt"/>
                          </a:endParaRP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endParaRPr lang="en-US"/>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blipFill>
                          <a:blip r:embed="rId4"/>
                          <a:stretch>
                            <a:fillRect l="-342727" t="-103478" r="-909" b="-212174"/>
                          </a:stretch>
                        </a:blipFill>
                      </a:tcPr>
                    </a:tc>
                    <a:extLst>
                      <a:ext uri="{0D108BD9-81ED-4DB2-BD59-A6C34878D82A}">
                        <a16:rowId xmlns:a16="http://schemas.microsoft.com/office/drawing/2014/main" val="1569042474"/>
                      </a:ext>
                    </a:extLst>
                  </a:tr>
                  <a:tr h="707962">
                    <a:tc>
                      <a:txBody>
                        <a:bodyPr/>
                        <a:lstStyle/>
                        <a:p>
                          <a:endParaRPr lang="en-US"/>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blipFill>
                          <a:blip r:embed="rId4"/>
                          <a:stretch>
                            <a:fillRect l="-212" t="-200000" r="-210616" b="-108547"/>
                          </a:stretch>
                        </a:blipFill>
                      </a:tcPr>
                    </a:tc>
                    <a:tc>
                      <a:txBody>
                        <a:bodyPr/>
                        <a:lstStyle/>
                        <a:p>
                          <a:pPr algn="ctr"/>
                          <a:r>
                            <a:rPr lang="en-US" sz="2000" b="1" dirty="0">
                              <a:solidFill>
                                <a:schemeClr val="bg1">
                                  <a:lumMod val="10000"/>
                                </a:schemeClr>
                              </a:solidFill>
                              <a:latin typeface="+mj-lt"/>
                            </a:rPr>
                            <a:t>1</a:t>
                          </a: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endParaRPr lang="en-US"/>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blipFill>
                          <a:blip r:embed="rId4"/>
                          <a:stretch>
                            <a:fillRect l="-243769" t="-200000" r="-101216" b="-108547"/>
                          </a:stretch>
                        </a:blipFill>
                      </a:tcPr>
                    </a:tc>
                    <a:tc>
                      <a:txBody>
                        <a:bodyPr/>
                        <a:lstStyle/>
                        <a:p>
                          <a:endParaRPr lang="en-US"/>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blipFill>
                          <a:blip r:embed="rId4"/>
                          <a:stretch>
                            <a:fillRect l="-342727" t="-200000" r="-909" b="-108547"/>
                          </a:stretch>
                        </a:blipFill>
                      </a:tcPr>
                    </a:tc>
                    <a:extLst>
                      <a:ext uri="{0D108BD9-81ED-4DB2-BD59-A6C34878D82A}">
                        <a16:rowId xmlns:a16="http://schemas.microsoft.com/office/drawing/2014/main" val="825793907"/>
                      </a:ext>
                    </a:extLst>
                  </a:tr>
                  <a:tr h="701040">
                    <a:tc>
                      <a:txBody>
                        <a:bodyPr/>
                        <a:lstStyle/>
                        <a:p>
                          <a:endParaRPr lang="en-US"/>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blipFill>
                          <a:blip r:embed="rId4"/>
                          <a:stretch>
                            <a:fillRect l="-212" t="-305217" r="-210616" b="-10435"/>
                          </a:stretch>
                        </a:blipFill>
                      </a:tcPr>
                    </a:tc>
                    <a:tc>
                      <a:txBody>
                        <a:bodyPr/>
                        <a:lstStyle/>
                        <a:p>
                          <a:pPr algn="ctr"/>
                          <a:r>
                            <a:rPr lang="en-US" sz="2000" b="1" dirty="0">
                              <a:solidFill>
                                <a:schemeClr val="bg1">
                                  <a:lumMod val="10000"/>
                                </a:schemeClr>
                              </a:solidFill>
                              <a:latin typeface="+mj-lt"/>
                            </a:rPr>
                            <a:t>2 = BCNN(2,1)</a:t>
                          </a:r>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endParaRPr lang="en-US"/>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blipFill>
                          <a:blip r:embed="rId4"/>
                          <a:stretch>
                            <a:fillRect l="-243769" t="-305217" r="-101216" b="-10435"/>
                          </a:stretch>
                        </a:blipFill>
                      </a:tcPr>
                    </a:tc>
                    <a:tc>
                      <a:txBody>
                        <a:bodyPr/>
                        <a:lstStyle/>
                        <a:p>
                          <a:endParaRPr lang="en-US"/>
                        </a:p>
                      </a:txBody>
                      <a:tcPr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blipFill>
                          <a:blip r:embed="rId4"/>
                          <a:stretch>
                            <a:fillRect l="-342727" t="-305217" r="-909" b="-10435"/>
                          </a:stretch>
                        </a:blipFill>
                      </a:tcPr>
                    </a:tc>
                    <a:extLst>
                      <a:ext uri="{0D108BD9-81ED-4DB2-BD59-A6C34878D82A}">
                        <a16:rowId xmlns:a16="http://schemas.microsoft.com/office/drawing/2014/main" val="3118763340"/>
                      </a:ext>
                    </a:extLst>
                  </a:tr>
                </a:tbl>
              </a:graphicData>
            </a:graphic>
          </p:graphicFrame>
        </mc:Fallback>
      </mc:AlternateContent>
    </p:spTree>
    <p:extLst>
      <p:ext uri="{BB962C8B-B14F-4D97-AF65-F5344CB8AC3E}">
        <p14:creationId xmlns:p14="http://schemas.microsoft.com/office/powerpoint/2010/main" val="24408607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3" name="Rectangle 2">
            <a:extLst>
              <a:ext uri="{FF2B5EF4-FFF2-40B4-BE49-F238E27FC236}">
                <a16:creationId xmlns:a16="http://schemas.microsoft.com/office/drawing/2014/main" id="{02517483-3108-99D9-4424-72E1E8A42BFA}"/>
              </a:ext>
            </a:extLst>
          </p:cNvPr>
          <p:cNvSpPr/>
          <p:nvPr/>
        </p:nvSpPr>
        <p:spPr>
          <a:xfrm>
            <a:off x="697505" y="692646"/>
            <a:ext cx="77457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HĐ 7.</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D88B70E-6C73-BA61-4FCF-813DB2E0C511}"/>
                  </a:ext>
                </a:extLst>
              </p:cNvPr>
              <p:cNvSpPr txBox="1"/>
              <p:nvPr/>
            </p:nvSpPr>
            <p:spPr>
              <a:xfrm>
                <a:off x="597492" y="1215101"/>
                <a:ext cx="8386488" cy="1518364"/>
              </a:xfrm>
              <a:prstGeom prst="rect">
                <a:avLst/>
              </a:prstGeom>
              <a:noFill/>
            </p:spPr>
            <p:txBody>
              <a:bodyPr wrap="square">
                <a:spAutoFit/>
              </a:bodyPr>
              <a:lstStyle/>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r>
                  <a:rPr lang="en-US" sz="1800" kern="100" noProof="0" dirty="0">
                    <a:ea typeface="Calibri" panose="020F0502020204030204" pitchFamily="34" charset="0"/>
                    <a:cs typeface="Times New Roman" panose="02020603050405020304" pitchFamily="18" charset="0"/>
                  </a:rPr>
                  <a:t>Để </a:t>
                </a:r>
                <a:r>
                  <a:rPr lang="en-US" sz="1800" kern="100" dirty="0" err="1">
                    <a:ea typeface="Calibri" panose="020F0502020204030204" pitchFamily="34" charset="0"/>
                    <a:cs typeface="Times New Roman" panose="02020603050405020304" pitchFamily="18" charset="0"/>
                  </a:rPr>
                  <a:t>quy</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đồng</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mẫu</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thức</a:t>
                </a:r>
                <a:r>
                  <a:rPr lang="en-US" sz="1800" kern="100" noProof="0" dirty="0">
                    <a:ea typeface="Calibri" panose="020F0502020204030204" pitchFamily="34" charset="0"/>
                    <a:cs typeface="Times New Roman" panose="02020603050405020304" pitchFamily="18" charset="0"/>
                  </a:rPr>
                  <a:t> </a:t>
                </a:r>
                <a:r>
                  <a:rPr lang="en-US" sz="1800" kern="100" noProof="0" dirty="0" err="1">
                    <a:ea typeface="Calibri" panose="020F0502020204030204" pitchFamily="34" charset="0"/>
                    <a:cs typeface="Times New Roman" panose="02020603050405020304" pitchFamily="18" charset="0"/>
                  </a:rPr>
                  <a:t>của</a:t>
                </a:r>
                <a:r>
                  <a:rPr lang="en-US" sz="1800" kern="100" noProof="0" dirty="0">
                    <a:ea typeface="Calibri" panose="020F0502020204030204" pitchFamily="34" charset="0"/>
                    <a:cs typeface="Times New Roman" panose="02020603050405020304" pitchFamily="18" charset="0"/>
                  </a:rPr>
                  <a:t> </a:t>
                </a:r>
                <a:r>
                  <a:rPr lang="en-US" sz="1800" kern="100" noProof="0" dirty="0" err="1">
                    <a:ea typeface="Calibri" panose="020F0502020204030204" pitchFamily="34" charset="0"/>
                    <a:cs typeface="Times New Roman" panose="02020603050405020304" pitchFamily="18" charset="0"/>
                  </a:rPr>
                  <a:t>hai</a:t>
                </a:r>
                <a:r>
                  <a:rPr lang="en-US" sz="1800" kern="100" noProof="0" dirty="0">
                    <a:ea typeface="Calibri" panose="020F0502020204030204" pitchFamily="34" charset="0"/>
                    <a:cs typeface="Times New Roman" panose="02020603050405020304" pitchFamily="18" charset="0"/>
                  </a:rPr>
                  <a:t> </a:t>
                </a:r>
                <a:r>
                  <a:rPr lang="en-US" sz="1800" kern="100" noProof="0" dirty="0" err="1">
                    <a:ea typeface="Calibri" panose="020F0502020204030204" pitchFamily="34" charset="0"/>
                    <a:cs typeface="Times New Roman" panose="02020603050405020304" pitchFamily="18" charset="0"/>
                  </a:rPr>
                  <a:t>phân</a:t>
                </a:r>
                <a:r>
                  <a:rPr lang="en-US" sz="1800" kern="100" noProof="0" dirty="0">
                    <a:ea typeface="Calibri" panose="020F0502020204030204" pitchFamily="34" charset="0"/>
                    <a:cs typeface="Times New Roman" panose="02020603050405020304" pitchFamily="18" charset="0"/>
                  </a:rPr>
                  <a:t> </a:t>
                </a:r>
                <a:r>
                  <a:rPr lang="en-US" sz="1800" kern="100" noProof="0" dirty="0" err="1">
                    <a:ea typeface="Calibri" panose="020F0502020204030204" pitchFamily="34" charset="0"/>
                    <a:cs typeface="Times New Roman" panose="02020603050405020304" pitchFamily="18" charset="0"/>
                  </a:rPr>
                  <a:t>thức</a:t>
                </a:r>
                <a:r>
                  <a:rPr lang="en-US" sz="1800" kern="100" noProof="0" dirty="0">
                    <a:ea typeface="Calibri" panose="020F0502020204030204" pitchFamily="34" charset="0"/>
                    <a:cs typeface="Times New Roman" panose="02020603050405020304" pitchFamily="18" charset="0"/>
                  </a:rPr>
                  <a:t> </a:t>
                </a:r>
                <a:r>
                  <a:rPr lang="en-US" sz="1800" kern="100" noProof="0" dirty="0" err="1">
                    <a:ea typeface="Calibri" panose="020F0502020204030204" pitchFamily="34" charset="0"/>
                    <a:cs typeface="Times New Roman" panose="02020603050405020304" pitchFamily="18" charset="0"/>
                  </a:rPr>
                  <a:t>trên</a:t>
                </a:r>
                <a:r>
                  <a:rPr lang="en-US" sz="1800" kern="100" noProof="0" dirty="0">
                    <a:ea typeface="Calibri" panose="020F0502020204030204" pitchFamily="34" charset="0"/>
                    <a:cs typeface="Times New Roman" panose="02020603050405020304" pitchFamily="18" charset="0"/>
                  </a:rPr>
                  <a:t>, ta </a:t>
                </a:r>
                <a:r>
                  <a:rPr lang="en-US" sz="1800" kern="100" noProof="0" dirty="0" err="1">
                    <a:ea typeface="Calibri" panose="020F0502020204030204" pitchFamily="34" charset="0"/>
                    <a:cs typeface="Times New Roman" panose="02020603050405020304" pitchFamily="18" charset="0"/>
                  </a:rPr>
                  <a:t>làm</a:t>
                </a:r>
                <a:r>
                  <a:rPr lang="en-US" sz="1800" kern="100" noProof="0" dirty="0">
                    <a:ea typeface="Calibri" panose="020F0502020204030204" pitchFamily="34" charset="0"/>
                    <a:cs typeface="Times New Roman" panose="02020603050405020304" pitchFamily="18" charset="0"/>
                  </a:rPr>
                  <a:t> </a:t>
                </a:r>
                <a:r>
                  <a:rPr lang="en-US" sz="1800" kern="100" noProof="0" dirty="0" err="1">
                    <a:ea typeface="Calibri" panose="020F0502020204030204" pitchFamily="34" charset="0"/>
                    <a:cs typeface="Times New Roman" panose="02020603050405020304" pitchFamily="18" charset="0"/>
                  </a:rPr>
                  <a:t>như</a:t>
                </a:r>
                <a:r>
                  <a:rPr lang="en-US" sz="1800" kern="100" noProof="0" dirty="0">
                    <a:ea typeface="Calibri" panose="020F0502020204030204" pitchFamily="34" charset="0"/>
                    <a:cs typeface="Times New Roman" panose="02020603050405020304" pitchFamily="18" charset="0"/>
                  </a:rPr>
                  <a:t> </a:t>
                </a:r>
                <a:r>
                  <a:rPr lang="en-US" sz="1800" kern="100" noProof="0" dirty="0" err="1">
                    <a:ea typeface="Calibri" panose="020F0502020204030204" pitchFamily="34" charset="0"/>
                    <a:cs typeface="Times New Roman" panose="02020603050405020304" pitchFamily="18" charset="0"/>
                  </a:rPr>
                  <a:t>sau</a:t>
                </a:r>
                <a:r>
                  <a:rPr lang="en-US" sz="1800" kern="100" noProof="0" dirty="0">
                    <a:ea typeface="Calibri" panose="020F0502020204030204" pitchFamily="34" charset="0"/>
                    <a:cs typeface="Times New Roman" panose="02020603050405020304" pitchFamily="18" charset="0"/>
                  </a:rPr>
                  <a:t>:</a:t>
                </a:r>
                <a:endParaRPr lang="en-US" sz="1800" kern="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r>
                  <a:rPr lang="en-US" sz="1800" i="1" kern="100" noProof="0" dirty="0" err="1">
                    <a:solidFill>
                      <a:srgbClr val="0070C0"/>
                    </a:solidFill>
                    <a:ea typeface="Calibri" panose="020F0502020204030204" pitchFamily="34" charset="0"/>
                    <a:cs typeface="Times New Roman" panose="02020603050405020304" pitchFamily="18" charset="0"/>
                  </a:rPr>
                  <a:t>Bước</a:t>
                </a:r>
                <a:r>
                  <a:rPr lang="en-US" sz="1800" i="1" kern="100" noProof="0" dirty="0">
                    <a:solidFill>
                      <a:srgbClr val="0070C0"/>
                    </a:solidFill>
                    <a:ea typeface="Calibri" panose="020F0502020204030204" pitchFamily="34" charset="0"/>
                    <a:cs typeface="Times New Roman" panose="02020603050405020304" pitchFamily="18" charset="0"/>
                  </a:rPr>
                  <a:t> 1: </a:t>
                </a:r>
                <a:r>
                  <a:rPr lang="en-US" sz="1800" kern="100" noProof="0" dirty="0" err="1">
                    <a:ea typeface="Calibri" panose="020F0502020204030204" pitchFamily="34" charset="0"/>
                    <a:cs typeface="Times New Roman" panose="02020603050405020304" pitchFamily="18" charset="0"/>
                  </a:rPr>
                  <a:t>Tìm</a:t>
                </a:r>
                <a:r>
                  <a:rPr lang="en-US" sz="1800" kern="100" noProof="0" dirty="0">
                    <a:ea typeface="Calibri" panose="020F0502020204030204" pitchFamily="34" charset="0"/>
                    <a:cs typeface="Times New Roman" panose="02020603050405020304" pitchFamily="18" charset="0"/>
                  </a:rPr>
                  <a:t> </a:t>
                </a:r>
                <a:r>
                  <a:rPr lang="en-US" sz="1800" kern="100" noProof="0" dirty="0" err="1">
                    <a:ea typeface="Calibri" panose="020F0502020204030204" pitchFamily="34" charset="0"/>
                    <a:cs typeface="Times New Roman" panose="02020603050405020304" pitchFamily="18" charset="0"/>
                  </a:rPr>
                  <a:t>mẫu</a:t>
                </a:r>
                <a:r>
                  <a:rPr lang="en-US" sz="1800" kern="100" noProof="0" dirty="0">
                    <a:ea typeface="Calibri" panose="020F0502020204030204" pitchFamily="34" charset="0"/>
                    <a:cs typeface="Times New Roman" panose="02020603050405020304" pitchFamily="18" charset="0"/>
                  </a:rPr>
                  <a:t> </a:t>
                </a:r>
                <a:r>
                  <a:rPr lang="en-US" sz="1800" kern="100" noProof="0" dirty="0" err="1">
                    <a:ea typeface="Calibri" panose="020F0502020204030204" pitchFamily="34" charset="0"/>
                    <a:cs typeface="Times New Roman" panose="02020603050405020304" pitchFamily="18" charset="0"/>
                  </a:rPr>
                  <a:t>thức</a:t>
                </a:r>
                <a:r>
                  <a:rPr lang="en-US" sz="1800" kern="100" noProof="0" dirty="0">
                    <a:ea typeface="Calibri" panose="020F0502020204030204" pitchFamily="34" charset="0"/>
                    <a:cs typeface="Times New Roman" panose="02020603050405020304" pitchFamily="18" charset="0"/>
                  </a:rPr>
                  <a:t> </a:t>
                </a:r>
                <a:r>
                  <a:rPr lang="en-US" sz="1800" kern="100" noProof="0" dirty="0" err="1">
                    <a:ea typeface="Calibri" panose="020F0502020204030204" pitchFamily="34" charset="0"/>
                    <a:cs typeface="Times New Roman" panose="02020603050405020304" pitchFamily="18" charset="0"/>
                  </a:rPr>
                  <a:t>chung</a:t>
                </a:r>
                <a:endParaRPr lang="en-US" sz="1800" kern="100" noProof="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Chọn</a:t>
                </a:r>
                <a:r>
                  <a:rPr lang="en-US" sz="1800" kern="100" dirty="0">
                    <a:ea typeface="Calibri" panose="020F0502020204030204" pitchFamily="34" charset="0"/>
                    <a:cs typeface="Times New Roman" panose="02020603050405020304" pitchFamily="18" charset="0"/>
                  </a:rPr>
                  <a:t> MTC </a:t>
                </a:r>
                <a:r>
                  <a:rPr lang="en-US" sz="1800" kern="100" dirty="0" err="1">
                    <a:ea typeface="Calibri" panose="020F0502020204030204" pitchFamily="34" charset="0"/>
                    <a:cs typeface="Times New Roman" panose="02020603050405020304" pitchFamily="18" charset="0"/>
                  </a:rPr>
                  <a:t>là</a:t>
                </a:r>
                <a:r>
                  <a:rPr lang="en-US" sz="1800" kern="100" dirty="0">
                    <a:ea typeface="Calibri" panose="020F0502020204030204" pitchFamily="34" charset="0"/>
                    <a:cs typeface="Times New Roman" panose="02020603050405020304" pitchFamily="18" charset="0"/>
                  </a:rPr>
                  <a:t>: </a:t>
                </a:r>
                <a14:m>
                  <m:oMath xmlns:m="http://schemas.openxmlformats.org/officeDocument/2006/math">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m:t>
                    </m:r>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−1)(</m:t>
                    </m:r>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+1)</m:t>
                    </m:r>
                  </m:oMath>
                </a14:m>
                <a:endParaRPr lang="en-US" sz="1800" kern="100" noProof="0" dirty="0">
                  <a:ea typeface="Calibri" panose="020F050202020403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BD88B70E-6C73-BA61-4FCF-813DB2E0C511}"/>
                  </a:ext>
                </a:extLst>
              </p:cNvPr>
              <p:cNvSpPr txBox="1">
                <a:spLocks noRot="1" noChangeAspect="1" noMove="1" noResize="1" noEditPoints="1" noAdjustHandles="1" noChangeArrowheads="1" noChangeShapeType="1" noTextEdit="1"/>
              </p:cNvSpPr>
              <p:nvPr/>
            </p:nvSpPr>
            <p:spPr>
              <a:xfrm>
                <a:off x="597492" y="1215101"/>
                <a:ext cx="8386488" cy="1518364"/>
              </a:xfrm>
              <a:prstGeom prst="rect">
                <a:avLst/>
              </a:prstGeom>
              <a:blipFill>
                <a:blip r:embed="rId3"/>
                <a:stretch>
                  <a:fillRect l="-581" b="-5622"/>
                </a:stretch>
              </a:blipFill>
            </p:spPr>
            <p:txBody>
              <a:bodyPr/>
              <a:lstStyle/>
              <a:p>
                <a:r>
                  <a:rPr lang="en-US">
                    <a:noFill/>
                  </a:rPr>
                  <a:t> </a:t>
                </a:r>
              </a:p>
            </p:txBody>
          </p:sp>
        </mc:Fallback>
      </mc:AlternateContent>
      <p:pic>
        <p:nvPicPr>
          <p:cNvPr id="21" name="Picture 20">
            <a:extLst>
              <a:ext uri="{FF2B5EF4-FFF2-40B4-BE49-F238E27FC236}">
                <a16:creationId xmlns:a16="http://schemas.microsoft.com/office/drawing/2014/main" id="{4DCD4224-2DD5-2155-2A02-EDE04E4E8A3E}"/>
              </a:ext>
            </a:extLst>
          </p:cNvPr>
          <p:cNvPicPr>
            <a:picLocks noChangeAspect="1"/>
          </p:cNvPicPr>
          <p:nvPr/>
        </p:nvPicPr>
        <p:blipFill>
          <a:blip r:embed="rId4"/>
          <a:srcRect l="25979" r="25979"/>
          <a:stretch/>
        </p:blipFill>
        <p:spPr>
          <a:xfrm>
            <a:off x="7387993" y="1162893"/>
            <a:ext cx="1203285" cy="1408857"/>
          </a:xfrm>
          <a:prstGeom prst="rect">
            <a:avLst/>
          </a:prstGeom>
        </p:spPr>
      </p:pic>
      <p:grpSp>
        <p:nvGrpSpPr>
          <p:cNvPr id="9" name="Group 8">
            <a:extLst>
              <a:ext uri="{FF2B5EF4-FFF2-40B4-BE49-F238E27FC236}">
                <a16:creationId xmlns:a16="http://schemas.microsoft.com/office/drawing/2014/main" id="{D92E130D-4685-A0FF-5F89-C04570F43046}"/>
              </a:ext>
            </a:extLst>
          </p:cNvPr>
          <p:cNvGrpSpPr/>
          <p:nvPr/>
        </p:nvGrpSpPr>
        <p:grpSpPr>
          <a:xfrm>
            <a:off x="1385794" y="353365"/>
            <a:ext cx="6127582" cy="882202"/>
            <a:chOff x="1393355" y="287606"/>
            <a:chExt cx="5552926" cy="882202"/>
          </a:xfrm>
        </p:grpSpPr>
        <p:grpSp>
          <p:nvGrpSpPr>
            <p:cNvPr id="15" name="Group 14">
              <a:extLst>
                <a:ext uri="{FF2B5EF4-FFF2-40B4-BE49-F238E27FC236}">
                  <a16:creationId xmlns:a16="http://schemas.microsoft.com/office/drawing/2014/main" id="{1DE1E54C-EB91-55DD-B81F-FE386B534EF1}"/>
                </a:ext>
              </a:extLst>
            </p:cNvPr>
            <p:cNvGrpSpPr/>
            <p:nvPr/>
          </p:nvGrpSpPr>
          <p:grpSpPr>
            <a:xfrm>
              <a:off x="1393355" y="289952"/>
              <a:ext cx="5385963" cy="879856"/>
              <a:chOff x="1416215" y="1084566"/>
              <a:chExt cx="5385963" cy="879856"/>
            </a:xfrm>
          </p:grpSpPr>
          <p:sp>
            <p:nvSpPr>
              <p:cNvPr id="4" name="Rectangle 3">
                <a:extLst>
                  <a:ext uri="{FF2B5EF4-FFF2-40B4-BE49-F238E27FC236}">
                    <a16:creationId xmlns:a16="http://schemas.microsoft.com/office/drawing/2014/main" id="{BCBA9373-849F-2485-E1F8-36B5F79EA451}"/>
                  </a:ext>
                </a:extLst>
              </p:cNvPr>
              <p:cNvSpPr/>
              <p:nvPr/>
            </p:nvSpPr>
            <p:spPr>
              <a:xfrm>
                <a:off x="1416215" y="1319441"/>
                <a:ext cx="5385963" cy="456535"/>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lang="en-US" sz="1800" kern="1200" dirty="0">
                    <a:solidFill>
                      <a:prstClr val="black"/>
                    </a:solidFill>
                    <a:ea typeface="Times New Roman" panose="02020603050405020304" pitchFamily="18" charset="0"/>
                  </a:rPr>
                  <a:t>Quy </a:t>
                </a:r>
                <a:r>
                  <a:rPr lang="en-US" sz="1800" kern="1200" dirty="0" err="1">
                    <a:solidFill>
                      <a:prstClr val="black"/>
                    </a:solidFill>
                    <a:ea typeface="Times New Roman" panose="02020603050405020304" pitchFamily="18" charset="0"/>
                  </a:rPr>
                  <a:t>đồng</a:t>
                </a:r>
                <a:r>
                  <a:rPr lang="en-US" sz="1800" kern="1200" dirty="0">
                    <a:solidFill>
                      <a:prstClr val="black"/>
                    </a:solidFill>
                    <a:ea typeface="Times New Roman" panose="02020603050405020304" pitchFamily="18" charset="0"/>
                  </a:rPr>
                  <a:t> </a:t>
                </a:r>
                <a:r>
                  <a:rPr lang="en-US" sz="1800" kern="1200" dirty="0" err="1">
                    <a:solidFill>
                      <a:prstClr val="black"/>
                    </a:solidFill>
                    <a:ea typeface="Times New Roman" panose="02020603050405020304" pitchFamily="18" charset="0"/>
                  </a:rPr>
                  <a:t>mẫu</a:t>
                </a:r>
                <a:r>
                  <a:rPr lang="en-US" sz="1800" kern="1200" dirty="0">
                    <a:solidFill>
                      <a:prstClr val="black"/>
                    </a:solidFill>
                    <a:ea typeface="Times New Roman" panose="02020603050405020304" pitchFamily="18" charset="0"/>
                  </a:rPr>
                  <a:t> </a:t>
                </a:r>
                <a:r>
                  <a:rPr lang="en-US" sz="1800" kern="1200" dirty="0" err="1">
                    <a:solidFill>
                      <a:prstClr val="black"/>
                    </a:solidFill>
                    <a:ea typeface="Times New Roman" panose="02020603050405020304" pitchFamily="18" charset="0"/>
                  </a:rPr>
                  <a:t>thức</a:t>
                </a:r>
                <a:r>
                  <a:rPr lang="en-US" sz="1800" kern="1200" dirty="0">
                    <a:solidFill>
                      <a:prstClr val="black"/>
                    </a:solidFill>
                    <a:ea typeface="Times New Roman" panose="02020603050405020304" pitchFamily="18" charset="0"/>
                  </a:rPr>
                  <a:t> </a:t>
                </a:r>
                <a:r>
                  <a:rPr lang="en-US" sz="1800" kern="1200" dirty="0" err="1">
                    <a:solidFill>
                      <a:prstClr val="black"/>
                    </a:solidFill>
                    <a:ea typeface="Times New Roman" panose="02020603050405020304" pitchFamily="18" charset="0"/>
                  </a:rPr>
                  <a:t>hai</a:t>
                </a:r>
                <a:r>
                  <a:rPr lang="en-US" sz="1800" kern="1200" dirty="0">
                    <a:solidFill>
                      <a:prstClr val="black"/>
                    </a:solidFill>
                    <a:ea typeface="Times New Roman" panose="02020603050405020304" pitchFamily="18" charset="0"/>
                  </a:rPr>
                  <a:t> </a:t>
                </a:r>
                <a:r>
                  <a:rPr lang="en-US" sz="1800" kern="1200" dirty="0" err="1">
                    <a:solidFill>
                      <a:prstClr val="black"/>
                    </a:solidFill>
                    <a:ea typeface="Times New Roman" panose="02020603050405020304" pitchFamily="18" charset="0"/>
                  </a:rPr>
                  <a:t>phân</a:t>
                </a:r>
                <a:r>
                  <a:rPr lang="en-US" sz="1800" kern="1200" dirty="0">
                    <a:solidFill>
                      <a:prstClr val="black"/>
                    </a:solidFill>
                    <a:ea typeface="Times New Roman" panose="02020603050405020304" pitchFamily="18" charset="0"/>
                  </a:rPr>
                  <a:t> </a:t>
                </a:r>
                <a:r>
                  <a:rPr lang="en-US" sz="1800" kern="1200" dirty="0" err="1">
                    <a:solidFill>
                      <a:prstClr val="black"/>
                    </a:solidFill>
                    <a:ea typeface="Times New Roman" panose="02020603050405020304" pitchFamily="18" charset="0"/>
                  </a:rPr>
                  <a:t>thức</a:t>
                </a:r>
                <a:r>
                  <a:rPr kumimoji="0" lang="en-US" sz="1800" b="0" i="0" u="none" strike="noStrike" kern="1200" cap="none" spc="0" normalizeH="0" baseline="0" noProof="0" dirty="0">
                    <a:ln>
                      <a:noFill/>
                    </a:ln>
                    <a:solidFill>
                      <a:prstClr val="black"/>
                    </a:solidFill>
                    <a:effectLst/>
                    <a:uLnTx/>
                    <a:uFillTx/>
                    <a:ea typeface="Times New Roman" panose="02020603050405020304" pitchFamily="18" charset="0"/>
                    <a:sym typeface="Arial"/>
                  </a:rPr>
                  <a:t>             </a:t>
                </a:r>
                <a:r>
                  <a:rPr kumimoji="0" lang="en-US" sz="1800" b="0" i="0" u="none" strike="noStrike" kern="1200" cap="none" spc="0" normalizeH="0" baseline="0" noProof="0" dirty="0" err="1">
                    <a:ln>
                      <a:noFill/>
                    </a:ln>
                    <a:solidFill>
                      <a:prstClr val="black"/>
                    </a:solidFill>
                    <a:effectLst/>
                    <a:uLnTx/>
                    <a:uFillTx/>
                    <a:ea typeface="Times New Roman" panose="02020603050405020304" pitchFamily="18" charset="0"/>
                    <a:sym typeface="Arial"/>
                  </a:rPr>
                  <a:t>và</a:t>
                </a:r>
                <a:r>
                  <a:rPr kumimoji="0" lang="en-US" sz="1800" b="0" i="0" u="none" strike="noStrike" kern="1200" cap="none" spc="0" normalizeH="0" baseline="0" noProof="0" dirty="0">
                    <a:ln>
                      <a:noFill/>
                    </a:ln>
                    <a:solidFill>
                      <a:prstClr val="black"/>
                    </a:solidFill>
                    <a:effectLst/>
                    <a:uLnTx/>
                    <a:uFillTx/>
                    <a:ea typeface="Times New Roman" panose="02020603050405020304" pitchFamily="18" charset="0"/>
                    <a:sym typeface="Arial"/>
                  </a:rPr>
                  <a:t> </a:t>
                </a:r>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89C02FC4-B055-9FC1-6E52-AA2E483D6730}"/>
                      </a:ext>
                    </a:extLst>
                  </p:cNvPr>
                  <p:cNvSpPr/>
                  <p:nvPr/>
                </p:nvSpPr>
                <p:spPr>
                  <a:xfrm>
                    <a:off x="4139563" y="1084566"/>
                    <a:ext cx="1852764" cy="879856"/>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1</m:t>
                              </m:r>
                            </m:num>
                            <m:den>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𝑥</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𝑥</m:t>
                              </m:r>
                            </m:den>
                          </m:f>
                        </m:oMath>
                      </m:oMathPara>
                    </a14:m>
                    <a:endParaRPr kumimoji="0" lang="en-US" sz="1800" b="0" i="0" u="none" strike="noStrike" kern="1200" cap="none" spc="0" normalizeH="0" baseline="0" noProof="0" dirty="0">
                      <a:ln>
                        <a:noFill/>
                      </a:ln>
                      <a:solidFill>
                        <a:prstClr val="black"/>
                      </a:solidFill>
                      <a:effectLst/>
                      <a:uLnTx/>
                      <a:uFillTx/>
                      <a:ea typeface="Times New Roman" panose="02020603050405020304" pitchFamily="18" charset="0"/>
                      <a:sym typeface="Arial"/>
                    </a:endParaRPr>
                  </a:p>
                </p:txBody>
              </p:sp>
            </mc:Choice>
            <mc:Fallback xmlns="">
              <p:sp>
                <p:nvSpPr>
                  <p:cNvPr id="14" name="Rectangle 13">
                    <a:extLst>
                      <a:ext uri="{FF2B5EF4-FFF2-40B4-BE49-F238E27FC236}">
                        <a16:creationId xmlns:a16="http://schemas.microsoft.com/office/drawing/2014/main" id="{89C02FC4-B055-9FC1-6E52-AA2E483D6730}"/>
                      </a:ext>
                    </a:extLst>
                  </p:cNvPr>
                  <p:cNvSpPr>
                    <a:spLocks noRot="1" noChangeAspect="1" noMove="1" noResize="1" noEditPoints="1" noAdjustHandles="1" noChangeArrowheads="1" noChangeShapeType="1" noTextEdit="1"/>
                  </p:cNvSpPr>
                  <p:nvPr/>
                </p:nvSpPr>
                <p:spPr>
                  <a:xfrm>
                    <a:off x="4139563" y="1084566"/>
                    <a:ext cx="1852764" cy="879856"/>
                  </a:xfrm>
                  <a:prstGeom prst="rect">
                    <a:avLst/>
                  </a:prstGeom>
                  <a:blipFill>
                    <a:blip r:embed="rId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5D3F8B32-3907-88EE-22D8-44C42645A0F2}"/>
                    </a:ext>
                  </a:extLst>
                </p:cNvPr>
                <p:cNvSpPr/>
                <p:nvPr/>
              </p:nvSpPr>
              <p:spPr>
                <a:xfrm>
                  <a:off x="5093517" y="287606"/>
                  <a:ext cx="1852764" cy="872931"/>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1</m:t>
                            </m:r>
                          </m:num>
                          <m:den>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𝑥</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𝑥</m:t>
                            </m:r>
                          </m:den>
                        </m:f>
                      </m:oMath>
                    </m:oMathPara>
                  </a14:m>
                  <a:endParaRPr kumimoji="0" lang="en-US" sz="1800" b="0" i="0" u="none" strike="noStrike" kern="1200" cap="none" spc="0" normalizeH="0" baseline="0" noProof="0" dirty="0">
                    <a:ln>
                      <a:noFill/>
                    </a:ln>
                    <a:solidFill>
                      <a:prstClr val="black"/>
                    </a:solidFill>
                    <a:effectLst/>
                    <a:uLnTx/>
                    <a:uFillTx/>
                    <a:ea typeface="Times New Roman" panose="02020603050405020304" pitchFamily="18" charset="0"/>
                    <a:sym typeface="Arial"/>
                  </a:endParaRPr>
                </a:p>
              </p:txBody>
            </p:sp>
          </mc:Choice>
          <mc:Fallback xmlns="">
            <p:sp>
              <p:nvSpPr>
                <p:cNvPr id="8" name="Rectangle 7">
                  <a:extLst>
                    <a:ext uri="{FF2B5EF4-FFF2-40B4-BE49-F238E27FC236}">
                      <a16:creationId xmlns:a16="http://schemas.microsoft.com/office/drawing/2014/main" id="{5D3F8B32-3907-88EE-22D8-44C42645A0F2}"/>
                    </a:ext>
                  </a:extLst>
                </p:cNvPr>
                <p:cNvSpPr>
                  <a:spLocks noRot="1" noChangeAspect="1" noMove="1" noResize="1" noEditPoints="1" noAdjustHandles="1" noChangeArrowheads="1" noChangeShapeType="1" noTextEdit="1"/>
                </p:cNvSpPr>
                <p:nvPr/>
              </p:nvSpPr>
              <p:spPr>
                <a:xfrm>
                  <a:off x="5093517" y="287606"/>
                  <a:ext cx="1852764" cy="872931"/>
                </a:xfrm>
                <a:prstGeom prst="rect">
                  <a:avLst/>
                </a:prstGeom>
                <a:blipFill>
                  <a:blip r:embed="rId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83C8E9A-EDAA-D54E-253A-172900861514}"/>
                  </a:ext>
                </a:extLst>
              </p:cNvPr>
              <p:cNvSpPr txBox="1"/>
              <p:nvPr/>
            </p:nvSpPr>
            <p:spPr>
              <a:xfrm>
                <a:off x="263673" y="2693404"/>
                <a:ext cx="8616654" cy="1000274"/>
              </a:xfrm>
              <a:prstGeom prst="rect">
                <a:avLst/>
              </a:prstGeom>
              <a:noFill/>
            </p:spPr>
            <p:txBody>
              <a:bodyPr wrap="square">
                <a:spAutoFit/>
              </a:bodyPr>
              <a:lstStyle/>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r>
                  <a:rPr kumimoji="0" lang="en-US" sz="1800" b="0" i="1" u="none" strike="noStrike" kern="100" cap="none" spc="0" normalizeH="0" baseline="0" noProof="0" dirty="0">
                    <a:ln>
                      <a:noFill/>
                    </a:ln>
                    <a:solidFill>
                      <a:srgbClr val="0070C0"/>
                    </a:solidFill>
                    <a:effectLst/>
                    <a:uLnTx/>
                    <a:uFillTx/>
                    <a:latin typeface="Arial"/>
                    <a:ea typeface="Calibri" panose="020F0502020204030204" pitchFamily="34" charset="0"/>
                    <a:cs typeface="Times New Roman" panose="02020603050405020304" pitchFamily="18" charset="0"/>
                    <a:sym typeface="Arial"/>
                  </a:rPr>
                  <a:t>Bước 2: </a:t>
                </a:r>
                <a:r>
                  <a:rPr kumimoji="0" lang="en-US"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Tìm</a:t>
                </a:r>
                <a:r>
                  <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nhân</a:t>
                </a:r>
                <a:r>
                  <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tử</a:t>
                </a:r>
                <a:r>
                  <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phụ</a:t>
                </a:r>
                <a:r>
                  <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của</a:t>
                </a:r>
                <a:r>
                  <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mỗi</a:t>
                </a:r>
                <a:r>
                  <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mẫu</a:t>
                </a:r>
                <a:r>
                  <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thức</a:t>
                </a:r>
                <a:r>
                  <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bằng</a:t>
                </a:r>
                <a:r>
                  <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cách</a:t>
                </a:r>
                <a:r>
                  <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c</a:t>
                </a:r>
                <a:r>
                  <a:rPr lang="en-US" sz="1800" kern="100" dirty="0">
                    <a:ea typeface="Calibri" panose="020F0502020204030204" pitchFamily="34" charset="0"/>
                    <a:cs typeface="Times New Roman" panose="02020603050405020304" pitchFamily="18" charset="0"/>
                  </a:rPr>
                  <a:t>h</a:t>
                </a:r>
                <a:r>
                  <a:rPr kumimoji="0" lang="en-US"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ia</a:t>
                </a:r>
                <a:r>
                  <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MTC </a:t>
                </a:r>
                <a:r>
                  <a:rPr kumimoji="0" lang="en-US"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cho</a:t>
                </a:r>
                <a:r>
                  <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từng</a:t>
                </a:r>
                <a:r>
                  <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mẫu</a:t>
                </a:r>
                <a:r>
                  <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a:t>
                </a:r>
              </a:p>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d>
                            <m:d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d>
                            <m:d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e>
                      </m:d>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d>
                        <m:dPr>
                          <m:begChr m:val="["/>
                          <m:endChr m:val="]"/>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d>
                            <m:d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e>
                      </m:d>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 </m:t>
                      </m:r>
                      <m:d>
                        <m:dPr>
                          <m:begChr m:val="["/>
                          <m:endChr m:val="]"/>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d>
                            <m:d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d>
                            <m:d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e>
                      </m:d>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d>
                        <m:dPr>
                          <m:begChr m:val="["/>
                          <m:endChr m:val="]"/>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d>
                            <m:d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e>
                      </m:d>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oMath>
                  </m:oMathPara>
                </a14:m>
                <a:endPar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Choice>
        <mc:Fallback xmlns="">
          <p:sp>
            <p:nvSpPr>
              <p:cNvPr id="7" name="TextBox 6">
                <a:extLst>
                  <a:ext uri="{FF2B5EF4-FFF2-40B4-BE49-F238E27FC236}">
                    <a16:creationId xmlns:a16="http://schemas.microsoft.com/office/drawing/2014/main" id="{883C8E9A-EDAA-D54E-253A-172900861514}"/>
                  </a:ext>
                </a:extLst>
              </p:cNvPr>
              <p:cNvSpPr txBox="1">
                <a:spLocks noRot="1" noChangeAspect="1" noMove="1" noResize="1" noEditPoints="1" noAdjustHandles="1" noChangeArrowheads="1" noChangeShapeType="1" noTextEdit="1"/>
              </p:cNvSpPr>
              <p:nvPr/>
            </p:nvSpPr>
            <p:spPr>
              <a:xfrm>
                <a:off x="263673" y="2693404"/>
                <a:ext cx="8616654" cy="1000274"/>
              </a:xfrm>
              <a:prstGeom prst="rect">
                <a:avLst/>
              </a:prstGeom>
              <a:blipFill>
                <a:blip r:embed="rId7"/>
                <a:stretch>
                  <a:fillRect l="-5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59E53FB-C436-C06C-A2DA-4439F92A757D}"/>
                  </a:ext>
                </a:extLst>
              </p:cNvPr>
              <p:cNvSpPr txBox="1"/>
              <p:nvPr/>
            </p:nvSpPr>
            <p:spPr>
              <a:xfrm>
                <a:off x="263672" y="3678877"/>
                <a:ext cx="8815013" cy="1409360"/>
              </a:xfrm>
              <a:prstGeom prst="rect">
                <a:avLst/>
              </a:prstGeom>
              <a:noFill/>
            </p:spPr>
            <p:txBody>
              <a:bodyPr wrap="square">
                <a:spAutoFit/>
              </a:bodyPr>
              <a:lstStyle/>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r>
                  <a:rPr kumimoji="0" lang="en-US" sz="1800" b="0" i="1" u="none" strike="noStrike" kern="100" cap="none" spc="0" normalizeH="0" baseline="0" noProof="0" dirty="0">
                    <a:ln>
                      <a:noFill/>
                    </a:ln>
                    <a:solidFill>
                      <a:srgbClr val="0070C0"/>
                    </a:solidFill>
                    <a:effectLst/>
                    <a:uLnTx/>
                    <a:uFillTx/>
                    <a:latin typeface="Arial"/>
                    <a:ea typeface="Calibri" panose="020F0502020204030204" pitchFamily="34" charset="0"/>
                    <a:cs typeface="Times New Roman" panose="02020603050405020304" pitchFamily="18" charset="0"/>
                    <a:sym typeface="Arial"/>
                  </a:rPr>
                  <a:t>Bước 3: </a:t>
                </a:r>
                <a:r>
                  <a:rPr lang="en-US" sz="1800" kern="100" dirty="0" err="1">
                    <a:ea typeface="Calibri" panose="020F0502020204030204" pitchFamily="34" charset="0"/>
                    <a:cs typeface="Times New Roman" panose="02020603050405020304" pitchFamily="18" charset="0"/>
                  </a:rPr>
                  <a:t>Nhân</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cả</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tử</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và</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mẫu</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của</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mỗi</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phân</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thức</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đã</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cho</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với</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nhân</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tử</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phụ</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tương</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ứng</a:t>
                </a:r>
                <a:endParaRPr lang="en-US" sz="1800" kern="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600"/>
                  </a:spcBef>
                  <a:spcAft>
                    <a:spcPts val="300"/>
                  </a:spcAft>
                  <a:buClr>
                    <a:srgbClr val="000000"/>
                  </a:buClr>
                  <a:buSzTx/>
                  <a:buFont typeface="Arial"/>
                  <a:buNone/>
                  <a:tabLst/>
                  <a:defRPr/>
                </a:pPr>
                <a:r>
                  <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14:m>
                  <m:oMath xmlns:m="http://schemas.openxmlformats.org/officeDocument/2006/math">
                    <m:f>
                      <m:fPr>
                        <m:ctrlPr>
                          <a:rPr kumimoji="0" lang="en-US" sz="2400" b="1"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2400" b="1"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𝟏</m:t>
                        </m:r>
                      </m:num>
                      <m:den>
                        <m:sSup>
                          <m:sSupPr>
                            <m:ctrlPr>
                              <a:rPr kumimoji="0" lang="en-US" sz="2400" b="1"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en-US" sz="2400" b="1"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𝒙</m:t>
                            </m:r>
                          </m:e>
                          <m:sup>
                            <m:r>
                              <a:rPr kumimoji="0" lang="en-US" sz="2400" b="1"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𝟐</m:t>
                            </m:r>
                          </m:sup>
                        </m:sSup>
                        <m:r>
                          <a:rPr kumimoji="0" lang="en-US" sz="2400" b="1"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2400" b="1"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𝒙</m:t>
                        </m:r>
                      </m:den>
                    </m:f>
                    <m:r>
                      <a:rPr kumimoji="0" lang="en-US" sz="2400" b="1"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2400" b="1"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2400" b="1"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𝟏</m:t>
                        </m:r>
                      </m:num>
                      <m:den>
                        <m:r>
                          <a:rPr kumimoji="0" lang="en-US" sz="2400" b="1"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𝒙</m:t>
                        </m:r>
                        <m:d>
                          <m:dPr>
                            <m:ctrlPr>
                              <a:rPr kumimoji="0" lang="en-US" sz="2400" b="1"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2400" b="1"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𝒙</m:t>
                            </m:r>
                            <m:r>
                              <a:rPr kumimoji="0" lang="en-US" sz="2400" b="1"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2400" b="1"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𝟏</m:t>
                            </m:r>
                          </m:e>
                        </m:d>
                      </m:den>
                    </m:f>
                    <m:r>
                      <a:rPr kumimoji="0" lang="en-US" sz="2400" b="1"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2400" b="1"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2400" b="1"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𝒙</m:t>
                        </m:r>
                        <m:r>
                          <a:rPr kumimoji="0" lang="en-US" sz="2400" b="1"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2400" b="1"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𝟏</m:t>
                        </m:r>
                      </m:num>
                      <m:den>
                        <m:r>
                          <a:rPr kumimoji="0" lang="en-US" sz="2400" b="1"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𝒙</m:t>
                        </m:r>
                        <m:d>
                          <m:dPr>
                            <m:ctrlPr>
                              <a:rPr kumimoji="0" lang="en-US" sz="2400" b="1"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2400" b="1"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𝒙</m:t>
                            </m:r>
                            <m:r>
                              <a:rPr kumimoji="0" lang="en-US" sz="2400" b="1"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2400" b="1"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𝟏</m:t>
                            </m:r>
                          </m:e>
                        </m:d>
                        <m:d>
                          <m:dPr>
                            <m:ctrlPr>
                              <a:rPr kumimoji="0" lang="en-US" sz="2400" b="1"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2400" b="1"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𝒙</m:t>
                            </m:r>
                            <m:r>
                              <a:rPr kumimoji="0" lang="en-US" sz="2400" b="1"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2400" b="1"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𝟏</m:t>
                            </m:r>
                          </m:e>
                        </m:d>
                      </m:den>
                    </m:f>
                    <m:r>
                      <a:rPr kumimoji="0" lang="en-US" sz="2400" b="1"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f>
                      <m:fPr>
                        <m:ctrlPr>
                          <a:rPr kumimoji="0" lang="en-US" sz="2400" b="1"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2400" b="1"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𝟏</m:t>
                        </m:r>
                      </m:num>
                      <m:den>
                        <m:sSup>
                          <m:sSupPr>
                            <m:ctrlPr>
                              <a:rPr kumimoji="0" lang="en-US" sz="2400" b="1"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en-US" sz="2400" b="1"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𝒙</m:t>
                            </m:r>
                          </m:e>
                          <m:sup>
                            <m:r>
                              <a:rPr kumimoji="0" lang="en-US" sz="2400" b="1"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𝟐</m:t>
                            </m:r>
                          </m:sup>
                        </m:sSup>
                        <m:r>
                          <a:rPr kumimoji="0" lang="en-US" sz="2400" b="1"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2400" b="1"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𝒙</m:t>
                        </m:r>
                      </m:den>
                    </m:f>
                    <m:r>
                      <a:rPr kumimoji="0" lang="en-US" sz="2400" b="1"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2400" b="1"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2400" b="1"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𝟏</m:t>
                        </m:r>
                      </m:num>
                      <m:den>
                        <m:r>
                          <a:rPr kumimoji="0" lang="en-US" sz="2400" b="1"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𝒙</m:t>
                        </m:r>
                        <m:d>
                          <m:dPr>
                            <m:ctrlPr>
                              <a:rPr kumimoji="0" lang="en-US" sz="2400" b="1"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2400" b="1"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𝒙</m:t>
                            </m:r>
                            <m:r>
                              <a:rPr kumimoji="0" lang="en-US" sz="2400" b="1"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2400" b="1"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𝟏</m:t>
                            </m:r>
                          </m:e>
                        </m:d>
                      </m:den>
                    </m:f>
                    <m:r>
                      <a:rPr kumimoji="0" lang="en-US" sz="2400" b="1"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2400" b="1"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2400" b="1"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𝒙</m:t>
                        </m:r>
                        <m:r>
                          <a:rPr kumimoji="0" lang="en-US" sz="2400" b="1"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2400" b="1"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𝟏</m:t>
                        </m:r>
                      </m:num>
                      <m:den>
                        <m:r>
                          <a:rPr kumimoji="0" lang="en-US" sz="2400" b="1"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𝒙</m:t>
                        </m:r>
                        <m:d>
                          <m:dPr>
                            <m:ctrlPr>
                              <a:rPr kumimoji="0" lang="en-US" sz="2400" b="1"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2400" b="1"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𝒙</m:t>
                            </m:r>
                            <m:r>
                              <a:rPr kumimoji="0" lang="en-US" sz="2400" b="1"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2400" b="1"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𝟏</m:t>
                            </m:r>
                          </m:e>
                        </m:d>
                        <m:d>
                          <m:dPr>
                            <m:ctrlPr>
                              <a:rPr kumimoji="0" lang="en-US" sz="2400" b="1"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2400" b="1"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𝒙</m:t>
                            </m:r>
                            <m:r>
                              <a:rPr kumimoji="0" lang="en-US" sz="2400" b="1"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2400" b="1"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𝟏</m:t>
                            </m:r>
                          </m:e>
                        </m:d>
                      </m:den>
                    </m:f>
                  </m:oMath>
                </a14:m>
                <a:endParaRPr kumimoji="0" lang="en-US" sz="1800" b="1" i="0" u="none" strike="noStrike" kern="1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sym typeface="Arial"/>
                </a:endParaRPr>
              </a:p>
            </p:txBody>
          </p:sp>
        </mc:Choice>
        <mc:Fallback xmlns="">
          <p:sp>
            <p:nvSpPr>
              <p:cNvPr id="10" name="TextBox 9">
                <a:extLst>
                  <a:ext uri="{FF2B5EF4-FFF2-40B4-BE49-F238E27FC236}">
                    <a16:creationId xmlns:a16="http://schemas.microsoft.com/office/drawing/2014/main" id="{559E53FB-C436-C06C-A2DA-4439F92A757D}"/>
                  </a:ext>
                </a:extLst>
              </p:cNvPr>
              <p:cNvSpPr txBox="1">
                <a:spLocks noRot="1" noChangeAspect="1" noMove="1" noResize="1" noEditPoints="1" noAdjustHandles="1" noChangeArrowheads="1" noChangeShapeType="1" noTextEdit="1"/>
              </p:cNvSpPr>
              <p:nvPr/>
            </p:nvSpPr>
            <p:spPr>
              <a:xfrm>
                <a:off x="263672" y="3678877"/>
                <a:ext cx="8815013" cy="1409360"/>
              </a:xfrm>
              <a:prstGeom prst="rect">
                <a:avLst/>
              </a:prstGeom>
              <a:blipFill>
                <a:blip r:embed="rId8"/>
                <a:stretch>
                  <a:fillRect l="-553"/>
                </a:stretch>
              </a:blipFill>
            </p:spPr>
            <p:txBody>
              <a:bodyPr/>
              <a:lstStyle/>
              <a:p>
                <a:r>
                  <a:rPr lang="en-US">
                    <a:noFill/>
                  </a:rPr>
                  <a:t> </a:t>
                </a:r>
              </a:p>
            </p:txBody>
          </p:sp>
        </mc:Fallback>
      </mc:AlternateContent>
    </p:spTree>
    <p:extLst>
      <p:ext uri="{BB962C8B-B14F-4D97-AF65-F5344CB8AC3E}">
        <p14:creationId xmlns:p14="http://schemas.microsoft.com/office/powerpoint/2010/main" val="352065160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fade">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499"/>
                                          </p:stCondLst>
                                        </p:cTn>
                                        <p:tgtEl>
                                          <p:spTgt spid="13">
                                            <p:txEl>
                                              <p:pRg st="1" end="1"/>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499"/>
                                          </p:stCondLst>
                                        </p:cTn>
                                        <p:tgtEl>
                                          <p:spTgt spid="13">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barn(inVertical)">
                                      <p:cBhvr>
                                        <p:cTn id="28" dur="500"/>
                                        <p:tgtEl>
                                          <p:spTgt spid="7">
                                            <p:txEl>
                                              <p:pRg st="0" end="0"/>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Effect transition="in" filter="barn(inVertical)">
                                      <p:cBhvr>
                                        <p:cTn id="31" dur="500"/>
                                        <p:tgtEl>
                                          <p:spTgt spid="7">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sp>
        <p:nvSpPr>
          <p:cNvPr id="8" name="TextBox 7">
            <a:extLst>
              <a:ext uri="{FF2B5EF4-FFF2-40B4-BE49-F238E27FC236}">
                <a16:creationId xmlns:a16="http://schemas.microsoft.com/office/drawing/2014/main" id="{0C2391C5-86C4-DE0E-9F77-ACE2254BACD4}"/>
              </a:ext>
            </a:extLst>
          </p:cNvPr>
          <p:cNvSpPr txBox="1"/>
          <p:nvPr/>
        </p:nvSpPr>
        <p:spPr>
          <a:xfrm>
            <a:off x="195943" y="976730"/>
            <a:ext cx="8882743" cy="3190040"/>
          </a:xfrm>
          <a:prstGeom prst="rect">
            <a:avLst/>
          </a:prstGeom>
          <a:ln w="19050">
            <a:solidFill>
              <a:schemeClr val="bg2">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50000"/>
              </a:lnSpc>
              <a:spcBef>
                <a:spcPts val="0"/>
              </a:spcBef>
              <a:spcAft>
                <a:spcPts val="600"/>
              </a:spcAft>
              <a:buClr>
                <a:srgbClr val="000000"/>
              </a:buClr>
              <a:buSzTx/>
              <a:buFont typeface="Arial"/>
              <a:buNone/>
              <a:tabLst/>
              <a:defRPr/>
            </a:pPr>
            <a:r>
              <a:rPr kumimoji="0" lang="en-US" sz="2000" b="1" i="0" u="sng" strike="noStrike" kern="0" cap="none" spc="0" normalizeH="0" baseline="0" noProof="0" dirty="0" err="1">
                <a:ln>
                  <a:noFill/>
                </a:ln>
                <a:solidFill>
                  <a:srgbClr val="EEEEEE">
                    <a:lumMod val="10000"/>
                  </a:srgbClr>
                </a:solidFill>
                <a:effectLst/>
                <a:uLnTx/>
                <a:uFillTx/>
                <a:latin typeface="+mj-lt"/>
                <a:ea typeface="Arial" panose="020B0604020202020204" pitchFamily="34" charset="0"/>
                <a:cs typeface="Times New Roman" panose="02020603050405020304" pitchFamily="18" charset="0"/>
                <a:sym typeface="Arial"/>
              </a:rPr>
              <a:t>Nhận</a:t>
            </a:r>
            <a:r>
              <a:rPr kumimoji="0" lang="en-US" sz="2000" b="1" i="0" u="sng" strike="noStrike" kern="0" cap="none" spc="0" normalizeH="0" baseline="0" noProof="0" dirty="0">
                <a:ln>
                  <a:noFill/>
                </a:ln>
                <a:solidFill>
                  <a:srgbClr val="EEEEEE">
                    <a:lumMod val="10000"/>
                  </a:srgbClr>
                </a:solidFill>
                <a:effectLst/>
                <a:uLnTx/>
                <a:uFillTx/>
                <a:latin typeface="+mj-lt"/>
                <a:ea typeface="Arial" panose="020B0604020202020204" pitchFamily="34" charset="0"/>
                <a:cs typeface="Times New Roman" panose="02020603050405020304" pitchFamily="18" charset="0"/>
                <a:sym typeface="Arial"/>
              </a:rPr>
              <a:t> </a:t>
            </a:r>
            <a:r>
              <a:rPr kumimoji="0" lang="en-US" sz="2000" b="1" i="0" u="sng" strike="noStrike" kern="0" cap="none" spc="0" normalizeH="0" baseline="0" noProof="0" dirty="0" err="1">
                <a:ln>
                  <a:noFill/>
                </a:ln>
                <a:solidFill>
                  <a:srgbClr val="EEEEEE">
                    <a:lumMod val="10000"/>
                  </a:srgbClr>
                </a:solidFill>
                <a:effectLst/>
                <a:uLnTx/>
                <a:uFillTx/>
                <a:latin typeface="+mj-lt"/>
                <a:ea typeface="Arial" panose="020B0604020202020204" pitchFamily="34" charset="0"/>
                <a:cs typeface="Times New Roman" panose="02020603050405020304" pitchFamily="18" charset="0"/>
                <a:sym typeface="Arial"/>
              </a:rPr>
              <a:t>xét</a:t>
            </a:r>
            <a:r>
              <a:rPr kumimoji="0" lang="en-US" sz="2000" b="1" i="0" u="sng" strike="noStrike" kern="0" cap="none" spc="0" normalizeH="0" baseline="0" noProof="0" dirty="0">
                <a:ln>
                  <a:noFill/>
                </a:ln>
                <a:solidFill>
                  <a:srgbClr val="EEEEEE">
                    <a:lumMod val="10000"/>
                  </a:srgbClr>
                </a:solidFill>
                <a:effectLst/>
                <a:uLnTx/>
                <a:uFillTx/>
                <a:latin typeface="+mj-lt"/>
                <a:ea typeface="Arial" panose="020B0604020202020204" pitchFamily="34" charset="0"/>
                <a:cs typeface="Times New Roman" panose="02020603050405020304" pitchFamily="18" charset="0"/>
                <a:sym typeface="Arial"/>
              </a:rPr>
              <a:t>:</a:t>
            </a:r>
            <a:r>
              <a:rPr kumimoji="0" lang="en-US" sz="2000" b="0" i="0" u="none" strike="noStrike" kern="0" cap="none" spc="0" normalizeH="0" baseline="0" noProof="0" dirty="0">
                <a:ln>
                  <a:noFill/>
                </a:ln>
                <a:solidFill>
                  <a:srgbClr val="EEEEEE">
                    <a:lumMod val="10000"/>
                  </a:srgbClr>
                </a:solidFill>
                <a:effectLst/>
                <a:uLnTx/>
                <a:uFillTx/>
                <a:latin typeface="+mj-lt"/>
                <a:ea typeface="Arial" panose="020B0604020202020204" pitchFamily="34" charset="0"/>
                <a:cs typeface="Times New Roman" panose="02020603050405020304" pitchFamily="18" charset="0"/>
                <a:sym typeface="Arial"/>
              </a:rPr>
              <a:t> </a:t>
            </a:r>
            <a:r>
              <a:rPr kumimoji="0" lang="pt-BR" sz="2000" b="0" i="0" u="none" strike="noStrike" kern="100" cap="none" spc="0" normalizeH="0" baseline="0" noProof="0" dirty="0">
                <a:ln>
                  <a:noFill/>
                </a:ln>
                <a:solidFill>
                  <a:srgbClr val="EEEEEE">
                    <a:lumMod val="10000"/>
                  </a:srgbClr>
                </a:solidFill>
                <a:effectLst/>
                <a:uLnTx/>
                <a:uFillTx/>
                <a:latin typeface="+mj-lt"/>
                <a:ea typeface="Times New Roman" panose="02020603050405020304" pitchFamily="18" charset="0"/>
                <a:cs typeface="Times New Roman" panose="02020603050405020304" pitchFamily="18" charset="0"/>
                <a:sym typeface="Arial"/>
              </a:rPr>
              <a:t>Muốn quy</a:t>
            </a:r>
            <a:r>
              <a:rPr kumimoji="0" lang="pt-BR" sz="2000" b="0" i="0" u="none" strike="noStrike" kern="100" cap="none" spc="0" normalizeH="0" noProof="0" dirty="0">
                <a:ln>
                  <a:noFill/>
                </a:ln>
                <a:solidFill>
                  <a:srgbClr val="EEEEEE">
                    <a:lumMod val="10000"/>
                  </a:srgbClr>
                </a:solidFill>
                <a:effectLst/>
                <a:uLnTx/>
                <a:uFillTx/>
                <a:latin typeface="+mj-lt"/>
                <a:ea typeface="Times New Roman" panose="02020603050405020304" pitchFamily="18" charset="0"/>
                <a:cs typeface="Times New Roman" panose="02020603050405020304" pitchFamily="18" charset="0"/>
                <a:sym typeface="Arial"/>
              </a:rPr>
              <a:t> đồng mẫu thức nhiều phân thức</a:t>
            </a:r>
            <a:r>
              <a:rPr kumimoji="0" lang="pt-BR" sz="2000" b="0" i="0" u="none" strike="noStrike" kern="100" cap="none" spc="0" normalizeH="0" baseline="0" noProof="0" dirty="0">
                <a:ln>
                  <a:noFill/>
                </a:ln>
                <a:solidFill>
                  <a:srgbClr val="EEEEEE">
                    <a:lumMod val="10000"/>
                  </a:srgbClr>
                </a:solidFill>
                <a:effectLst/>
                <a:uLnTx/>
                <a:uFillTx/>
                <a:latin typeface="+mj-lt"/>
                <a:ea typeface="Times New Roman" panose="02020603050405020304" pitchFamily="18" charset="0"/>
                <a:cs typeface="Times New Roman" panose="02020603050405020304" pitchFamily="18" charset="0"/>
                <a:sym typeface="Arial"/>
              </a:rPr>
              <a:t>, ta có thể làm như sau: </a:t>
            </a:r>
            <a:endParaRPr kumimoji="0" lang="en-US" sz="2000" b="0" i="0" u="none" strike="noStrike" kern="100" cap="none" spc="0" normalizeH="0" baseline="0" noProof="0" dirty="0">
              <a:ln>
                <a:noFill/>
              </a:ln>
              <a:solidFill>
                <a:srgbClr val="EEEEEE">
                  <a:lumMod val="10000"/>
                </a:srgbClr>
              </a:solidFill>
              <a:effectLst/>
              <a:uLnTx/>
              <a:uFillTx/>
              <a:latin typeface="+mj-lt"/>
              <a:ea typeface="Calibri" panose="020F0502020204030204" pitchFamily="34" charset="0"/>
              <a:cs typeface="Times New Roman" panose="02020603050405020304" pitchFamily="18" charset="0"/>
              <a:sym typeface="Arial"/>
            </a:endParaRPr>
          </a:p>
          <a:p>
            <a:pPr>
              <a:lnSpc>
                <a:spcPct val="150000"/>
              </a:lnSpc>
              <a:spcBef>
                <a:spcPts val="600"/>
              </a:spcBef>
              <a:spcAft>
                <a:spcPts val="300"/>
              </a:spcAft>
            </a:pPr>
            <a:r>
              <a:rPr lang="en-US" sz="2000" i="1" kern="100" dirty="0" err="1">
                <a:solidFill>
                  <a:schemeClr val="bg1">
                    <a:lumMod val="10000"/>
                  </a:schemeClr>
                </a:solidFill>
                <a:latin typeface="+mj-lt"/>
                <a:ea typeface="Times New Roman" panose="02020603050405020304" pitchFamily="18" charset="0"/>
                <a:cs typeface="Times New Roman" panose="02020603050405020304" pitchFamily="18" charset="0"/>
              </a:rPr>
              <a:t>Bước</a:t>
            </a:r>
            <a:r>
              <a:rPr lang="en-US" sz="2000" i="1" kern="100" dirty="0">
                <a:solidFill>
                  <a:schemeClr val="bg1">
                    <a:lumMod val="10000"/>
                  </a:schemeClr>
                </a:solidFill>
                <a:latin typeface="+mj-lt"/>
                <a:ea typeface="Times New Roman" panose="02020603050405020304" pitchFamily="18" charset="0"/>
                <a:cs typeface="Times New Roman" panose="02020603050405020304" pitchFamily="18" charset="0"/>
              </a:rPr>
              <a:t> 1: </a:t>
            </a:r>
            <a:r>
              <a:rPr lang="en-US" sz="2000" kern="100" dirty="0" err="1">
                <a:solidFill>
                  <a:schemeClr val="bg1">
                    <a:lumMod val="10000"/>
                  </a:schemeClr>
                </a:solidFill>
                <a:latin typeface="+mj-lt"/>
                <a:ea typeface="Times New Roman" panose="02020603050405020304" pitchFamily="18" charset="0"/>
                <a:cs typeface="Times New Roman" panose="02020603050405020304" pitchFamily="18" charset="0"/>
              </a:rPr>
              <a:t>Phân</a:t>
            </a:r>
            <a:r>
              <a:rPr lang="en-US" sz="20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mj-lt"/>
                <a:ea typeface="Times New Roman" panose="02020603050405020304" pitchFamily="18" charset="0"/>
                <a:cs typeface="Times New Roman" panose="02020603050405020304" pitchFamily="18" charset="0"/>
              </a:rPr>
              <a:t>tích</a:t>
            </a:r>
            <a:r>
              <a:rPr lang="en-US" sz="20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mj-lt"/>
                <a:ea typeface="Times New Roman" panose="02020603050405020304" pitchFamily="18" charset="0"/>
                <a:cs typeface="Times New Roman" panose="02020603050405020304" pitchFamily="18" charset="0"/>
              </a:rPr>
              <a:t>các</a:t>
            </a:r>
            <a:r>
              <a:rPr lang="en-US" sz="20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mj-lt"/>
                <a:ea typeface="Times New Roman" panose="02020603050405020304" pitchFamily="18" charset="0"/>
                <a:cs typeface="Times New Roman" panose="02020603050405020304" pitchFamily="18" charset="0"/>
              </a:rPr>
              <a:t>mẫu</a:t>
            </a:r>
            <a:r>
              <a:rPr lang="en-US" sz="20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mj-lt"/>
                <a:ea typeface="Times New Roman" panose="02020603050405020304" pitchFamily="18" charset="0"/>
                <a:cs typeface="Times New Roman" panose="02020603050405020304" pitchFamily="18" charset="0"/>
              </a:rPr>
              <a:t>thức</a:t>
            </a:r>
            <a:r>
              <a:rPr lang="en-US" sz="20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mj-lt"/>
                <a:ea typeface="Times New Roman" panose="02020603050405020304" pitchFamily="18" charset="0"/>
                <a:cs typeface="Times New Roman" panose="02020603050405020304" pitchFamily="18" charset="0"/>
              </a:rPr>
              <a:t>thành</a:t>
            </a:r>
            <a:r>
              <a:rPr lang="en-US" sz="20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mj-lt"/>
                <a:ea typeface="Times New Roman" panose="02020603050405020304" pitchFamily="18" charset="0"/>
                <a:cs typeface="Times New Roman" panose="02020603050405020304" pitchFamily="18" charset="0"/>
              </a:rPr>
              <a:t>nhân</a:t>
            </a:r>
            <a:r>
              <a:rPr lang="en-US" sz="20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mj-lt"/>
                <a:ea typeface="Times New Roman" panose="02020603050405020304" pitchFamily="18" charset="0"/>
                <a:cs typeface="Times New Roman" panose="02020603050405020304" pitchFamily="18" charset="0"/>
              </a:rPr>
              <a:t>tử</a:t>
            </a:r>
            <a:r>
              <a:rPr lang="en-US" sz="20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mj-lt"/>
                <a:ea typeface="Times New Roman" panose="02020603050405020304" pitchFamily="18" charset="0"/>
                <a:cs typeface="Times New Roman" panose="02020603050405020304" pitchFamily="18" charset="0"/>
              </a:rPr>
              <a:t>nếu</a:t>
            </a:r>
            <a:r>
              <a:rPr lang="en-US" sz="20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mj-lt"/>
                <a:ea typeface="Times New Roman" panose="02020603050405020304" pitchFamily="18" charset="0"/>
                <a:cs typeface="Times New Roman" panose="02020603050405020304" pitchFamily="18" charset="0"/>
              </a:rPr>
              <a:t>cần</a:t>
            </a:r>
            <a:r>
              <a:rPr lang="en-US" sz="20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mj-lt"/>
                <a:ea typeface="Times New Roman" panose="02020603050405020304" pitchFamily="18" charset="0"/>
                <a:cs typeface="Times New Roman" panose="02020603050405020304" pitchFamily="18" charset="0"/>
              </a:rPr>
              <a:t>rồi</a:t>
            </a:r>
            <a:r>
              <a:rPr lang="en-US" sz="20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mj-lt"/>
                <a:ea typeface="Times New Roman" panose="02020603050405020304" pitchFamily="18" charset="0"/>
                <a:cs typeface="Times New Roman" panose="02020603050405020304" pitchFamily="18" charset="0"/>
              </a:rPr>
              <a:t>tìm</a:t>
            </a:r>
            <a:r>
              <a:rPr lang="en-US" sz="2000" kern="100" dirty="0">
                <a:solidFill>
                  <a:schemeClr val="bg1">
                    <a:lumMod val="10000"/>
                  </a:schemeClr>
                </a:solidFill>
                <a:latin typeface="+mj-lt"/>
                <a:ea typeface="Times New Roman" panose="02020603050405020304" pitchFamily="18" charset="0"/>
                <a:cs typeface="Times New Roman" panose="02020603050405020304" pitchFamily="18" charset="0"/>
              </a:rPr>
              <a:t> MTC</a:t>
            </a:r>
            <a:endParaRPr lang="en-US" sz="2000" kern="100" dirty="0">
              <a:solidFill>
                <a:schemeClr val="bg1">
                  <a:lumMod val="10000"/>
                </a:schemeClr>
              </a:solidFill>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000" i="1" kern="100" dirty="0" err="1">
                <a:solidFill>
                  <a:schemeClr val="bg1">
                    <a:lumMod val="10000"/>
                  </a:schemeClr>
                </a:solidFill>
                <a:latin typeface="+mj-lt"/>
                <a:ea typeface="Times New Roman" panose="02020603050405020304" pitchFamily="18" charset="0"/>
                <a:cs typeface="Times New Roman" panose="02020603050405020304" pitchFamily="18" charset="0"/>
              </a:rPr>
              <a:t>Bước</a:t>
            </a:r>
            <a:r>
              <a:rPr lang="en-US" sz="2000" i="1" kern="100" dirty="0">
                <a:solidFill>
                  <a:schemeClr val="bg1">
                    <a:lumMod val="10000"/>
                  </a:schemeClr>
                </a:solidFill>
                <a:latin typeface="+mj-lt"/>
                <a:ea typeface="Times New Roman" panose="02020603050405020304" pitchFamily="18" charset="0"/>
                <a:cs typeface="Times New Roman" panose="02020603050405020304" pitchFamily="18" charset="0"/>
              </a:rPr>
              <a:t> 2: </a:t>
            </a:r>
            <a:r>
              <a:rPr lang="en-US" sz="2000" kern="100" dirty="0" err="1">
                <a:solidFill>
                  <a:schemeClr val="bg1">
                    <a:lumMod val="10000"/>
                  </a:schemeClr>
                </a:solidFill>
                <a:latin typeface="+mj-lt"/>
                <a:ea typeface="Times New Roman" panose="02020603050405020304" pitchFamily="18" charset="0"/>
                <a:cs typeface="Times New Roman" panose="02020603050405020304" pitchFamily="18" charset="0"/>
              </a:rPr>
              <a:t>Tìm</a:t>
            </a:r>
            <a:r>
              <a:rPr lang="en-US" sz="20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mj-lt"/>
                <a:ea typeface="Times New Roman" panose="02020603050405020304" pitchFamily="18" charset="0"/>
                <a:cs typeface="Times New Roman" panose="02020603050405020304" pitchFamily="18" charset="0"/>
              </a:rPr>
              <a:t>nhân</a:t>
            </a:r>
            <a:r>
              <a:rPr lang="en-US" sz="20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mj-lt"/>
                <a:ea typeface="Times New Roman" panose="02020603050405020304" pitchFamily="18" charset="0"/>
                <a:cs typeface="Times New Roman" panose="02020603050405020304" pitchFamily="18" charset="0"/>
              </a:rPr>
              <a:t>tử</a:t>
            </a:r>
            <a:r>
              <a:rPr lang="en-US" sz="20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mj-lt"/>
                <a:ea typeface="Times New Roman" panose="02020603050405020304" pitchFamily="18" charset="0"/>
                <a:cs typeface="Times New Roman" panose="02020603050405020304" pitchFamily="18" charset="0"/>
              </a:rPr>
              <a:t>phụ</a:t>
            </a:r>
            <a:r>
              <a:rPr lang="en-US" sz="20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mj-lt"/>
                <a:ea typeface="Times New Roman" panose="02020603050405020304" pitchFamily="18" charset="0"/>
                <a:cs typeface="Times New Roman" panose="02020603050405020304" pitchFamily="18" charset="0"/>
              </a:rPr>
              <a:t>của</a:t>
            </a:r>
            <a:r>
              <a:rPr lang="en-US" sz="20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mj-lt"/>
                <a:ea typeface="Times New Roman" panose="02020603050405020304" pitchFamily="18" charset="0"/>
                <a:cs typeface="Times New Roman" panose="02020603050405020304" pitchFamily="18" charset="0"/>
              </a:rPr>
              <a:t>mỗi</a:t>
            </a:r>
            <a:r>
              <a:rPr lang="en-US" sz="20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mj-lt"/>
                <a:ea typeface="Times New Roman" panose="02020603050405020304" pitchFamily="18" charset="0"/>
                <a:cs typeface="Times New Roman" panose="02020603050405020304" pitchFamily="18" charset="0"/>
              </a:rPr>
              <a:t>mẫu</a:t>
            </a:r>
            <a:r>
              <a:rPr lang="en-US" sz="20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mj-lt"/>
                <a:ea typeface="Times New Roman" panose="02020603050405020304" pitchFamily="18" charset="0"/>
                <a:cs typeface="Times New Roman" panose="02020603050405020304" pitchFamily="18" charset="0"/>
              </a:rPr>
              <a:t>thức</a:t>
            </a:r>
            <a:r>
              <a:rPr lang="en-US" sz="20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mj-lt"/>
                <a:ea typeface="Times New Roman" panose="02020603050405020304" pitchFamily="18" charset="0"/>
                <a:cs typeface="Times New Roman" panose="02020603050405020304" pitchFamily="18" charset="0"/>
              </a:rPr>
              <a:t>bằng</a:t>
            </a:r>
            <a:r>
              <a:rPr lang="en-US" sz="20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mj-lt"/>
                <a:ea typeface="Times New Roman" panose="02020603050405020304" pitchFamily="18" charset="0"/>
                <a:cs typeface="Times New Roman" panose="02020603050405020304" pitchFamily="18" charset="0"/>
              </a:rPr>
              <a:t>cách</a:t>
            </a:r>
            <a:r>
              <a:rPr lang="en-US" sz="2000" kern="100" dirty="0">
                <a:solidFill>
                  <a:schemeClr val="bg1">
                    <a:lumMod val="10000"/>
                  </a:schemeClr>
                </a:solidFill>
                <a:latin typeface="+mj-lt"/>
                <a:ea typeface="Times New Roman" panose="02020603050405020304" pitchFamily="18" charset="0"/>
                <a:cs typeface="Times New Roman" panose="02020603050405020304" pitchFamily="18" charset="0"/>
              </a:rPr>
              <a:t> chia MTC </a:t>
            </a:r>
            <a:r>
              <a:rPr lang="en-US" sz="2000" kern="100" dirty="0" err="1">
                <a:solidFill>
                  <a:schemeClr val="bg1">
                    <a:lumMod val="10000"/>
                  </a:schemeClr>
                </a:solidFill>
                <a:latin typeface="+mj-lt"/>
                <a:ea typeface="Times New Roman" panose="02020603050405020304" pitchFamily="18" charset="0"/>
                <a:cs typeface="Times New Roman" panose="02020603050405020304" pitchFamily="18" charset="0"/>
              </a:rPr>
              <a:t>cho</a:t>
            </a:r>
            <a:r>
              <a:rPr lang="en-US" sz="20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mj-lt"/>
                <a:ea typeface="Times New Roman" panose="02020603050405020304" pitchFamily="18" charset="0"/>
                <a:cs typeface="Times New Roman" panose="02020603050405020304" pitchFamily="18" charset="0"/>
              </a:rPr>
              <a:t>từng</a:t>
            </a:r>
            <a:r>
              <a:rPr lang="en-US" sz="20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mj-lt"/>
                <a:ea typeface="Times New Roman" panose="02020603050405020304" pitchFamily="18" charset="0"/>
                <a:cs typeface="Times New Roman" panose="02020603050405020304" pitchFamily="18" charset="0"/>
              </a:rPr>
              <a:t>mẫu</a:t>
            </a:r>
            <a:r>
              <a:rPr lang="en-US" sz="2000" kern="100" dirty="0">
                <a:solidFill>
                  <a:schemeClr val="bg1">
                    <a:lumMod val="10000"/>
                  </a:schemeClr>
                </a:solidFill>
                <a:latin typeface="+mj-lt"/>
                <a:ea typeface="Times New Roman" panose="02020603050405020304" pitchFamily="18" charset="0"/>
                <a:cs typeface="Times New Roman" panose="02020603050405020304" pitchFamily="18" charset="0"/>
              </a:rPr>
              <a:t>)</a:t>
            </a:r>
            <a:endParaRPr lang="en-US" sz="2000" kern="100" dirty="0">
              <a:solidFill>
                <a:schemeClr val="bg1">
                  <a:lumMod val="10000"/>
                </a:schemeClr>
              </a:solidFill>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000" i="1" kern="100" dirty="0" err="1">
                <a:solidFill>
                  <a:schemeClr val="bg1">
                    <a:lumMod val="10000"/>
                  </a:schemeClr>
                </a:solidFill>
                <a:latin typeface="+mj-lt"/>
                <a:ea typeface="Times New Roman" panose="02020603050405020304" pitchFamily="18" charset="0"/>
                <a:cs typeface="Times New Roman" panose="02020603050405020304" pitchFamily="18" charset="0"/>
              </a:rPr>
              <a:t>Bước</a:t>
            </a:r>
            <a:r>
              <a:rPr lang="en-US" sz="2000" i="1" kern="100" dirty="0">
                <a:solidFill>
                  <a:schemeClr val="bg1">
                    <a:lumMod val="10000"/>
                  </a:schemeClr>
                </a:solidFill>
                <a:latin typeface="+mj-lt"/>
                <a:ea typeface="Times New Roman" panose="02020603050405020304" pitchFamily="18" charset="0"/>
                <a:cs typeface="Times New Roman" panose="02020603050405020304" pitchFamily="18" charset="0"/>
              </a:rPr>
              <a:t> 3: </a:t>
            </a:r>
            <a:r>
              <a:rPr lang="en-US" sz="2000" kern="100" dirty="0" err="1">
                <a:solidFill>
                  <a:schemeClr val="bg1">
                    <a:lumMod val="10000"/>
                  </a:schemeClr>
                </a:solidFill>
                <a:latin typeface="+mj-lt"/>
                <a:ea typeface="Times New Roman" panose="02020603050405020304" pitchFamily="18" charset="0"/>
                <a:cs typeface="Times New Roman" panose="02020603050405020304" pitchFamily="18" charset="0"/>
              </a:rPr>
              <a:t>Nhân</a:t>
            </a:r>
            <a:r>
              <a:rPr lang="en-US" sz="20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mj-lt"/>
                <a:ea typeface="Times New Roman" panose="02020603050405020304" pitchFamily="18" charset="0"/>
                <a:cs typeface="Times New Roman" panose="02020603050405020304" pitchFamily="18" charset="0"/>
              </a:rPr>
              <a:t>cả</a:t>
            </a:r>
            <a:r>
              <a:rPr lang="en-US" sz="20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mj-lt"/>
                <a:ea typeface="Times New Roman" panose="02020603050405020304" pitchFamily="18" charset="0"/>
                <a:cs typeface="Times New Roman" panose="02020603050405020304" pitchFamily="18" charset="0"/>
              </a:rPr>
              <a:t>tử</a:t>
            </a:r>
            <a:r>
              <a:rPr lang="en-US" sz="20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mj-lt"/>
                <a:ea typeface="Times New Roman" panose="02020603050405020304" pitchFamily="18" charset="0"/>
                <a:cs typeface="Times New Roman" panose="02020603050405020304" pitchFamily="18" charset="0"/>
              </a:rPr>
              <a:t>và</a:t>
            </a:r>
            <a:r>
              <a:rPr lang="en-US" sz="20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mj-lt"/>
                <a:ea typeface="Times New Roman" panose="02020603050405020304" pitchFamily="18" charset="0"/>
                <a:cs typeface="Times New Roman" panose="02020603050405020304" pitchFamily="18" charset="0"/>
              </a:rPr>
              <a:t>mẫu</a:t>
            </a:r>
            <a:r>
              <a:rPr lang="en-US" sz="20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mj-lt"/>
                <a:ea typeface="Times New Roman" panose="02020603050405020304" pitchFamily="18" charset="0"/>
                <a:cs typeface="Times New Roman" panose="02020603050405020304" pitchFamily="18" charset="0"/>
              </a:rPr>
              <a:t>của</a:t>
            </a:r>
            <a:r>
              <a:rPr lang="en-US" sz="20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mj-lt"/>
                <a:ea typeface="Times New Roman" panose="02020603050405020304" pitchFamily="18" charset="0"/>
                <a:cs typeface="Times New Roman" panose="02020603050405020304" pitchFamily="18" charset="0"/>
              </a:rPr>
              <a:t>mỗi</a:t>
            </a:r>
            <a:r>
              <a:rPr lang="en-US" sz="20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mj-lt"/>
                <a:ea typeface="Times New Roman" panose="02020603050405020304" pitchFamily="18" charset="0"/>
                <a:cs typeface="Times New Roman" panose="02020603050405020304" pitchFamily="18" charset="0"/>
              </a:rPr>
              <a:t>phân</a:t>
            </a:r>
            <a:r>
              <a:rPr lang="en-US" sz="20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mj-lt"/>
                <a:ea typeface="Times New Roman" panose="02020603050405020304" pitchFamily="18" charset="0"/>
                <a:cs typeface="Times New Roman" panose="02020603050405020304" pitchFamily="18" charset="0"/>
              </a:rPr>
              <a:t>thức</a:t>
            </a:r>
            <a:r>
              <a:rPr lang="en-US" sz="20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mj-lt"/>
                <a:ea typeface="Times New Roman" panose="02020603050405020304" pitchFamily="18" charset="0"/>
                <a:cs typeface="Times New Roman" panose="02020603050405020304" pitchFamily="18" charset="0"/>
              </a:rPr>
              <a:t>đã</a:t>
            </a:r>
            <a:r>
              <a:rPr lang="en-US" sz="20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mj-lt"/>
                <a:ea typeface="Times New Roman" panose="02020603050405020304" pitchFamily="18" charset="0"/>
                <a:cs typeface="Times New Roman" panose="02020603050405020304" pitchFamily="18" charset="0"/>
              </a:rPr>
              <a:t>cho</a:t>
            </a:r>
            <a:r>
              <a:rPr lang="en-US" sz="20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mj-lt"/>
                <a:ea typeface="Times New Roman" panose="02020603050405020304" pitchFamily="18" charset="0"/>
                <a:cs typeface="Times New Roman" panose="02020603050405020304" pitchFamily="18" charset="0"/>
              </a:rPr>
              <a:t>với</a:t>
            </a:r>
            <a:r>
              <a:rPr lang="en-US" sz="20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mj-lt"/>
                <a:ea typeface="Times New Roman" panose="02020603050405020304" pitchFamily="18" charset="0"/>
                <a:cs typeface="Times New Roman" panose="02020603050405020304" pitchFamily="18" charset="0"/>
              </a:rPr>
              <a:t>nhân</a:t>
            </a:r>
            <a:r>
              <a:rPr lang="en-US" sz="20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mj-lt"/>
                <a:ea typeface="Times New Roman" panose="02020603050405020304" pitchFamily="18" charset="0"/>
                <a:cs typeface="Times New Roman" panose="02020603050405020304" pitchFamily="18" charset="0"/>
              </a:rPr>
              <a:t>tử</a:t>
            </a:r>
            <a:r>
              <a:rPr lang="en-US" sz="20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mj-lt"/>
                <a:ea typeface="Times New Roman" panose="02020603050405020304" pitchFamily="18" charset="0"/>
                <a:cs typeface="Times New Roman" panose="02020603050405020304" pitchFamily="18" charset="0"/>
              </a:rPr>
              <a:t>phụ</a:t>
            </a:r>
            <a:r>
              <a:rPr lang="en-US" sz="20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mj-lt"/>
                <a:ea typeface="Times New Roman" panose="02020603050405020304" pitchFamily="18" charset="0"/>
                <a:cs typeface="Times New Roman" panose="02020603050405020304" pitchFamily="18" charset="0"/>
              </a:rPr>
              <a:t>tương</a:t>
            </a:r>
            <a:r>
              <a:rPr lang="en-US" sz="2000" kern="100" dirty="0">
                <a:solidFill>
                  <a:schemeClr val="bg1">
                    <a:lumMod val="10000"/>
                  </a:schemeClr>
                </a:solidFill>
                <a:latin typeface="+mj-lt"/>
                <a:ea typeface="Times New Roman" panose="02020603050405020304" pitchFamily="18" charset="0"/>
                <a:cs typeface="Times New Roman" panose="02020603050405020304" pitchFamily="18" charset="0"/>
              </a:rPr>
              <a:t> </a:t>
            </a:r>
            <a:r>
              <a:rPr lang="en-US" sz="2000" kern="100" dirty="0" err="1">
                <a:solidFill>
                  <a:schemeClr val="bg1">
                    <a:lumMod val="10000"/>
                  </a:schemeClr>
                </a:solidFill>
                <a:latin typeface="+mj-lt"/>
                <a:ea typeface="Times New Roman" panose="02020603050405020304" pitchFamily="18" charset="0"/>
                <a:cs typeface="Times New Roman" panose="02020603050405020304" pitchFamily="18" charset="0"/>
              </a:rPr>
              <a:t>ứng</a:t>
            </a:r>
            <a:r>
              <a:rPr lang="en-US" sz="2000" kern="100" dirty="0">
                <a:solidFill>
                  <a:schemeClr val="bg1">
                    <a:lumMod val="10000"/>
                  </a:schemeClr>
                </a:solidFill>
                <a:latin typeface="+mj-lt"/>
                <a:ea typeface="Times New Roman" panose="02020603050405020304" pitchFamily="18" charset="0"/>
                <a:cs typeface="Times New Roman" panose="02020603050405020304" pitchFamily="18" charset="0"/>
              </a:rPr>
              <a:t>.</a:t>
            </a:r>
            <a:endParaRPr lang="en-US" sz="2000" kern="100" dirty="0">
              <a:solidFill>
                <a:schemeClr val="bg1">
                  <a:lumMod val="10000"/>
                </a:schemeClr>
              </a:solidFill>
              <a:latin typeface="+mj-lt"/>
              <a:ea typeface="Calibri" panose="020F050202020403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EAEEAD27-9931-E217-6868-6F8A413CDC57}"/>
              </a:ext>
            </a:extLst>
          </p:cNvPr>
          <p:cNvPicPr>
            <a:picLocks noChangeAspect="1"/>
          </p:cNvPicPr>
          <p:nvPr/>
        </p:nvPicPr>
        <p:blipFill>
          <a:blip r:embed="rId3"/>
          <a:stretch>
            <a:fillRect/>
          </a:stretch>
        </p:blipFill>
        <p:spPr>
          <a:xfrm>
            <a:off x="3843257" y="266351"/>
            <a:ext cx="1383030" cy="777954"/>
          </a:xfrm>
          <a:prstGeom prst="rect">
            <a:avLst/>
          </a:prstGeom>
        </p:spPr>
      </p:pic>
    </p:spTree>
    <p:extLst>
      <p:ext uri="{BB962C8B-B14F-4D97-AF65-F5344CB8AC3E}">
        <p14:creationId xmlns:p14="http://schemas.microsoft.com/office/powerpoint/2010/main" val="2295515420"/>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4" name="Oval Callout 29">
            <a:extLst>
              <a:ext uri="{FF2B5EF4-FFF2-40B4-BE49-F238E27FC236}">
                <a16:creationId xmlns:a16="http://schemas.microsoft.com/office/drawing/2014/main" id="{E57B902E-5AC7-D581-FB3D-0F763EAA6B02}"/>
              </a:ext>
            </a:extLst>
          </p:cNvPr>
          <p:cNvSpPr/>
          <p:nvPr/>
        </p:nvSpPr>
        <p:spPr>
          <a:xfrm>
            <a:off x="291341" y="1785197"/>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1800" b="1" i="0" u="none" strike="noStrike" kern="1200" cap="none" spc="0" normalizeH="0" baseline="0" noProof="0" dirty="0">
              <a:ln>
                <a:noFill/>
              </a:ln>
              <a:solidFill>
                <a:prstClr val="white"/>
              </a:solidFill>
              <a:effectLst/>
              <a:uLnTx/>
              <a:uFillTx/>
              <a:latin typeface="Arial"/>
              <a:ea typeface="+mn-ea"/>
              <a:cs typeface="Arial"/>
              <a:sym typeface="Arial"/>
            </a:endParaRPr>
          </a:p>
        </p:txBody>
      </p:sp>
      <p:sp>
        <p:nvSpPr>
          <p:cNvPr id="6" name="TextBox 5">
            <a:extLst>
              <a:ext uri="{FF2B5EF4-FFF2-40B4-BE49-F238E27FC236}">
                <a16:creationId xmlns:a16="http://schemas.microsoft.com/office/drawing/2014/main" id="{1613F29A-5805-B5C0-D425-F5C5F90C132D}"/>
              </a:ext>
            </a:extLst>
          </p:cNvPr>
          <p:cNvSpPr txBox="1"/>
          <p:nvPr/>
        </p:nvSpPr>
        <p:spPr>
          <a:xfrm>
            <a:off x="2977925" y="391547"/>
            <a:ext cx="3188149" cy="605909"/>
          </a:xfrm>
          <a:prstGeom prst="flowChartTerminator">
            <a:avLst/>
          </a:prstGeom>
          <a:solidFill>
            <a:schemeClr val="bg2">
              <a:lumMod val="20000"/>
              <a:lumOff val="80000"/>
            </a:schemeClr>
          </a:solidFill>
          <a:ln w="38100">
            <a:solidFill>
              <a:schemeClr val="bg2">
                <a:lumMod val="75000"/>
              </a:schemeClr>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Ví</a:t>
            </a:r>
            <a:r>
              <a:rPr kumimoji="0" lang="nl-NL"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nl-NL"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dụ</a:t>
            </a:r>
            <a:r>
              <a:rPr kumimoji="0" lang="nl-NL"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6: SGK – </a:t>
            </a:r>
            <a:r>
              <a:rPr kumimoji="0" lang="nl-NL"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tr</a:t>
            </a:r>
            <a:r>
              <a:rPr kumimoji="0" lang="nl-NL"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a:t>
            </a:r>
            <a:r>
              <a:rPr lang="nl-NL" sz="2200" b="1" kern="1200" dirty="0">
                <a:solidFill>
                  <a:prstClr val="black"/>
                </a:solidFill>
                <a:ea typeface="+mn-ea"/>
                <a:cs typeface="Arial" panose="020B0604020202020204" pitchFamily="34" charset="0"/>
              </a:rPr>
              <a:t>34</a:t>
            </a:r>
            <a:endPar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F36CA0C-CF42-09F1-B5AF-DB04FC79E549}"/>
                  </a:ext>
                </a:extLst>
              </p:cNvPr>
              <p:cNvSpPr txBox="1"/>
              <p:nvPr/>
            </p:nvSpPr>
            <p:spPr>
              <a:xfrm>
                <a:off x="1264093" y="2143150"/>
                <a:ext cx="6394007" cy="126105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Arial"/>
                    <a:cs typeface="Arial"/>
                    <a:sym typeface="Arial"/>
                  </a:rPr>
                  <a:t>Ta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có</a:t>
                </a:r>
                <a:r>
                  <a:rPr kumimoji="0" lang="en-US" sz="2200" b="0" i="0" u="none" strike="noStrike" kern="0" cap="none" spc="0" normalizeH="0" baseline="0" noProof="0" dirty="0">
                    <a:ln>
                      <a:noFill/>
                    </a:ln>
                    <a:solidFill>
                      <a:srgbClr val="000000"/>
                    </a:solidFill>
                    <a:effectLst/>
                    <a:uLnTx/>
                    <a:uFillTx/>
                    <a:latin typeface="Arial"/>
                    <a:cs typeface="Arial"/>
                    <a:sym typeface="Arial"/>
                  </a:rPr>
                  <a:t>:</a:t>
                </a:r>
                <a:r>
                  <a:rPr kumimoji="0" lang="en-US" sz="2200" b="0" i="0" u="none" strike="noStrike" kern="0" cap="none" spc="0" normalizeH="0" noProof="0" dirty="0">
                    <a:ln>
                      <a:noFill/>
                    </a:ln>
                    <a:solidFill>
                      <a:srgbClr val="000000"/>
                    </a:solidFill>
                    <a:effectLst/>
                    <a:uLnTx/>
                    <a:uFillTx/>
                    <a:latin typeface="Arial"/>
                    <a:cs typeface="Arial"/>
                    <a:sym typeface="Arial"/>
                  </a:rPr>
                  <a:t> </a:t>
                </a:r>
                <a14:m>
                  <m:oMath xmlns:m="http://schemas.openxmlformats.org/officeDocument/2006/math">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3</m:t>
                    </m:r>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−6=3</m:t>
                    </m:r>
                    <m:d>
                      <m:dPr>
                        <m:ctrlP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dPr>
                      <m:e>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−2</m:t>
                        </m:r>
                      </m:e>
                    </m:d>
                    <m:r>
                      <a:rPr kumimoji="0" lang="en-US" sz="2200" b="0" i="0" u="none" strike="noStrike" kern="0" cap="none" spc="0" normalizeH="0" noProof="0" smtClean="0">
                        <a:ln>
                          <a:noFill/>
                        </a:ln>
                        <a:solidFill>
                          <a:srgbClr val="000000"/>
                        </a:solidFill>
                        <a:effectLst/>
                        <a:uLnTx/>
                        <a:uFillTx/>
                        <a:latin typeface="Cambria Math" panose="02040503050406030204" pitchFamily="18" charset="0"/>
                        <a:cs typeface="Arial"/>
                        <a:sym typeface="Arial"/>
                      </a:rPr>
                      <m:t>;</m:t>
                    </m:r>
                    <m:r>
                      <a:rPr lang="en-US" sz="2200" b="0" i="1" smtClean="0">
                        <a:latin typeface="Cambria Math" panose="02040503050406030204" pitchFamily="18" charset="0"/>
                      </a:rPr>
                      <m:t>3</m:t>
                    </m:r>
                    <m:r>
                      <a:rPr lang="en-US" sz="2200" b="0" i="1" smtClean="0">
                        <a:latin typeface="Cambria Math" panose="02040503050406030204" pitchFamily="18" charset="0"/>
                      </a:rPr>
                      <m:t>𝑥</m:t>
                    </m:r>
                    <m:r>
                      <a:rPr lang="en-US" sz="2200" b="0" i="1" smtClean="0">
                        <a:latin typeface="Cambria Math" panose="02040503050406030204" pitchFamily="18" charset="0"/>
                      </a:rPr>
                      <m:t>+6=3(</m:t>
                    </m:r>
                    <m:r>
                      <a:rPr lang="en-US" sz="2200" b="0" i="1" smtClean="0">
                        <a:latin typeface="Cambria Math" panose="02040503050406030204" pitchFamily="18" charset="0"/>
                      </a:rPr>
                      <m:t>𝑥</m:t>
                    </m:r>
                    <m:r>
                      <a:rPr lang="en-US" sz="2200" b="0" i="1" smtClean="0">
                        <a:latin typeface="Cambria Math" panose="02040503050406030204" pitchFamily="18" charset="0"/>
                      </a:rPr>
                      <m:t>+2)</m:t>
                    </m:r>
                  </m:oMath>
                </a14:m>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14:m>
                  <m:oMath xmlns:m="http://schemas.openxmlformats.org/officeDocument/2006/math">
                    <m:f>
                      <m:f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fPr>
                      <m:num>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3</m:t>
                        </m:r>
                      </m:num>
                      <m:den>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4−</m:t>
                        </m:r>
                        <m:sSup>
                          <m:sSup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sSup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e>
                          <m: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2</m:t>
                            </m:r>
                          </m:sup>
                        </m:sSup>
                      </m:den>
                    </m:f>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m:t>
                    </m:r>
                    <m:f>
                      <m:f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fPr>
                      <m:num>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−3</m:t>
                        </m:r>
                      </m:num>
                      <m:den>
                        <m:sSup>
                          <m:sSup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sSup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e>
                          <m: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2</m:t>
                            </m:r>
                          </m:sup>
                        </m:s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−4</m:t>
                        </m:r>
                      </m:den>
                    </m:f>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a:t>
                </a:r>
                <a14:m>
                  <m:oMath xmlns:m="http://schemas.openxmlformats.org/officeDocument/2006/math">
                    <m:sSup>
                      <m:sSup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sSup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e>
                      <m: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2</m:t>
                        </m:r>
                      </m:sup>
                    </m:s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−4=</m:t>
                    </m:r>
                    <m:d>
                      <m:d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d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−2</m:t>
                        </m:r>
                      </m:e>
                    </m:d>
                    <m:d>
                      <m:d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d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+2</m:t>
                        </m:r>
                      </m:e>
                    </m:d>
                  </m:oMath>
                </a14:m>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7" name="TextBox 6">
                <a:extLst>
                  <a:ext uri="{FF2B5EF4-FFF2-40B4-BE49-F238E27FC236}">
                    <a16:creationId xmlns:a16="http://schemas.microsoft.com/office/drawing/2014/main" id="{3F36CA0C-CF42-09F1-B5AF-DB04FC79E549}"/>
                  </a:ext>
                </a:extLst>
              </p:cNvPr>
              <p:cNvSpPr txBox="1">
                <a:spLocks noRot="1" noChangeAspect="1" noMove="1" noResize="1" noEditPoints="1" noAdjustHandles="1" noChangeArrowheads="1" noChangeShapeType="1" noTextEdit="1"/>
              </p:cNvSpPr>
              <p:nvPr/>
            </p:nvSpPr>
            <p:spPr>
              <a:xfrm>
                <a:off x="1264093" y="2143150"/>
                <a:ext cx="6394007" cy="1261051"/>
              </a:xfrm>
              <a:prstGeom prst="rect">
                <a:avLst/>
              </a:prstGeom>
              <a:blipFill>
                <a:blip r:embed="rId3"/>
                <a:stretch>
                  <a:fillRect l="-1239" b="-3398"/>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D9D671FB-2423-1576-7BDF-FC6C302946D6}"/>
              </a:ext>
            </a:extLst>
          </p:cNvPr>
          <p:cNvPicPr>
            <a:picLocks noChangeAspect="1"/>
          </p:cNvPicPr>
          <p:nvPr/>
        </p:nvPicPr>
        <p:blipFill>
          <a:blip r:embed="rId4"/>
          <a:stretch>
            <a:fillRect/>
          </a:stretch>
        </p:blipFill>
        <p:spPr>
          <a:xfrm>
            <a:off x="7049440" y="2301422"/>
            <a:ext cx="1660933" cy="934275"/>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F11FA10-CF62-97EE-55AD-0E273ECC3719}"/>
                  </a:ext>
                </a:extLst>
              </p:cNvPr>
              <p:cNvSpPr txBox="1"/>
              <p:nvPr/>
            </p:nvSpPr>
            <p:spPr>
              <a:xfrm>
                <a:off x="437324" y="3562473"/>
                <a:ext cx="8047544" cy="104522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US" sz="2200" dirty="0"/>
                  <a:t>Chọn MTC </a:t>
                </a:r>
                <a:r>
                  <a:rPr lang="en-US" sz="2200" dirty="0" err="1"/>
                  <a:t>là</a:t>
                </a:r>
                <a:r>
                  <a:rPr lang="en-US" sz="2200" dirty="0"/>
                  <a:t>: </a:t>
                </a:r>
                <a14:m>
                  <m:oMath xmlns:m="http://schemas.openxmlformats.org/officeDocument/2006/math">
                    <m:r>
                      <a:rPr lang="en-US" sz="2200" b="0" i="1" smtClean="0">
                        <a:latin typeface="Cambria Math" panose="02040503050406030204" pitchFamily="18" charset="0"/>
                      </a:rPr>
                      <m:t>3(</m:t>
                    </m:r>
                    <m:r>
                      <a:rPr lang="en-US" sz="2200" b="0" i="1" smtClean="0">
                        <a:latin typeface="Cambria Math" panose="02040503050406030204" pitchFamily="18" charset="0"/>
                      </a:rPr>
                      <m:t>𝑥</m:t>
                    </m:r>
                    <m:r>
                      <a:rPr lang="en-US" sz="2200" b="0" i="1" smtClean="0">
                        <a:latin typeface="Cambria Math" panose="02040503050406030204" pitchFamily="18" charset="0"/>
                      </a:rPr>
                      <m:t>−2)(</m:t>
                    </m:r>
                    <m:r>
                      <a:rPr lang="en-US" sz="2200" b="0" i="1" smtClean="0">
                        <a:latin typeface="Cambria Math" panose="02040503050406030204" pitchFamily="18" charset="0"/>
                      </a:rPr>
                      <m:t>𝑥</m:t>
                    </m:r>
                    <m:r>
                      <a:rPr lang="en-US" sz="2200" b="0" i="1" smtClean="0">
                        <a:latin typeface="Cambria Math" panose="02040503050406030204" pitchFamily="18" charset="0"/>
                      </a:rPr>
                      <m:t>+2)</m:t>
                    </m:r>
                  </m:oMath>
                </a14:m>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US" sz="2200" dirty="0" err="1"/>
                  <a:t>Nhân</a:t>
                </a:r>
                <a:r>
                  <a:rPr lang="en-US" sz="2200" dirty="0"/>
                  <a:t> </a:t>
                </a:r>
                <a:r>
                  <a:rPr lang="en-US" sz="2200" dirty="0" err="1"/>
                  <a:t>tử</a:t>
                </a:r>
                <a:r>
                  <a:rPr lang="en-US" sz="2200" dirty="0"/>
                  <a:t> </a:t>
                </a:r>
                <a:r>
                  <a:rPr lang="en-US" sz="2200" dirty="0" err="1"/>
                  <a:t>phụ</a:t>
                </a:r>
                <a:r>
                  <a:rPr lang="en-US" sz="2200" dirty="0"/>
                  <a:t> </a:t>
                </a:r>
                <a:r>
                  <a:rPr lang="en-US" sz="2200" dirty="0" err="1"/>
                  <a:t>của</a:t>
                </a:r>
                <a:r>
                  <a:rPr lang="en-US" sz="2200" dirty="0"/>
                  <a:t> </a:t>
                </a:r>
                <a:r>
                  <a:rPr lang="en-US" sz="2200" dirty="0" err="1"/>
                  <a:t>các</a:t>
                </a:r>
                <a:r>
                  <a:rPr lang="en-US" sz="2200" dirty="0"/>
                  <a:t> </a:t>
                </a:r>
                <a:r>
                  <a:rPr lang="en-US" sz="2200" dirty="0" err="1"/>
                  <a:t>mẫu</a:t>
                </a:r>
                <a:r>
                  <a:rPr lang="en-US" sz="2200" dirty="0"/>
                  <a:t> </a:t>
                </a:r>
                <a:r>
                  <a:rPr lang="en-US" sz="2200" dirty="0" err="1"/>
                  <a:t>thức</a:t>
                </a:r>
                <a:r>
                  <a:rPr lang="en-US" sz="2200" dirty="0"/>
                  <a:t> </a:t>
                </a:r>
                <a:r>
                  <a:rPr lang="en-US" sz="2200" dirty="0" err="1"/>
                  <a:t>trên</a:t>
                </a:r>
                <a:r>
                  <a:rPr lang="en-US" sz="2200" dirty="0"/>
                  <a:t> </a:t>
                </a:r>
                <a:r>
                  <a:rPr lang="en-US" sz="2200" dirty="0" err="1"/>
                  <a:t>lần</a:t>
                </a:r>
                <a:r>
                  <a:rPr lang="en-US" sz="2200" dirty="0"/>
                  <a:t> </a:t>
                </a:r>
                <a:r>
                  <a:rPr lang="en-US" sz="2200" dirty="0" err="1"/>
                  <a:t>lượt</a:t>
                </a:r>
                <a:r>
                  <a:rPr lang="en-US" sz="2200" dirty="0"/>
                  <a:t> </a:t>
                </a:r>
                <a:r>
                  <a:rPr lang="en-US" sz="2200" dirty="0" err="1"/>
                  <a:t>là</a:t>
                </a:r>
                <a:r>
                  <a:rPr lang="en-US" sz="2200" dirty="0"/>
                  <a:t>: </a:t>
                </a:r>
                <a14:m>
                  <m:oMath xmlns:m="http://schemas.openxmlformats.org/officeDocument/2006/math">
                    <m:r>
                      <a:rPr lang="en-US" sz="2200" b="0" i="1" smtClean="0">
                        <a:latin typeface="Cambria Math" panose="02040503050406030204" pitchFamily="18" charset="0"/>
                      </a:rPr>
                      <m:t>𝑥</m:t>
                    </m:r>
                    <m:r>
                      <a:rPr lang="en-US" sz="2200" b="0" i="1" smtClean="0">
                        <a:latin typeface="Cambria Math" panose="02040503050406030204" pitchFamily="18" charset="0"/>
                      </a:rPr>
                      <m:t>+2</m:t>
                    </m:r>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a:t>
                </a:r>
                <a14:m>
                  <m:oMath xmlns:m="http://schemas.openxmlformats.org/officeDocument/2006/math">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−2</m:t>
                    </m:r>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3</a:t>
                </a:r>
              </a:p>
            </p:txBody>
          </p:sp>
        </mc:Choice>
        <mc:Fallback xmlns="">
          <p:sp>
            <p:nvSpPr>
              <p:cNvPr id="13" name="TextBox 12">
                <a:extLst>
                  <a:ext uri="{FF2B5EF4-FFF2-40B4-BE49-F238E27FC236}">
                    <a16:creationId xmlns:a16="http://schemas.microsoft.com/office/drawing/2014/main" id="{6F11FA10-CF62-97EE-55AD-0E273ECC3719}"/>
                  </a:ext>
                </a:extLst>
              </p:cNvPr>
              <p:cNvSpPr txBox="1">
                <a:spLocks noRot="1" noChangeAspect="1" noMove="1" noResize="1" noEditPoints="1" noAdjustHandles="1" noChangeArrowheads="1" noChangeShapeType="1" noTextEdit="1"/>
              </p:cNvSpPr>
              <p:nvPr/>
            </p:nvSpPr>
            <p:spPr>
              <a:xfrm>
                <a:off x="437324" y="3562473"/>
                <a:ext cx="8047544" cy="1045223"/>
              </a:xfrm>
              <a:prstGeom prst="rect">
                <a:avLst/>
              </a:prstGeom>
              <a:blipFill>
                <a:blip r:embed="rId5"/>
                <a:stretch>
                  <a:fillRect l="-985" b="-110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1491CB6-EB8A-F56F-2E25-5957DDE5DBE0}"/>
                  </a:ext>
                </a:extLst>
              </p:cNvPr>
              <p:cNvSpPr txBox="1"/>
              <p:nvPr/>
            </p:nvSpPr>
            <p:spPr>
              <a:xfrm>
                <a:off x="1093548" y="991818"/>
                <a:ext cx="6956902" cy="75360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US" sz="2200" dirty="0"/>
                  <a:t>Quy </a:t>
                </a:r>
                <a:r>
                  <a:rPr lang="en-US" sz="2200" dirty="0" err="1"/>
                  <a:t>đồng</a:t>
                </a:r>
                <a:r>
                  <a:rPr lang="en-US" sz="2200" dirty="0"/>
                  <a:t> </a:t>
                </a:r>
                <a:r>
                  <a:rPr lang="en-US" sz="2200" dirty="0" err="1"/>
                  <a:t>mẫu</a:t>
                </a:r>
                <a:r>
                  <a:rPr lang="en-US" sz="2200" dirty="0"/>
                  <a:t> </a:t>
                </a:r>
                <a:r>
                  <a:rPr lang="en-US" sz="2200" dirty="0" err="1"/>
                  <a:t>thức</a:t>
                </a:r>
                <a:r>
                  <a:rPr lang="en-US" sz="2200" dirty="0"/>
                  <a:t> </a:t>
                </a:r>
                <a:r>
                  <a:rPr lang="en-US" sz="2200" dirty="0" err="1"/>
                  <a:t>các</a:t>
                </a:r>
                <a:r>
                  <a:rPr lang="en-US" sz="2200" dirty="0"/>
                  <a:t> </a:t>
                </a:r>
                <a:r>
                  <a:rPr lang="en-US" sz="2200" dirty="0" err="1"/>
                  <a:t>phân</a:t>
                </a:r>
                <a:r>
                  <a:rPr lang="en-US" sz="2200" dirty="0"/>
                  <a:t> </a:t>
                </a:r>
                <a:r>
                  <a:rPr lang="en-US" sz="2200" dirty="0" err="1"/>
                  <a:t>thức</a:t>
                </a:r>
                <a:r>
                  <a:rPr kumimoji="0" lang="en-US" sz="2200" b="0" i="0" u="none" strike="noStrike" kern="0" cap="none" spc="0" normalizeH="0" baseline="0" noProof="0" dirty="0">
                    <a:ln>
                      <a:noFill/>
                    </a:ln>
                    <a:solidFill>
                      <a:srgbClr val="000000"/>
                    </a:solidFill>
                    <a:effectLst/>
                    <a:uLnTx/>
                    <a:uFillTx/>
                    <a:latin typeface="Arial"/>
                    <a:cs typeface="Arial"/>
                    <a:sym typeface="Arial"/>
                  </a:rPr>
                  <a:t>:</a:t>
                </a:r>
                <a:r>
                  <a:rPr kumimoji="0" lang="en-US" sz="2200" b="0" i="0" u="none" strike="noStrike" kern="0" cap="none" spc="0" normalizeH="0" noProof="0" dirty="0">
                    <a:ln>
                      <a:noFill/>
                    </a:ln>
                    <a:solidFill>
                      <a:srgbClr val="000000"/>
                    </a:solidFill>
                    <a:effectLst/>
                    <a:uLnTx/>
                    <a:uFillTx/>
                    <a:latin typeface="Arial"/>
                    <a:cs typeface="Arial"/>
                    <a:sym typeface="Arial"/>
                  </a:rPr>
                  <a:t> </a:t>
                </a:r>
                <a14:m>
                  <m:oMath xmlns:m="http://schemas.openxmlformats.org/officeDocument/2006/math">
                    <m:f>
                      <m:fPr>
                        <m:ctrlP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fPr>
                      <m:num>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1</m:t>
                        </m:r>
                      </m:num>
                      <m:den>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3</m:t>
                        </m:r>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−6</m:t>
                        </m:r>
                      </m:den>
                    </m:f>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a:t>
                </a:r>
                <a14:m>
                  <m:oMath xmlns:m="http://schemas.openxmlformats.org/officeDocument/2006/math">
                    <m:f>
                      <m:f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fPr>
                      <m:num>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2</m:t>
                        </m:r>
                      </m:num>
                      <m:den>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3</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+6</m:t>
                        </m:r>
                      </m:den>
                    </m:f>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và</a:t>
                </a:r>
                <a:r>
                  <a:rPr kumimoji="0" lang="en-US" sz="2200" b="0" i="0" u="none" strike="noStrike" kern="0" cap="none" spc="0" normalizeH="0" noProof="0" dirty="0">
                    <a:ln>
                      <a:noFill/>
                    </a:ln>
                    <a:solidFill>
                      <a:srgbClr val="000000"/>
                    </a:solidFill>
                    <a:effectLst/>
                    <a:uLnTx/>
                    <a:uFillTx/>
                    <a:latin typeface="Arial"/>
                    <a:cs typeface="Arial"/>
                    <a:sym typeface="Arial"/>
                  </a:rPr>
                  <a:t> </a:t>
                </a:r>
                <a14:m>
                  <m:oMath xmlns:m="http://schemas.openxmlformats.org/officeDocument/2006/math">
                    <m:f>
                      <m:fPr>
                        <m:ctrlP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fPr>
                      <m:num>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3</m:t>
                        </m:r>
                      </m:num>
                      <m:den>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4−</m:t>
                        </m:r>
                        <m:sSup>
                          <m:sSupPr>
                            <m:ctrlP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sSupPr>
                          <m:e>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𝑥</m:t>
                            </m:r>
                          </m:e>
                          <m:sup>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2</m:t>
                            </m:r>
                          </m:sup>
                        </m:sSup>
                      </m:den>
                    </m:f>
                  </m:oMath>
                </a14:m>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5" name="TextBox 4">
                <a:extLst>
                  <a:ext uri="{FF2B5EF4-FFF2-40B4-BE49-F238E27FC236}">
                    <a16:creationId xmlns:a16="http://schemas.microsoft.com/office/drawing/2014/main" id="{01491CB6-EB8A-F56F-2E25-5957DDE5DBE0}"/>
                  </a:ext>
                </a:extLst>
              </p:cNvPr>
              <p:cNvSpPr txBox="1">
                <a:spLocks noRot="1" noChangeAspect="1" noMove="1" noResize="1" noEditPoints="1" noAdjustHandles="1" noChangeArrowheads="1" noChangeShapeType="1" noTextEdit="1"/>
              </p:cNvSpPr>
              <p:nvPr/>
            </p:nvSpPr>
            <p:spPr>
              <a:xfrm>
                <a:off x="1093548" y="991818"/>
                <a:ext cx="6956902" cy="753604"/>
              </a:xfrm>
              <a:prstGeom prst="rect">
                <a:avLst/>
              </a:prstGeom>
              <a:blipFill>
                <a:blip r:embed="rId6"/>
                <a:stretch>
                  <a:fillRect l="-1138" b="-5691"/>
                </a:stretch>
              </a:blipFill>
            </p:spPr>
            <p:txBody>
              <a:bodyPr/>
              <a:lstStyle/>
              <a:p>
                <a:r>
                  <a:rPr lang="en-US">
                    <a:noFill/>
                  </a:rPr>
                  <a:t> </a:t>
                </a:r>
              </a:p>
            </p:txBody>
          </p:sp>
        </mc:Fallback>
      </mc:AlternateContent>
    </p:spTree>
    <p:extLst>
      <p:ext uri="{BB962C8B-B14F-4D97-AF65-F5344CB8AC3E}">
        <p14:creationId xmlns:p14="http://schemas.microsoft.com/office/powerpoint/2010/main" val="232777295"/>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13"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4" name="Oval Callout 29">
            <a:extLst>
              <a:ext uri="{FF2B5EF4-FFF2-40B4-BE49-F238E27FC236}">
                <a16:creationId xmlns:a16="http://schemas.microsoft.com/office/drawing/2014/main" id="{E57B902E-5AC7-D581-FB3D-0F763EAA6B02}"/>
              </a:ext>
            </a:extLst>
          </p:cNvPr>
          <p:cNvSpPr/>
          <p:nvPr/>
        </p:nvSpPr>
        <p:spPr>
          <a:xfrm>
            <a:off x="291341" y="1785197"/>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1800" b="1" i="0" u="none" strike="noStrike" kern="1200" cap="none" spc="0" normalizeH="0" baseline="0" noProof="0" dirty="0">
              <a:ln>
                <a:noFill/>
              </a:ln>
              <a:solidFill>
                <a:prstClr val="white"/>
              </a:solidFill>
              <a:effectLst/>
              <a:uLnTx/>
              <a:uFillTx/>
              <a:latin typeface="Arial"/>
              <a:ea typeface="+mn-ea"/>
              <a:cs typeface="Arial"/>
              <a:sym typeface="Arial"/>
            </a:endParaRPr>
          </a:p>
        </p:txBody>
      </p:sp>
      <p:sp>
        <p:nvSpPr>
          <p:cNvPr id="6" name="TextBox 5">
            <a:extLst>
              <a:ext uri="{FF2B5EF4-FFF2-40B4-BE49-F238E27FC236}">
                <a16:creationId xmlns:a16="http://schemas.microsoft.com/office/drawing/2014/main" id="{1613F29A-5805-B5C0-D425-F5C5F90C132D}"/>
              </a:ext>
            </a:extLst>
          </p:cNvPr>
          <p:cNvSpPr txBox="1"/>
          <p:nvPr/>
        </p:nvSpPr>
        <p:spPr>
          <a:xfrm>
            <a:off x="2977925" y="391547"/>
            <a:ext cx="3188149" cy="605909"/>
          </a:xfrm>
          <a:prstGeom prst="flowChartTerminator">
            <a:avLst/>
          </a:prstGeom>
          <a:solidFill>
            <a:schemeClr val="bg2">
              <a:lumMod val="20000"/>
              <a:lumOff val="80000"/>
            </a:schemeClr>
          </a:solidFill>
          <a:ln w="38100">
            <a:solidFill>
              <a:schemeClr val="bg2">
                <a:lumMod val="75000"/>
              </a:schemeClr>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Ví</a:t>
            </a:r>
            <a:r>
              <a:rPr kumimoji="0" lang="nl-NL"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nl-NL"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dụ</a:t>
            </a:r>
            <a:r>
              <a:rPr kumimoji="0" lang="nl-NL"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6: SGK – </a:t>
            </a:r>
            <a:r>
              <a:rPr kumimoji="0" lang="nl-NL"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tr</a:t>
            </a:r>
            <a:r>
              <a:rPr kumimoji="0" lang="nl-NL"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a:t>
            </a:r>
            <a:r>
              <a:rPr lang="nl-NL" sz="2200" b="1" kern="1200" dirty="0">
                <a:solidFill>
                  <a:prstClr val="black"/>
                </a:solidFill>
                <a:ea typeface="+mn-ea"/>
                <a:cs typeface="Arial" panose="020B0604020202020204" pitchFamily="34" charset="0"/>
              </a:rPr>
              <a:t>34</a:t>
            </a:r>
            <a:endPar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F36CA0C-CF42-09F1-B5AF-DB04FC79E549}"/>
                  </a:ext>
                </a:extLst>
              </p:cNvPr>
              <p:cNvSpPr txBox="1"/>
              <p:nvPr/>
            </p:nvSpPr>
            <p:spPr>
              <a:xfrm>
                <a:off x="1264093" y="2151827"/>
                <a:ext cx="7446280" cy="2420534"/>
              </a:xfrm>
              <a:prstGeom prst="rect">
                <a:avLst/>
              </a:prstGeom>
              <a:noFill/>
            </p:spPr>
            <p:txBody>
              <a:bodyPr wrap="square">
                <a:spAutoFit/>
              </a:bodyPr>
              <a:lstStyle/>
              <a:p>
                <a:pPr marL="0" marR="0" lvl="0" indent="0" algn="l" defTabSz="914400" rtl="0" eaLnBrk="1" fontAlgn="auto" latinLnBrk="0" hangingPunct="1">
                  <a:spcBef>
                    <a:spcPts val="600"/>
                  </a:spcBef>
                  <a:spcAft>
                    <a:spcPts val="60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Arial"/>
                    <a:cs typeface="Arial"/>
                    <a:sym typeface="Arial"/>
                  </a:rPr>
                  <a:t>Vậy</a:t>
                </a:r>
                <a:r>
                  <a:rPr lang="en-US" sz="2200" dirty="0"/>
                  <a:t>: </a:t>
                </a:r>
                <a14:m>
                  <m:oMath xmlns:m="http://schemas.openxmlformats.org/officeDocument/2006/math">
                    <m:f>
                      <m:fPr>
                        <m:ctrlPr>
                          <a:rPr lang="en-US" sz="2800" b="1" i="1" smtClean="0">
                            <a:latin typeface="Cambria Math" panose="02040503050406030204" pitchFamily="18" charset="0"/>
                          </a:rPr>
                        </m:ctrlPr>
                      </m:fPr>
                      <m:num>
                        <m:r>
                          <a:rPr lang="en-US" sz="2800" b="1" i="1" smtClean="0">
                            <a:latin typeface="Cambria Math" panose="02040503050406030204" pitchFamily="18" charset="0"/>
                          </a:rPr>
                          <m:t>𝟏</m:t>
                        </m:r>
                      </m:num>
                      <m:den>
                        <m:r>
                          <a:rPr lang="en-US" sz="2800" b="1" i="1" smtClean="0">
                            <a:latin typeface="Cambria Math" panose="02040503050406030204" pitchFamily="18" charset="0"/>
                          </a:rPr>
                          <m:t>𝟑</m:t>
                        </m:r>
                        <m:r>
                          <a:rPr lang="en-US" sz="2800" b="1" i="1" smtClean="0">
                            <a:latin typeface="Cambria Math" panose="02040503050406030204" pitchFamily="18" charset="0"/>
                          </a:rPr>
                          <m:t>𝒙</m:t>
                        </m:r>
                        <m:r>
                          <a:rPr lang="en-US" sz="2800" b="1" i="1" smtClean="0">
                            <a:latin typeface="Cambria Math" panose="02040503050406030204" pitchFamily="18" charset="0"/>
                          </a:rPr>
                          <m:t>−</m:t>
                        </m:r>
                        <m:r>
                          <a:rPr lang="en-US" sz="2800" b="1" i="1" smtClean="0">
                            <a:latin typeface="Cambria Math" panose="02040503050406030204" pitchFamily="18" charset="0"/>
                          </a:rPr>
                          <m:t>𝟔</m:t>
                        </m:r>
                      </m:den>
                    </m:f>
                    <m:r>
                      <a:rPr lang="en-US" sz="2800" b="1" i="1" smtClean="0">
                        <a:latin typeface="Cambria Math" panose="02040503050406030204" pitchFamily="18" charset="0"/>
                      </a:rPr>
                      <m:t>=</m:t>
                    </m:r>
                    <m:f>
                      <m:fPr>
                        <m:ctrlPr>
                          <a:rPr lang="en-US" sz="2800" b="1" i="1" smtClean="0">
                            <a:latin typeface="Cambria Math" panose="02040503050406030204" pitchFamily="18" charset="0"/>
                          </a:rPr>
                        </m:ctrlPr>
                      </m:fPr>
                      <m:num>
                        <m:r>
                          <a:rPr lang="en-US" sz="2800" b="1" i="1" smtClean="0">
                            <a:latin typeface="Cambria Math" panose="02040503050406030204" pitchFamily="18" charset="0"/>
                          </a:rPr>
                          <m:t>𝟏</m:t>
                        </m:r>
                      </m:num>
                      <m:den>
                        <m:r>
                          <a:rPr lang="en-US" sz="2800" b="1" i="1" smtClean="0">
                            <a:latin typeface="Cambria Math" panose="02040503050406030204" pitchFamily="18" charset="0"/>
                          </a:rPr>
                          <m:t>𝟑</m:t>
                        </m:r>
                        <m:d>
                          <m:dPr>
                            <m:ctrlPr>
                              <a:rPr lang="en-US" sz="2800" b="1" i="1" smtClean="0">
                                <a:latin typeface="Cambria Math" panose="02040503050406030204" pitchFamily="18" charset="0"/>
                              </a:rPr>
                            </m:ctrlPr>
                          </m:dPr>
                          <m:e>
                            <m:r>
                              <a:rPr lang="en-US" sz="2800" b="1" i="1" smtClean="0">
                                <a:latin typeface="Cambria Math" panose="02040503050406030204" pitchFamily="18" charset="0"/>
                              </a:rPr>
                              <m:t>𝒙</m:t>
                            </m:r>
                            <m:r>
                              <a:rPr lang="en-US" sz="2800" b="1" i="1" smtClean="0">
                                <a:latin typeface="Cambria Math" panose="02040503050406030204" pitchFamily="18" charset="0"/>
                              </a:rPr>
                              <m:t>−</m:t>
                            </m:r>
                            <m:r>
                              <a:rPr lang="en-US" sz="2800" b="1" i="1" smtClean="0">
                                <a:latin typeface="Cambria Math" panose="02040503050406030204" pitchFamily="18" charset="0"/>
                              </a:rPr>
                              <m:t>𝟐</m:t>
                            </m:r>
                          </m:e>
                        </m:d>
                      </m:den>
                    </m:f>
                    <m:r>
                      <a:rPr lang="en-US" sz="2800" b="1" i="1" smtClean="0">
                        <a:latin typeface="Cambria Math" panose="02040503050406030204" pitchFamily="18" charset="0"/>
                      </a:rPr>
                      <m:t>=</m:t>
                    </m:r>
                    <m:f>
                      <m:fPr>
                        <m:ctrlPr>
                          <a:rPr lang="en-US" sz="2800" b="1" i="1" smtClean="0">
                            <a:latin typeface="Cambria Math" panose="02040503050406030204" pitchFamily="18" charset="0"/>
                          </a:rPr>
                        </m:ctrlPr>
                      </m:fPr>
                      <m:num>
                        <m:r>
                          <a:rPr lang="en-US" sz="2800" b="1" i="1" smtClean="0">
                            <a:latin typeface="Cambria Math" panose="02040503050406030204" pitchFamily="18" charset="0"/>
                          </a:rPr>
                          <m:t>𝒙</m:t>
                        </m:r>
                        <m:r>
                          <a:rPr lang="en-US" sz="2800" b="1" i="1" smtClean="0">
                            <a:latin typeface="Cambria Math" panose="02040503050406030204" pitchFamily="18" charset="0"/>
                          </a:rPr>
                          <m:t>+</m:t>
                        </m:r>
                        <m:r>
                          <a:rPr lang="en-US" sz="2800" b="1" i="1" smtClean="0">
                            <a:latin typeface="Cambria Math" panose="02040503050406030204" pitchFamily="18" charset="0"/>
                          </a:rPr>
                          <m:t>𝟐</m:t>
                        </m:r>
                      </m:num>
                      <m:den>
                        <m:r>
                          <a:rPr lang="en-US" sz="2800" b="1" i="1" smtClean="0">
                            <a:latin typeface="Cambria Math" panose="02040503050406030204" pitchFamily="18" charset="0"/>
                          </a:rPr>
                          <m:t>𝟑</m:t>
                        </m:r>
                        <m:d>
                          <m:dPr>
                            <m:ctrlPr>
                              <a:rPr lang="en-US" sz="2800" b="1" i="1" smtClean="0">
                                <a:latin typeface="Cambria Math" panose="02040503050406030204" pitchFamily="18" charset="0"/>
                              </a:rPr>
                            </m:ctrlPr>
                          </m:dPr>
                          <m:e>
                            <m:r>
                              <a:rPr lang="en-US" sz="2800" b="1" i="1" smtClean="0">
                                <a:latin typeface="Cambria Math" panose="02040503050406030204" pitchFamily="18" charset="0"/>
                              </a:rPr>
                              <m:t>𝒙</m:t>
                            </m:r>
                            <m:r>
                              <a:rPr lang="en-US" sz="2800" b="1" i="1" smtClean="0">
                                <a:latin typeface="Cambria Math" panose="02040503050406030204" pitchFamily="18" charset="0"/>
                              </a:rPr>
                              <m:t>−</m:t>
                            </m:r>
                            <m:r>
                              <a:rPr lang="en-US" sz="2800" b="1" i="1" smtClean="0">
                                <a:latin typeface="Cambria Math" panose="02040503050406030204" pitchFamily="18" charset="0"/>
                              </a:rPr>
                              <m:t>𝟐</m:t>
                            </m:r>
                          </m:e>
                        </m:d>
                        <m:d>
                          <m:dPr>
                            <m:ctrlPr>
                              <a:rPr lang="en-US" sz="2800" b="1" i="1" smtClean="0">
                                <a:latin typeface="Cambria Math" panose="02040503050406030204" pitchFamily="18" charset="0"/>
                              </a:rPr>
                            </m:ctrlPr>
                          </m:dPr>
                          <m:e>
                            <m:r>
                              <a:rPr lang="en-US" sz="2800" b="1" i="1" smtClean="0">
                                <a:latin typeface="Cambria Math" panose="02040503050406030204" pitchFamily="18" charset="0"/>
                              </a:rPr>
                              <m:t>𝒙</m:t>
                            </m:r>
                            <m:r>
                              <a:rPr lang="en-US" sz="2800" b="1" i="1" smtClean="0">
                                <a:latin typeface="Cambria Math" panose="02040503050406030204" pitchFamily="18" charset="0"/>
                              </a:rPr>
                              <m:t>+</m:t>
                            </m:r>
                            <m:r>
                              <a:rPr lang="en-US" sz="2800" b="1" i="1" smtClean="0">
                                <a:latin typeface="Cambria Math" panose="02040503050406030204" pitchFamily="18" charset="0"/>
                              </a:rPr>
                              <m:t>𝟐</m:t>
                            </m:r>
                          </m:e>
                        </m:d>
                      </m:den>
                    </m:f>
                  </m:oMath>
                </a14:m>
                <a:endParaRPr kumimoji="0" lang="en-US" sz="2800" b="1" i="0" u="none" strike="noStrike" kern="0" cap="none" spc="0" normalizeH="0" noProof="0" dirty="0">
                  <a:ln>
                    <a:noFill/>
                  </a:ln>
                  <a:solidFill>
                    <a:srgbClr val="000000"/>
                  </a:solidFill>
                  <a:effectLst/>
                  <a:uLnTx/>
                  <a:uFillTx/>
                  <a:sym typeface="Arial"/>
                </a:endParaRPr>
              </a:p>
              <a:p>
                <a:pPr marL="0" marR="0" lvl="0" indent="0" algn="l" defTabSz="914400" rtl="0" eaLnBrk="1" fontAlgn="auto" latinLnBrk="0" hangingPunct="1">
                  <a:spcBef>
                    <a:spcPts val="600"/>
                  </a:spcBef>
                  <a:spcAft>
                    <a:spcPts val="600"/>
                  </a:spcAft>
                  <a:buClr>
                    <a:srgbClr val="000000"/>
                  </a:buClr>
                  <a:buSzTx/>
                  <a:buFont typeface="Arial"/>
                  <a:buNone/>
                  <a:tabLst/>
                  <a:defRPr/>
                </a:pPr>
                <a:r>
                  <a:rPr lang="en-US" sz="2800" b="1" noProof="0" dirty="0"/>
                  <a:t>        </a:t>
                </a:r>
                <a14:m>
                  <m:oMath xmlns:m="http://schemas.openxmlformats.org/officeDocument/2006/math">
                    <m:f>
                      <m:fPr>
                        <m:ctrlPr>
                          <a:rPr lang="en-US" sz="2800" b="1" i="1" noProof="0" smtClean="0">
                            <a:latin typeface="Cambria Math" panose="02040503050406030204" pitchFamily="18" charset="0"/>
                          </a:rPr>
                        </m:ctrlPr>
                      </m:fPr>
                      <m:num>
                        <m:r>
                          <a:rPr lang="en-US" sz="2800" b="1" i="1" noProof="0" smtClean="0">
                            <a:latin typeface="Cambria Math" panose="02040503050406030204" pitchFamily="18" charset="0"/>
                          </a:rPr>
                          <m:t>𝟐</m:t>
                        </m:r>
                      </m:num>
                      <m:den>
                        <m:r>
                          <a:rPr lang="en-US" sz="2800" b="1" i="1" noProof="0" smtClean="0">
                            <a:latin typeface="Cambria Math" panose="02040503050406030204" pitchFamily="18" charset="0"/>
                          </a:rPr>
                          <m:t>𝟑</m:t>
                        </m:r>
                        <m:r>
                          <a:rPr lang="en-US" sz="2800" b="1" i="1" noProof="0" smtClean="0">
                            <a:latin typeface="Cambria Math" panose="02040503050406030204" pitchFamily="18" charset="0"/>
                          </a:rPr>
                          <m:t>𝒙</m:t>
                        </m:r>
                        <m:r>
                          <a:rPr lang="en-US" sz="2800" b="1" i="1" noProof="0" smtClean="0">
                            <a:latin typeface="Cambria Math" panose="02040503050406030204" pitchFamily="18" charset="0"/>
                          </a:rPr>
                          <m:t>+</m:t>
                        </m:r>
                        <m:r>
                          <a:rPr lang="en-US" sz="2800" b="1" i="1" noProof="0" smtClean="0">
                            <a:latin typeface="Cambria Math" panose="02040503050406030204" pitchFamily="18" charset="0"/>
                          </a:rPr>
                          <m:t>𝟔</m:t>
                        </m:r>
                      </m:den>
                    </m:f>
                    <m:r>
                      <a:rPr lang="en-US" sz="2800" b="1" i="1" noProof="0" smtClean="0">
                        <a:latin typeface="Cambria Math" panose="02040503050406030204" pitchFamily="18" charset="0"/>
                      </a:rPr>
                      <m:t>=</m:t>
                    </m:r>
                    <m:f>
                      <m:fPr>
                        <m:ctrlPr>
                          <a:rPr lang="en-US" sz="2800" b="1" i="1" noProof="0" smtClean="0">
                            <a:latin typeface="Cambria Math" panose="02040503050406030204" pitchFamily="18" charset="0"/>
                          </a:rPr>
                        </m:ctrlPr>
                      </m:fPr>
                      <m:num>
                        <m:r>
                          <a:rPr lang="en-US" sz="2800" b="1" i="1" noProof="0" smtClean="0">
                            <a:latin typeface="Cambria Math" panose="02040503050406030204" pitchFamily="18" charset="0"/>
                          </a:rPr>
                          <m:t>𝟐</m:t>
                        </m:r>
                      </m:num>
                      <m:den>
                        <m:r>
                          <a:rPr lang="en-US" sz="2800" b="1" i="1" noProof="0" smtClean="0">
                            <a:latin typeface="Cambria Math" panose="02040503050406030204" pitchFamily="18" charset="0"/>
                          </a:rPr>
                          <m:t>𝟑</m:t>
                        </m:r>
                        <m:d>
                          <m:dPr>
                            <m:ctrlPr>
                              <a:rPr lang="en-US" sz="2800" b="1" i="1" noProof="0" smtClean="0">
                                <a:latin typeface="Cambria Math" panose="02040503050406030204" pitchFamily="18" charset="0"/>
                              </a:rPr>
                            </m:ctrlPr>
                          </m:dPr>
                          <m:e>
                            <m:r>
                              <a:rPr lang="en-US" sz="2800" b="1" i="1" noProof="0" smtClean="0">
                                <a:latin typeface="Cambria Math" panose="02040503050406030204" pitchFamily="18" charset="0"/>
                              </a:rPr>
                              <m:t>𝒙</m:t>
                            </m:r>
                            <m:r>
                              <a:rPr lang="en-US" sz="2800" b="1" i="1" noProof="0" smtClean="0">
                                <a:latin typeface="Cambria Math" panose="02040503050406030204" pitchFamily="18" charset="0"/>
                              </a:rPr>
                              <m:t>+</m:t>
                            </m:r>
                            <m:r>
                              <a:rPr lang="en-US" sz="2800" b="1" i="1" noProof="0" smtClean="0">
                                <a:latin typeface="Cambria Math" panose="02040503050406030204" pitchFamily="18" charset="0"/>
                              </a:rPr>
                              <m:t>𝟐</m:t>
                            </m:r>
                          </m:e>
                        </m:d>
                      </m:den>
                    </m:f>
                    <m:r>
                      <a:rPr lang="en-US" sz="2800" b="1" i="1" noProof="0" smtClean="0">
                        <a:latin typeface="Cambria Math" panose="02040503050406030204" pitchFamily="18" charset="0"/>
                      </a:rPr>
                      <m:t>=</m:t>
                    </m:r>
                    <m:f>
                      <m:fPr>
                        <m:ctrlPr>
                          <a:rPr lang="en-US" sz="2800" b="1" i="1" noProof="0" smtClean="0">
                            <a:latin typeface="Cambria Math" panose="02040503050406030204" pitchFamily="18" charset="0"/>
                          </a:rPr>
                        </m:ctrlPr>
                      </m:fPr>
                      <m:num>
                        <m:r>
                          <a:rPr lang="en-US" sz="2800" b="1" i="1" noProof="0" smtClean="0">
                            <a:latin typeface="Cambria Math" panose="02040503050406030204" pitchFamily="18" charset="0"/>
                          </a:rPr>
                          <m:t>𝟐</m:t>
                        </m:r>
                        <m:d>
                          <m:dPr>
                            <m:ctrlPr>
                              <a:rPr lang="en-US" sz="2800" b="1" i="1" noProof="0" smtClean="0">
                                <a:latin typeface="Cambria Math" panose="02040503050406030204" pitchFamily="18" charset="0"/>
                              </a:rPr>
                            </m:ctrlPr>
                          </m:dPr>
                          <m:e>
                            <m:r>
                              <a:rPr lang="en-US" sz="2800" b="1" i="1" noProof="0" smtClean="0">
                                <a:latin typeface="Cambria Math" panose="02040503050406030204" pitchFamily="18" charset="0"/>
                              </a:rPr>
                              <m:t>𝒙</m:t>
                            </m:r>
                            <m:r>
                              <a:rPr lang="en-US" sz="2800" b="1" i="1" noProof="0" smtClean="0">
                                <a:latin typeface="Cambria Math" panose="02040503050406030204" pitchFamily="18" charset="0"/>
                              </a:rPr>
                              <m:t>−</m:t>
                            </m:r>
                            <m:r>
                              <a:rPr lang="en-US" sz="2800" b="1" i="1" noProof="0" smtClean="0">
                                <a:latin typeface="Cambria Math" panose="02040503050406030204" pitchFamily="18" charset="0"/>
                              </a:rPr>
                              <m:t>𝟐</m:t>
                            </m:r>
                          </m:e>
                        </m:d>
                      </m:num>
                      <m:den>
                        <m:r>
                          <a:rPr lang="en-US" sz="2800" b="1" i="1" noProof="0" smtClean="0">
                            <a:latin typeface="Cambria Math" panose="02040503050406030204" pitchFamily="18" charset="0"/>
                          </a:rPr>
                          <m:t>𝟑</m:t>
                        </m:r>
                        <m:d>
                          <m:dPr>
                            <m:ctrlPr>
                              <a:rPr lang="en-US" sz="2800" b="1" i="1" noProof="0" smtClean="0">
                                <a:latin typeface="Cambria Math" panose="02040503050406030204" pitchFamily="18" charset="0"/>
                              </a:rPr>
                            </m:ctrlPr>
                          </m:dPr>
                          <m:e>
                            <m:r>
                              <a:rPr lang="en-US" sz="2800" b="1" i="1" noProof="0" smtClean="0">
                                <a:latin typeface="Cambria Math" panose="02040503050406030204" pitchFamily="18" charset="0"/>
                              </a:rPr>
                              <m:t>𝒙</m:t>
                            </m:r>
                            <m:r>
                              <a:rPr lang="en-US" sz="2800" b="1" i="1" noProof="0" smtClean="0">
                                <a:latin typeface="Cambria Math" panose="02040503050406030204" pitchFamily="18" charset="0"/>
                              </a:rPr>
                              <m:t>+</m:t>
                            </m:r>
                            <m:r>
                              <a:rPr lang="en-US" sz="2800" b="1" i="1" noProof="0" smtClean="0">
                                <a:latin typeface="Cambria Math" panose="02040503050406030204" pitchFamily="18" charset="0"/>
                              </a:rPr>
                              <m:t>𝟐</m:t>
                            </m:r>
                          </m:e>
                        </m:d>
                        <m:d>
                          <m:dPr>
                            <m:ctrlPr>
                              <a:rPr lang="en-US" sz="2800" b="1" i="1" noProof="0" smtClean="0">
                                <a:latin typeface="Cambria Math" panose="02040503050406030204" pitchFamily="18" charset="0"/>
                              </a:rPr>
                            </m:ctrlPr>
                          </m:dPr>
                          <m:e>
                            <m:r>
                              <a:rPr lang="en-US" sz="2800" b="1" i="1" noProof="0" smtClean="0">
                                <a:latin typeface="Cambria Math" panose="02040503050406030204" pitchFamily="18" charset="0"/>
                              </a:rPr>
                              <m:t>𝒙</m:t>
                            </m:r>
                            <m:r>
                              <a:rPr lang="en-US" sz="2800" b="1" i="1" noProof="0" smtClean="0">
                                <a:latin typeface="Cambria Math" panose="02040503050406030204" pitchFamily="18" charset="0"/>
                              </a:rPr>
                              <m:t>−</m:t>
                            </m:r>
                            <m:r>
                              <a:rPr lang="en-US" sz="2800" b="1" i="1" noProof="0" smtClean="0">
                                <a:latin typeface="Cambria Math" panose="02040503050406030204" pitchFamily="18" charset="0"/>
                              </a:rPr>
                              <m:t>𝟐</m:t>
                            </m:r>
                          </m:e>
                        </m:d>
                      </m:den>
                    </m:f>
                  </m:oMath>
                </a14:m>
                <a:endParaRPr kumimoji="0" lang="en-US" sz="2800" b="1" i="0" u="none" strike="noStrike" kern="0" cap="none" spc="0" normalizeH="0" noProof="0" dirty="0">
                  <a:ln>
                    <a:noFill/>
                  </a:ln>
                  <a:solidFill>
                    <a:srgbClr val="000000"/>
                  </a:solidFill>
                  <a:effectLst/>
                  <a:uLnTx/>
                  <a:uFillTx/>
                  <a:sym typeface="Arial"/>
                </a:endParaRPr>
              </a:p>
              <a:p>
                <a:pPr marL="0" marR="0" lvl="0" indent="0" algn="l" defTabSz="914400" rtl="0" eaLnBrk="1" fontAlgn="auto" latinLnBrk="0" hangingPunct="1">
                  <a:spcBef>
                    <a:spcPts val="600"/>
                  </a:spcBef>
                  <a:spcAft>
                    <a:spcPts val="600"/>
                  </a:spcAft>
                  <a:buClr>
                    <a:srgbClr val="000000"/>
                  </a:buClr>
                  <a:buSzTx/>
                  <a:buFont typeface="Arial"/>
                  <a:buNone/>
                  <a:tabLst/>
                  <a:defRPr/>
                </a:pPr>
                <a:r>
                  <a:rPr lang="en-US" sz="2800" b="1" dirty="0"/>
                  <a:t>        </a:t>
                </a:r>
                <a14:m>
                  <m:oMath xmlns:m="http://schemas.openxmlformats.org/officeDocument/2006/math">
                    <m:f>
                      <m:fPr>
                        <m:ctrlPr>
                          <a:rPr lang="en-US" sz="2800" b="1" i="1" smtClean="0">
                            <a:latin typeface="Cambria Math" panose="02040503050406030204" pitchFamily="18" charset="0"/>
                          </a:rPr>
                        </m:ctrlPr>
                      </m:fPr>
                      <m:num>
                        <m:r>
                          <a:rPr lang="en-US" sz="2800" b="1" i="1" smtClean="0">
                            <a:latin typeface="Cambria Math" panose="02040503050406030204" pitchFamily="18" charset="0"/>
                          </a:rPr>
                          <m:t>𝟑</m:t>
                        </m:r>
                      </m:num>
                      <m:den>
                        <m:r>
                          <a:rPr lang="en-US" sz="2800" b="1" i="1" smtClean="0">
                            <a:latin typeface="Cambria Math" panose="02040503050406030204" pitchFamily="18" charset="0"/>
                          </a:rPr>
                          <m:t>𝟒</m:t>
                        </m:r>
                        <m:r>
                          <a:rPr lang="en-US" sz="2800" b="1" i="1" smtClean="0">
                            <a:latin typeface="Cambria Math" panose="02040503050406030204" pitchFamily="18" charset="0"/>
                          </a:rPr>
                          <m:t>−</m:t>
                        </m:r>
                        <m:sSup>
                          <m:sSupPr>
                            <m:ctrlPr>
                              <a:rPr lang="en-US" sz="2800" b="1" i="1" smtClean="0">
                                <a:latin typeface="Cambria Math" panose="02040503050406030204" pitchFamily="18" charset="0"/>
                              </a:rPr>
                            </m:ctrlPr>
                          </m:sSupPr>
                          <m:e>
                            <m:r>
                              <a:rPr lang="en-US" sz="2800" b="1" i="1" smtClean="0">
                                <a:latin typeface="Cambria Math" panose="02040503050406030204" pitchFamily="18" charset="0"/>
                              </a:rPr>
                              <m:t>𝒙</m:t>
                            </m:r>
                          </m:e>
                          <m:sup>
                            <m:r>
                              <a:rPr lang="en-US" sz="2800" b="1" i="1" smtClean="0">
                                <a:latin typeface="Cambria Math" panose="02040503050406030204" pitchFamily="18" charset="0"/>
                              </a:rPr>
                              <m:t>𝟐</m:t>
                            </m:r>
                          </m:sup>
                        </m:sSup>
                      </m:den>
                    </m:f>
                    <m:r>
                      <a:rPr lang="en-US" sz="2800" b="1" i="1" smtClean="0">
                        <a:latin typeface="Cambria Math" panose="02040503050406030204" pitchFamily="18" charset="0"/>
                      </a:rPr>
                      <m:t>=</m:t>
                    </m:r>
                    <m:f>
                      <m:fPr>
                        <m:ctrlPr>
                          <a:rPr lang="en-US" sz="2800" b="1" i="1" smtClean="0">
                            <a:latin typeface="Cambria Math" panose="02040503050406030204" pitchFamily="18" charset="0"/>
                          </a:rPr>
                        </m:ctrlPr>
                      </m:fPr>
                      <m:num>
                        <m:r>
                          <a:rPr lang="en-US" sz="2800" b="1" i="1" smtClean="0">
                            <a:latin typeface="Cambria Math" panose="02040503050406030204" pitchFamily="18" charset="0"/>
                          </a:rPr>
                          <m:t>−</m:t>
                        </m:r>
                        <m:r>
                          <a:rPr lang="en-US" sz="2800" b="1" i="1" smtClean="0">
                            <a:latin typeface="Cambria Math" panose="02040503050406030204" pitchFamily="18" charset="0"/>
                          </a:rPr>
                          <m:t>𝟑</m:t>
                        </m:r>
                      </m:num>
                      <m:den>
                        <m:sSup>
                          <m:sSupPr>
                            <m:ctrlPr>
                              <a:rPr lang="en-US" sz="2800" b="1" i="1" smtClean="0">
                                <a:latin typeface="Cambria Math" panose="02040503050406030204" pitchFamily="18" charset="0"/>
                              </a:rPr>
                            </m:ctrlPr>
                          </m:sSupPr>
                          <m:e>
                            <m:r>
                              <a:rPr lang="en-US" sz="2800" b="1" i="1" smtClean="0">
                                <a:latin typeface="Cambria Math" panose="02040503050406030204" pitchFamily="18" charset="0"/>
                              </a:rPr>
                              <m:t>𝒙</m:t>
                            </m:r>
                          </m:e>
                          <m:sup>
                            <m:r>
                              <a:rPr lang="en-US" sz="2800" b="1" i="1" smtClean="0">
                                <a:latin typeface="Cambria Math" panose="02040503050406030204" pitchFamily="18" charset="0"/>
                              </a:rPr>
                              <m:t>𝟐</m:t>
                            </m:r>
                          </m:sup>
                        </m:sSup>
                        <m:r>
                          <a:rPr lang="en-US" sz="2800" b="1" i="1" smtClean="0">
                            <a:latin typeface="Cambria Math" panose="02040503050406030204" pitchFamily="18" charset="0"/>
                          </a:rPr>
                          <m:t>−</m:t>
                        </m:r>
                        <m:r>
                          <a:rPr lang="en-US" sz="2800" b="1" i="1" smtClean="0">
                            <a:latin typeface="Cambria Math" panose="02040503050406030204" pitchFamily="18" charset="0"/>
                          </a:rPr>
                          <m:t>𝟒</m:t>
                        </m:r>
                      </m:den>
                    </m:f>
                    <m:r>
                      <a:rPr lang="en-US" sz="2800" b="1" i="1" smtClean="0">
                        <a:latin typeface="Cambria Math" panose="02040503050406030204" pitchFamily="18" charset="0"/>
                      </a:rPr>
                      <m:t>=</m:t>
                    </m:r>
                    <m:f>
                      <m:fPr>
                        <m:ctrlPr>
                          <a:rPr lang="en-US" sz="2800" b="1" i="1" smtClean="0">
                            <a:latin typeface="Cambria Math" panose="02040503050406030204" pitchFamily="18" charset="0"/>
                          </a:rPr>
                        </m:ctrlPr>
                      </m:fPr>
                      <m:num>
                        <m:r>
                          <a:rPr lang="en-US" sz="2800" b="1" i="1" smtClean="0">
                            <a:latin typeface="Cambria Math" panose="02040503050406030204" pitchFamily="18" charset="0"/>
                          </a:rPr>
                          <m:t>−</m:t>
                        </m:r>
                        <m:r>
                          <a:rPr lang="en-US" sz="2800" b="1" i="1" smtClean="0">
                            <a:latin typeface="Cambria Math" panose="02040503050406030204" pitchFamily="18" charset="0"/>
                          </a:rPr>
                          <m:t>𝟑</m:t>
                        </m:r>
                      </m:num>
                      <m:den>
                        <m:d>
                          <m:dPr>
                            <m:ctrlPr>
                              <a:rPr lang="en-US" sz="2800" b="1" i="1" smtClean="0">
                                <a:latin typeface="Cambria Math" panose="02040503050406030204" pitchFamily="18" charset="0"/>
                              </a:rPr>
                            </m:ctrlPr>
                          </m:dPr>
                          <m:e>
                            <m:r>
                              <a:rPr lang="en-US" sz="2800" b="1" i="1" smtClean="0">
                                <a:latin typeface="Cambria Math" panose="02040503050406030204" pitchFamily="18" charset="0"/>
                              </a:rPr>
                              <m:t>𝒙</m:t>
                            </m:r>
                            <m:r>
                              <a:rPr lang="en-US" sz="2800" b="1" i="1" smtClean="0">
                                <a:latin typeface="Cambria Math" panose="02040503050406030204" pitchFamily="18" charset="0"/>
                              </a:rPr>
                              <m:t>−</m:t>
                            </m:r>
                            <m:r>
                              <a:rPr lang="en-US" sz="2800" b="1" i="1" smtClean="0">
                                <a:latin typeface="Cambria Math" panose="02040503050406030204" pitchFamily="18" charset="0"/>
                              </a:rPr>
                              <m:t>𝟐</m:t>
                            </m:r>
                          </m:e>
                        </m:d>
                        <m:d>
                          <m:dPr>
                            <m:ctrlPr>
                              <a:rPr lang="en-US" sz="2800" b="1" i="1" smtClean="0">
                                <a:latin typeface="Cambria Math" panose="02040503050406030204" pitchFamily="18" charset="0"/>
                              </a:rPr>
                            </m:ctrlPr>
                          </m:dPr>
                          <m:e>
                            <m:r>
                              <a:rPr lang="en-US" sz="2800" b="1" i="1" smtClean="0">
                                <a:latin typeface="Cambria Math" panose="02040503050406030204" pitchFamily="18" charset="0"/>
                              </a:rPr>
                              <m:t>𝒙</m:t>
                            </m:r>
                            <m:r>
                              <a:rPr lang="en-US" sz="2800" b="1" i="1" smtClean="0">
                                <a:latin typeface="Cambria Math" panose="02040503050406030204" pitchFamily="18" charset="0"/>
                              </a:rPr>
                              <m:t>+</m:t>
                            </m:r>
                            <m:r>
                              <a:rPr lang="en-US" sz="2800" b="1" i="1" smtClean="0">
                                <a:latin typeface="Cambria Math" panose="02040503050406030204" pitchFamily="18" charset="0"/>
                              </a:rPr>
                              <m:t>𝟐</m:t>
                            </m:r>
                          </m:e>
                        </m:d>
                      </m:den>
                    </m:f>
                    <m:r>
                      <a:rPr lang="en-US" sz="2800" b="1" i="1" smtClean="0">
                        <a:latin typeface="Cambria Math" panose="02040503050406030204" pitchFamily="18" charset="0"/>
                      </a:rPr>
                      <m:t>=</m:t>
                    </m:r>
                    <m:f>
                      <m:fPr>
                        <m:ctrlPr>
                          <a:rPr lang="en-US" sz="2800" b="1" i="1" smtClean="0">
                            <a:latin typeface="Cambria Math" panose="02040503050406030204" pitchFamily="18" charset="0"/>
                          </a:rPr>
                        </m:ctrlPr>
                      </m:fPr>
                      <m:num>
                        <m:r>
                          <a:rPr lang="en-US" sz="2800" b="1" i="1" smtClean="0">
                            <a:latin typeface="Cambria Math" panose="02040503050406030204" pitchFamily="18" charset="0"/>
                          </a:rPr>
                          <m:t>−</m:t>
                        </m:r>
                        <m:r>
                          <a:rPr lang="en-US" sz="2800" b="1" i="1" smtClean="0">
                            <a:latin typeface="Cambria Math" panose="02040503050406030204" pitchFamily="18" charset="0"/>
                          </a:rPr>
                          <m:t>𝟗</m:t>
                        </m:r>
                      </m:num>
                      <m:den>
                        <m:r>
                          <a:rPr lang="en-US" sz="2800" b="1" i="1" smtClean="0">
                            <a:latin typeface="Cambria Math" panose="02040503050406030204" pitchFamily="18" charset="0"/>
                          </a:rPr>
                          <m:t>𝟑</m:t>
                        </m:r>
                        <m:d>
                          <m:dPr>
                            <m:ctrlPr>
                              <a:rPr lang="en-US" sz="2800" b="1" i="1" smtClean="0">
                                <a:latin typeface="Cambria Math" panose="02040503050406030204" pitchFamily="18" charset="0"/>
                              </a:rPr>
                            </m:ctrlPr>
                          </m:dPr>
                          <m:e>
                            <m:r>
                              <a:rPr lang="en-US" sz="2800" b="1" i="1" smtClean="0">
                                <a:latin typeface="Cambria Math" panose="02040503050406030204" pitchFamily="18" charset="0"/>
                              </a:rPr>
                              <m:t>𝒙</m:t>
                            </m:r>
                            <m:r>
                              <a:rPr lang="en-US" sz="2800" b="1" i="1" smtClean="0">
                                <a:latin typeface="Cambria Math" panose="02040503050406030204" pitchFamily="18" charset="0"/>
                              </a:rPr>
                              <m:t>−</m:t>
                            </m:r>
                            <m:r>
                              <a:rPr lang="en-US" sz="2800" b="1" i="1" smtClean="0">
                                <a:latin typeface="Cambria Math" panose="02040503050406030204" pitchFamily="18" charset="0"/>
                              </a:rPr>
                              <m:t>𝟐</m:t>
                            </m:r>
                          </m:e>
                        </m:d>
                        <m:d>
                          <m:dPr>
                            <m:ctrlPr>
                              <a:rPr lang="en-US" sz="2800" b="1" i="1" smtClean="0">
                                <a:latin typeface="Cambria Math" panose="02040503050406030204" pitchFamily="18" charset="0"/>
                              </a:rPr>
                            </m:ctrlPr>
                          </m:dPr>
                          <m:e>
                            <m:r>
                              <a:rPr lang="en-US" sz="2800" b="1" i="1" smtClean="0">
                                <a:latin typeface="Cambria Math" panose="02040503050406030204" pitchFamily="18" charset="0"/>
                              </a:rPr>
                              <m:t>𝒙</m:t>
                            </m:r>
                            <m:r>
                              <a:rPr lang="en-US" sz="2800" b="1" i="1" smtClean="0">
                                <a:latin typeface="Cambria Math" panose="02040503050406030204" pitchFamily="18" charset="0"/>
                              </a:rPr>
                              <m:t>+</m:t>
                            </m:r>
                            <m:r>
                              <a:rPr lang="en-US" sz="2800" b="1" i="1" smtClean="0">
                                <a:latin typeface="Cambria Math" panose="02040503050406030204" pitchFamily="18" charset="0"/>
                              </a:rPr>
                              <m:t>𝟐</m:t>
                            </m:r>
                          </m:e>
                        </m:d>
                      </m:den>
                    </m:f>
                  </m:oMath>
                </a14:m>
                <a:r>
                  <a:rPr kumimoji="0" lang="en-US" sz="2800" b="1" i="0" u="none" strike="noStrike" kern="0" cap="none" spc="0" normalizeH="0" noProof="0" dirty="0">
                    <a:ln>
                      <a:noFill/>
                    </a:ln>
                    <a:solidFill>
                      <a:srgbClr val="000000"/>
                    </a:solidFill>
                    <a:effectLst/>
                    <a:uLnTx/>
                    <a:uFillTx/>
                    <a:sym typeface="Arial"/>
                  </a:rPr>
                  <a:t> </a:t>
                </a:r>
                <a:endParaRPr kumimoji="0" lang="en-US" sz="2800" b="1" i="0" u="none" strike="noStrike" kern="0" cap="none" spc="0" normalizeH="0" baseline="0" noProof="0" dirty="0">
                  <a:ln>
                    <a:noFill/>
                  </a:ln>
                  <a:solidFill>
                    <a:srgbClr val="000000"/>
                  </a:solidFill>
                  <a:effectLst/>
                  <a:uLnTx/>
                  <a:uFillTx/>
                  <a:sym typeface="Arial"/>
                </a:endParaRPr>
              </a:p>
            </p:txBody>
          </p:sp>
        </mc:Choice>
        <mc:Fallback xmlns="">
          <p:sp>
            <p:nvSpPr>
              <p:cNvPr id="7" name="TextBox 6">
                <a:extLst>
                  <a:ext uri="{FF2B5EF4-FFF2-40B4-BE49-F238E27FC236}">
                    <a16:creationId xmlns:a16="http://schemas.microsoft.com/office/drawing/2014/main" id="{3F36CA0C-CF42-09F1-B5AF-DB04FC79E549}"/>
                  </a:ext>
                </a:extLst>
              </p:cNvPr>
              <p:cNvSpPr txBox="1">
                <a:spLocks noRot="1" noChangeAspect="1" noMove="1" noResize="1" noEditPoints="1" noAdjustHandles="1" noChangeArrowheads="1" noChangeShapeType="1" noTextEdit="1"/>
              </p:cNvSpPr>
              <p:nvPr/>
            </p:nvSpPr>
            <p:spPr>
              <a:xfrm>
                <a:off x="1264093" y="2151827"/>
                <a:ext cx="7446280" cy="2420534"/>
              </a:xfrm>
              <a:prstGeom prst="rect">
                <a:avLst/>
              </a:prstGeom>
              <a:blipFill>
                <a:blip r:embed="rId3"/>
                <a:stretch>
                  <a:fillRect l="-1064"/>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D9D671FB-2423-1576-7BDF-FC6C302946D6}"/>
              </a:ext>
            </a:extLst>
          </p:cNvPr>
          <p:cNvPicPr>
            <a:picLocks noChangeAspect="1"/>
          </p:cNvPicPr>
          <p:nvPr/>
        </p:nvPicPr>
        <p:blipFill>
          <a:blip r:embed="rId4"/>
          <a:stretch>
            <a:fillRect/>
          </a:stretch>
        </p:blipFill>
        <p:spPr>
          <a:xfrm>
            <a:off x="7049440" y="2301422"/>
            <a:ext cx="1660933" cy="934275"/>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1491CB6-EB8A-F56F-2E25-5957DDE5DBE0}"/>
                  </a:ext>
                </a:extLst>
              </p:cNvPr>
              <p:cNvSpPr txBox="1"/>
              <p:nvPr/>
            </p:nvSpPr>
            <p:spPr>
              <a:xfrm>
                <a:off x="1093548" y="991818"/>
                <a:ext cx="6956902" cy="75360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US" sz="2200" dirty="0"/>
                  <a:t>Quy </a:t>
                </a:r>
                <a:r>
                  <a:rPr lang="en-US" sz="2200" dirty="0" err="1"/>
                  <a:t>đồng</a:t>
                </a:r>
                <a:r>
                  <a:rPr lang="en-US" sz="2200" dirty="0"/>
                  <a:t> </a:t>
                </a:r>
                <a:r>
                  <a:rPr lang="en-US" sz="2200" dirty="0" err="1"/>
                  <a:t>mẫu</a:t>
                </a:r>
                <a:r>
                  <a:rPr lang="en-US" sz="2200" dirty="0"/>
                  <a:t> </a:t>
                </a:r>
                <a:r>
                  <a:rPr lang="en-US" sz="2200" dirty="0" err="1"/>
                  <a:t>thức</a:t>
                </a:r>
                <a:r>
                  <a:rPr lang="en-US" sz="2200" dirty="0"/>
                  <a:t> </a:t>
                </a:r>
                <a:r>
                  <a:rPr lang="en-US" sz="2200" dirty="0" err="1"/>
                  <a:t>các</a:t>
                </a:r>
                <a:r>
                  <a:rPr lang="en-US" sz="2200" dirty="0"/>
                  <a:t> </a:t>
                </a:r>
                <a:r>
                  <a:rPr lang="en-US" sz="2200" dirty="0" err="1"/>
                  <a:t>phân</a:t>
                </a:r>
                <a:r>
                  <a:rPr lang="en-US" sz="2200" dirty="0"/>
                  <a:t> </a:t>
                </a:r>
                <a:r>
                  <a:rPr lang="en-US" sz="2200" dirty="0" err="1"/>
                  <a:t>thức</a:t>
                </a:r>
                <a:r>
                  <a:rPr kumimoji="0" lang="en-US" sz="2200" b="0" i="0" u="none" strike="noStrike" kern="0" cap="none" spc="0" normalizeH="0" baseline="0" noProof="0" dirty="0">
                    <a:ln>
                      <a:noFill/>
                    </a:ln>
                    <a:solidFill>
                      <a:srgbClr val="000000"/>
                    </a:solidFill>
                    <a:effectLst/>
                    <a:uLnTx/>
                    <a:uFillTx/>
                    <a:latin typeface="Arial"/>
                    <a:cs typeface="Arial"/>
                    <a:sym typeface="Arial"/>
                  </a:rPr>
                  <a:t>:</a:t>
                </a:r>
                <a:r>
                  <a:rPr kumimoji="0" lang="en-US" sz="2200" b="0" i="0" u="none" strike="noStrike" kern="0" cap="none" spc="0" normalizeH="0" noProof="0" dirty="0">
                    <a:ln>
                      <a:noFill/>
                    </a:ln>
                    <a:solidFill>
                      <a:srgbClr val="000000"/>
                    </a:solidFill>
                    <a:effectLst/>
                    <a:uLnTx/>
                    <a:uFillTx/>
                    <a:latin typeface="Arial"/>
                    <a:cs typeface="Arial"/>
                    <a:sym typeface="Arial"/>
                  </a:rPr>
                  <a:t> </a:t>
                </a:r>
                <a14:m>
                  <m:oMath xmlns:m="http://schemas.openxmlformats.org/officeDocument/2006/math">
                    <m:f>
                      <m:fPr>
                        <m:ctrlP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fPr>
                      <m:num>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1</m:t>
                        </m:r>
                      </m:num>
                      <m:den>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3</m:t>
                        </m:r>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−6</m:t>
                        </m:r>
                      </m:den>
                    </m:f>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a:t>
                </a:r>
                <a14:m>
                  <m:oMath xmlns:m="http://schemas.openxmlformats.org/officeDocument/2006/math">
                    <m:f>
                      <m:f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fPr>
                      <m:num>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2</m:t>
                        </m:r>
                      </m:num>
                      <m:den>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3</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+6</m:t>
                        </m:r>
                      </m:den>
                    </m:f>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và</a:t>
                </a:r>
                <a:r>
                  <a:rPr kumimoji="0" lang="en-US" sz="2200" b="0" i="0" u="none" strike="noStrike" kern="0" cap="none" spc="0" normalizeH="0" noProof="0" dirty="0">
                    <a:ln>
                      <a:noFill/>
                    </a:ln>
                    <a:solidFill>
                      <a:srgbClr val="000000"/>
                    </a:solidFill>
                    <a:effectLst/>
                    <a:uLnTx/>
                    <a:uFillTx/>
                    <a:latin typeface="Arial"/>
                    <a:cs typeface="Arial"/>
                    <a:sym typeface="Arial"/>
                  </a:rPr>
                  <a:t> </a:t>
                </a:r>
                <a14:m>
                  <m:oMath xmlns:m="http://schemas.openxmlformats.org/officeDocument/2006/math">
                    <m:f>
                      <m:fPr>
                        <m:ctrlP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fPr>
                      <m:num>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3</m:t>
                        </m:r>
                      </m:num>
                      <m:den>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4−</m:t>
                        </m:r>
                        <m:sSup>
                          <m:sSupPr>
                            <m:ctrlP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sSupPr>
                          <m:e>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𝑥</m:t>
                            </m:r>
                          </m:e>
                          <m:sup>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2</m:t>
                            </m:r>
                          </m:sup>
                        </m:sSup>
                      </m:den>
                    </m:f>
                  </m:oMath>
                </a14:m>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5" name="TextBox 4">
                <a:extLst>
                  <a:ext uri="{FF2B5EF4-FFF2-40B4-BE49-F238E27FC236}">
                    <a16:creationId xmlns:a16="http://schemas.microsoft.com/office/drawing/2014/main" id="{01491CB6-EB8A-F56F-2E25-5957DDE5DBE0}"/>
                  </a:ext>
                </a:extLst>
              </p:cNvPr>
              <p:cNvSpPr txBox="1">
                <a:spLocks noRot="1" noChangeAspect="1" noMove="1" noResize="1" noEditPoints="1" noAdjustHandles="1" noChangeArrowheads="1" noChangeShapeType="1" noTextEdit="1"/>
              </p:cNvSpPr>
              <p:nvPr/>
            </p:nvSpPr>
            <p:spPr>
              <a:xfrm>
                <a:off x="1093548" y="991818"/>
                <a:ext cx="6956902" cy="753604"/>
              </a:xfrm>
              <a:prstGeom prst="rect">
                <a:avLst/>
              </a:prstGeom>
              <a:blipFill>
                <a:blip r:embed="rId5"/>
                <a:stretch>
                  <a:fillRect l="-1138" b="-5691"/>
                </a:stretch>
              </a:blipFill>
            </p:spPr>
            <p:txBody>
              <a:bodyPr/>
              <a:lstStyle/>
              <a:p>
                <a:r>
                  <a:rPr lang="en-US">
                    <a:noFill/>
                  </a:rPr>
                  <a:t> </a:t>
                </a:r>
              </a:p>
            </p:txBody>
          </p:sp>
        </mc:Fallback>
      </mc:AlternateContent>
    </p:spTree>
    <p:extLst>
      <p:ext uri="{BB962C8B-B14F-4D97-AF65-F5344CB8AC3E}">
        <p14:creationId xmlns:p14="http://schemas.microsoft.com/office/powerpoint/2010/main" val="22674271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circle(in)">
                                      <p:cBhvr>
                                        <p:cTn id="13" dur="500"/>
                                        <p:tgtEl>
                                          <p:spTgt spid="7">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 calcmode="lin" valueType="num">
                                      <p:cBhvr>
                                        <p:cTn id="18"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19"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20"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p:grpSp>
        <p:nvGrpSpPr>
          <p:cNvPr id="12" name="Group 11">
            <a:extLst>
              <a:ext uri="{FF2B5EF4-FFF2-40B4-BE49-F238E27FC236}">
                <a16:creationId xmlns:a16="http://schemas.microsoft.com/office/drawing/2014/main" id="{4CC0C20C-DDCA-E6FF-470E-92FE59928E31}"/>
              </a:ext>
            </a:extLst>
          </p:cNvPr>
          <p:cNvGrpSpPr/>
          <p:nvPr/>
        </p:nvGrpSpPr>
        <p:grpSpPr>
          <a:xfrm>
            <a:off x="954352" y="212845"/>
            <a:ext cx="2114343" cy="592630"/>
            <a:chOff x="1624734" y="1360680"/>
            <a:chExt cx="5309466" cy="1569778"/>
          </a:xfrm>
        </p:grpSpPr>
        <p:sp>
          <p:nvSpPr>
            <p:cNvPr id="13" name="Rectangle 12">
              <a:extLst>
                <a:ext uri="{FF2B5EF4-FFF2-40B4-BE49-F238E27FC236}">
                  <a16:creationId xmlns:a16="http://schemas.microsoft.com/office/drawing/2014/main" id="{2A9317CB-1F25-3FD6-EC06-7DE29F2EA0CE}"/>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14" name="Rectangle 13">
              <a:extLst>
                <a:ext uri="{FF2B5EF4-FFF2-40B4-BE49-F238E27FC236}">
                  <a16:creationId xmlns:a16="http://schemas.microsoft.com/office/drawing/2014/main" id="{4B997A35-A7DA-93A5-79B2-688995795243}"/>
                </a:ext>
              </a:extLst>
            </p:cNvPr>
            <p:cNvSpPr/>
            <p:nvPr/>
          </p:nvSpPr>
          <p:spPr>
            <a:xfrm>
              <a:off x="1882801" y="1549559"/>
              <a:ext cx="4793328" cy="1192020"/>
            </a:xfrm>
            <a:prstGeom prst="rect">
              <a:avLst/>
            </a:prstGeom>
            <a:solidFill>
              <a:srgbClr val="D4ECBA"/>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Luyện</a:t>
              </a:r>
              <a:r>
                <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tập</a:t>
              </a:r>
              <a:r>
                <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lang="en-US" sz="2200" b="1" kern="1200" dirty="0">
                  <a:solidFill>
                    <a:prstClr val="black"/>
                  </a:solidFill>
                  <a:ea typeface="+mn-ea"/>
                  <a:cs typeface="Arial" panose="020B0604020202020204" pitchFamily="34" charset="0"/>
                </a:rPr>
                <a:t>5</a:t>
              </a:r>
              <a:endPar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8935749-4107-EA2C-23C7-1FD3CF777D8A}"/>
                  </a:ext>
                </a:extLst>
              </p:cNvPr>
              <p:cNvSpPr txBox="1"/>
              <p:nvPr/>
            </p:nvSpPr>
            <p:spPr>
              <a:xfrm>
                <a:off x="954352" y="233975"/>
                <a:ext cx="7418832" cy="182742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US" sz="2200" dirty="0"/>
                  <a:t>		   Quy </a:t>
                </a:r>
                <a:r>
                  <a:rPr lang="en-US" sz="2200" dirty="0" err="1"/>
                  <a:t>đồng</a:t>
                </a:r>
                <a:r>
                  <a:rPr lang="en-US" sz="2200" dirty="0"/>
                  <a:t> </a:t>
                </a:r>
                <a:r>
                  <a:rPr lang="en-US" sz="2200" dirty="0" err="1"/>
                  <a:t>mẫu</a:t>
                </a:r>
                <a:r>
                  <a:rPr lang="en-US" sz="2200" dirty="0"/>
                  <a:t> </a:t>
                </a:r>
                <a:r>
                  <a:rPr lang="en-US" sz="2200" dirty="0" err="1"/>
                  <a:t>thức</a:t>
                </a:r>
                <a:r>
                  <a:rPr lang="en-US" sz="2200" dirty="0"/>
                  <a:t> </a:t>
                </a:r>
                <a:r>
                  <a:rPr lang="en-US" sz="2200" dirty="0" err="1"/>
                  <a:t>các</a:t>
                </a:r>
                <a:r>
                  <a:rPr lang="en-US" sz="2200" dirty="0"/>
                  <a:t> </a:t>
                </a:r>
                <a:r>
                  <a:rPr lang="en-US" sz="2200" dirty="0" err="1"/>
                  <a:t>phân</a:t>
                </a:r>
                <a:r>
                  <a:rPr lang="en-US" sz="2200" dirty="0"/>
                  <a:t> </a:t>
                </a:r>
                <a:r>
                  <a:rPr lang="en-US" sz="2200" dirty="0" err="1"/>
                  <a:t>thức</a:t>
                </a:r>
                <a:r>
                  <a:rPr lang="en-US" sz="2200" dirty="0"/>
                  <a:t> </a:t>
                </a:r>
                <a:r>
                  <a:rPr lang="en-US" sz="2200" dirty="0" err="1"/>
                  <a:t>trong</a:t>
                </a:r>
                <a:r>
                  <a:rPr lang="en-US" sz="2200" dirty="0"/>
                  <a:t> </a:t>
                </a:r>
                <a:r>
                  <a:rPr lang="en-US" sz="2200" dirty="0" err="1"/>
                  <a:t>mỗi</a:t>
                </a:r>
                <a:r>
                  <a:rPr lang="en-US" sz="2200" dirty="0"/>
                  <a:t> </a:t>
                </a:r>
                <a:r>
                  <a:rPr lang="en-US" sz="2200" dirty="0" err="1"/>
                  <a:t>trường</a:t>
                </a:r>
                <a:r>
                  <a:rPr lang="en-US" sz="2200" dirty="0"/>
                  <a:t> </a:t>
                </a:r>
                <a:r>
                  <a:rPr lang="en-US" sz="2200" dirty="0" err="1"/>
                  <a:t>hợp</a:t>
                </a:r>
                <a:r>
                  <a:rPr lang="en-US" sz="2200" dirty="0"/>
                  <a:t> </a:t>
                </a:r>
                <a:r>
                  <a:rPr lang="en-US" sz="2200" dirty="0" err="1"/>
                  <a:t>sau</a:t>
                </a:r>
                <a:r>
                  <a:rPr lang="en-US" sz="2200" dirty="0"/>
                  <a:t>:</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Arial"/>
                    <a:cs typeface="Arial"/>
                    <a:sym typeface="Arial"/>
                  </a:rPr>
                  <a:t>a) </a:t>
                </a:r>
                <a14:m>
                  <m:oMath xmlns:m="http://schemas.openxmlformats.org/officeDocument/2006/math">
                    <m:f>
                      <m:f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5</m:t>
                        </m:r>
                      </m:num>
                      <m:den>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Sup>
                          <m:sSup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e>
                          <m: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sSup>
                          <m:sSup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𝑦</m:t>
                            </m:r>
                          </m:e>
                          <m: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3</m:t>
                            </m:r>
                          </m:sup>
                        </m:sSup>
                      </m:den>
                    </m:f>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và</a:t>
                </a:r>
                <a:r>
                  <a:rPr kumimoji="0" lang="en-US" sz="2200" b="0" i="0" u="none" strike="noStrike" kern="0" cap="none" spc="0" normalizeH="0" noProof="0" dirty="0">
                    <a:ln>
                      <a:noFill/>
                    </a:ln>
                    <a:solidFill>
                      <a:srgbClr val="000000"/>
                    </a:solidFill>
                    <a:effectLst/>
                    <a:uLnTx/>
                    <a:uFillTx/>
                    <a:latin typeface="Arial"/>
                    <a:cs typeface="Arial"/>
                    <a:sym typeface="Arial"/>
                  </a:rPr>
                  <a:t> </a:t>
                </a:r>
                <a14:m>
                  <m:oMath xmlns:m="http://schemas.openxmlformats.org/officeDocument/2006/math">
                    <m:f>
                      <m:fPr>
                        <m:ctrlP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fPr>
                      <m:num>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3</m:t>
                        </m:r>
                      </m:num>
                      <m:den>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𝑥</m:t>
                        </m:r>
                        <m:sSup>
                          <m:sSupPr>
                            <m:ctrlP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sSupPr>
                          <m:e>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𝑦</m:t>
                            </m:r>
                          </m:e>
                          <m:sup>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4</m:t>
                            </m:r>
                          </m:sup>
                        </m:sSup>
                      </m:den>
                    </m:f>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b) </a:t>
                </a:r>
                <a14:m>
                  <m:oMath xmlns:m="http://schemas.openxmlformats.org/officeDocument/2006/math">
                    <m:f>
                      <m:f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3</m:t>
                        </m:r>
                      </m:num>
                      <m:den>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Sup>
                          <m:sSup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e>
                          <m: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−10</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den>
                    </m:f>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và</a:t>
                </a:r>
                <a:r>
                  <a:rPr kumimoji="0" lang="en-US" sz="2200" b="0" i="0" u="none" strike="noStrike" kern="0" cap="none" spc="0" normalizeH="0" noProof="0" dirty="0">
                    <a:ln>
                      <a:noFill/>
                    </a:ln>
                    <a:solidFill>
                      <a:srgbClr val="000000"/>
                    </a:solidFill>
                    <a:effectLst/>
                    <a:uLnTx/>
                    <a:uFillTx/>
                    <a:latin typeface="Arial"/>
                    <a:cs typeface="Arial"/>
                    <a:sym typeface="Arial"/>
                  </a:rPr>
                  <a:t> </a:t>
                </a:r>
                <a14:m>
                  <m:oMath xmlns:m="http://schemas.openxmlformats.org/officeDocument/2006/math">
                    <m:f>
                      <m:fPr>
                        <m:ctrlP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fPr>
                      <m:num>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2</m:t>
                        </m:r>
                      </m:num>
                      <m:den>
                        <m:sSup>
                          <m:sSupPr>
                            <m:ctrlP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sSupPr>
                          <m:e>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𝑥</m:t>
                            </m:r>
                          </m:e>
                          <m:sup>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2</m:t>
                            </m:r>
                          </m:sup>
                        </m:sSup>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−25</m:t>
                        </m:r>
                      </m:den>
                    </m:f>
                  </m:oMath>
                </a14:m>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15" name="TextBox 14">
                <a:extLst>
                  <a:ext uri="{FF2B5EF4-FFF2-40B4-BE49-F238E27FC236}">
                    <a16:creationId xmlns:a16="http://schemas.microsoft.com/office/drawing/2014/main" id="{28935749-4107-EA2C-23C7-1FD3CF777D8A}"/>
                  </a:ext>
                </a:extLst>
              </p:cNvPr>
              <p:cNvSpPr txBox="1">
                <a:spLocks noRot="1" noChangeAspect="1" noMove="1" noResize="1" noEditPoints="1" noAdjustHandles="1" noChangeArrowheads="1" noChangeShapeType="1" noTextEdit="1"/>
              </p:cNvSpPr>
              <p:nvPr/>
            </p:nvSpPr>
            <p:spPr>
              <a:xfrm>
                <a:off x="954352" y="233975"/>
                <a:ext cx="7418832" cy="1827423"/>
              </a:xfrm>
              <a:prstGeom prst="rect">
                <a:avLst/>
              </a:prstGeom>
              <a:blipFill>
                <a:blip r:embed="rId3"/>
                <a:stretch>
                  <a:fillRect l="-1068"/>
                </a:stretch>
              </a:blipFill>
            </p:spPr>
            <p:txBody>
              <a:bodyPr/>
              <a:lstStyle/>
              <a:p>
                <a:r>
                  <a:rPr lang="en-US">
                    <a:noFill/>
                  </a:rPr>
                  <a:t> </a:t>
                </a:r>
              </a:p>
            </p:txBody>
          </p:sp>
        </mc:Fallback>
      </mc:AlternateContent>
      <p:sp>
        <p:nvSpPr>
          <p:cNvPr id="17" name="Oval Callout 29">
            <a:extLst>
              <a:ext uri="{FF2B5EF4-FFF2-40B4-BE49-F238E27FC236}">
                <a16:creationId xmlns:a16="http://schemas.microsoft.com/office/drawing/2014/main" id="{476CE2C6-BBE2-6F00-2EA3-3133D59429BA}"/>
              </a:ext>
            </a:extLst>
          </p:cNvPr>
          <p:cNvSpPr/>
          <p:nvPr/>
        </p:nvSpPr>
        <p:spPr>
          <a:xfrm>
            <a:off x="284440" y="2121521"/>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F978EA8-1B51-D4D7-BA38-849423A42DA7}"/>
                  </a:ext>
                </a:extLst>
              </p:cNvPr>
              <p:cNvSpPr txBox="1"/>
              <p:nvPr/>
            </p:nvSpPr>
            <p:spPr>
              <a:xfrm>
                <a:off x="862584" y="2657609"/>
                <a:ext cx="7602368" cy="2174185"/>
              </a:xfrm>
              <a:prstGeom prst="rect">
                <a:avLst/>
              </a:prstGeom>
              <a:noFill/>
            </p:spPr>
            <p:txBody>
              <a:bodyPr wrap="square">
                <a:spAutoFit/>
              </a:bodyPr>
              <a:lstStyle/>
              <a:p>
                <a:pPr algn="just">
                  <a:lnSpc>
                    <a:spcPct val="150000"/>
                  </a:lnSpc>
                  <a:spcBef>
                    <a:spcPts val="600"/>
                  </a:spcBef>
                  <a:spcAft>
                    <a:spcPts val="300"/>
                  </a:spcAft>
                </a:pPr>
                <a:r>
                  <a:rPr lang="pt-BR" sz="2000" kern="100" dirty="0">
                    <a:effectLst/>
                    <a:latin typeface="+mj-lt"/>
                    <a:ea typeface="Times New Roman" panose="02020603050405020304" pitchFamily="18" charset="0"/>
                    <a:cs typeface="Times New Roman" panose="02020603050405020304" pitchFamily="18" charset="0"/>
                  </a:rPr>
                  <a:t>a)</a:t>
                </a:r>
                <a:r>
                  <a:rPr lang="en-US" sz="2000" kern="100" dirty="0">
                    <a:latin typeface="+mj-lt"/>
                    <a:ea typeface="Calibri" panose="020F0502020204030204" pitchFamily="34" charset="0"/>
                    <a:cs typeface="Times New Roman" panose="02020603050405020304" pitchFamily="18" charset="0"/>
                  </a:rPr>
                  <a:t> </a:t>
                </a:r>
                <a:r>
                  <a:rPr lang="pt-BR" sz="2000" kern="100" dirty="0">
                    <a:effectLst/>
                    <a:latin typeface="+mj-lt"/>
                    <a:ea typeface="Times New Roman" panose="02020603050405020304" pitchFamily="18" charset="0"/>
                    <a:cs typeface="Times New Roman" panose="02020603050405020304" pitchFamily="18" charset="0"/>
                  </a:rPr>
                  <a:t>Ta có MTC: </a:t>
                </a:r>
                <a14:m>
                  <m:oMath xmlns:m="http://schemas.openxmlformats.org/officeDocument/2006/math">
                    <m:r>
                      <a:rPr lang="pt-BR" sz="2000" b="1" i="1" kern="100">
                        <a:effectLst/>
                        <a:latin typeface="Cambria Math" panose="02040503050406030204" pitchFamily="18" charset="0"/>
                        <a:ea typeface="Times New Roman" panose="02020603050405020304" pitchFamily="18" charset="0"/>
                        <a:cs typeface="Times New Roman" panose="02020603050405020304" pitchFamily="18" charset="0"/>
                      </a:rPr>
                      <m:t>𝟐</m:t>
                    </m:r>
                    <m:sSup>
                      <m:sSupPr>
                        <m:ctrlPr>
                          <a:rPr lang="en-US" sz="2000" b="1"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pt-BR" sz="2000" b="1" i="1" kern="100">
                            <a:effectLst/>
                            <a:latin typeface="Cambria Math" panose="02040503050406030204" pitchFamily="18" charset="0"/>
                            <a:ea typeface="Times New Roman" panose="02020603050405020304" pitchFamily="18" charset="0"/>
                            <a:cs typeface="Times New Roman" panose="02020603050405020304" pitchFamily="18" charset="0"/>
                          </a:rPr>
                          <m:t>𝒙</m:t>
                        </m:r>
                      </m:e>
                      <m:sup>
                        <m:r>
                          <a:rPr lang="pt-BR" sz="2000" b="1" i="1" kern="100">
                            <a:effectLst/>
                            <a:latin typeface="Cambria Math" panose="02040503050406030204" pitchFamily="18" charset="0"/>
                            <a:ea typeface="Times New Roman" panose="02020603050405020304" pitchFamily="18" charset="0"/>
                            <a:cs typeface="Times New Roman" panose="02020603050405020304" pitchFamily="18" charset="0"/>
                          </a:rPr>
                          <m:t>𝟐</m:t>
                        </m:r>
                      </m:sup>
                    </m:sSup>
                    <m:sSup>
                      <m:sSupPr>
                        <m:ctrlPr>
                          <a:rPr lang="en-US" sz="2000" b="1"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pt-BR" sz="2000" b="1" i="1" kern="100">
                            <a:effectLst/>
                            <a:latin typeface="Cambria Math" panose="02040503050406030204" pitchFamily="18" charset="0"/>
                            <a:ea typeface="Times New Roman" panose="02020603050405020304" pitchFamily="18" charset="0"/>
                            <a:cs typeface="Times New Roman" panose="02020603050405020304" pitchFamily="18" charset="0"/>
                          </a:rPr>
                          <m:t>𝒚</m:t>
                        </m:r>
                      </m:e>
                      <m:sup>
                        <m:r>
                          <a:rPr lang="pt-BR" sz="2000" b="1" i="1" kern="100">
                            <a:effectLst/>
                            <a:latin typeface="Cambria Math" panose="02040503050406030204" pitchFamily="18" charset="0"/>
                            <a:ea typeface="Times New Roman" panose="02020603050405020304" pitchFamily="18" charset="0"/>
                            <a:cs typeface="Times New Roman" panose="02020603050405020304" pitchFamily="18" charset="0"/>
                          </a:rPr>
                          <m:t>𝟒</m:t>
                        </m:r>
                      </m:sup>
                    </m:sSup>
                  </m:oMath>
                </a14:m>
                <a:endParaRPr lang="en-US" sz="2000" b="1"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2000" kern="100" dirty="0">
                    <a:effectLst/>
                    <a:latin typeface="+mj-lt"/>
                    <a:ea typeface="Times New Roman" panose="02020603050405020304" pitchFamily="18" charset="0"/>
                    <a:cs typeface="Times New Roman" panose="02020603050405020304" pitchFamily="18" charset="0"/>
                  </a:rPr>
                  <a:t>Quy đồng mẫu thức các phân thức, ta được:</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000" b="1"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2000" b="1" i="1" kern="100">
                              <a:effectLst/>
                              <a:latin typeface="Cambria Math" panose="02040503050406030204" pitchFamily="18" charset="0"/>
                              <a:ea typeface="Times New Roman" panose="02020603050405020304" pitchFamily="18" charset="0"/>
                              <a:cs typeface="Times New Roman" panose="02020603050405020304" pitchFamily="18" charset="0"/>
                            </a:rPr>
                            <m:t>𝟓</m:t>
                          </m:r>
                        </m:num>
                        <m:den>
                          <m:r>
                            <a:rPr lang="en-US" sz="2000" b="1" i="1" kern="100">
                              <a:effectLst/>
                              <a:latin typeface="Cambria Math" panose="02040503050406030204" pitchFamily="18" charset="0"/>
                              <a:ea typeface="Times New Roman" panose="02020603050405020304" pitchFamily="18" charset="0"/>
                              <a:cs typeface="Times New Roman" panose="02020603050405020304" pitchFamily="18" charset="0"/>
                            </a:rPr>
                            <m:t>𝟐</m:t>
                          </m:r>
                          <m:sSup>
                            <m:sSupPr>
                              <m:ctrlPr>
                                <a:rPr lang="en-US" sz="2000" b="1"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b="1" i="1" kern="100">
                                  <a:effectLst/>
                                  <a:latin typeface="Cambria Math" panose="02040503050406030204" pitchFamily="18" charset="0"/>
                                  <a:ea typeface="Times New Roman" panose="02020603050405020304" pitchFamily="18" charset="0"/>
                                  <a:cs typeface="Times New Roman" panose="02020603050405020304" pitchFamily="18" charset="0"/>
                                </a:rPr>
                                <m:t>𝒙</m:t>
                              </m:r>
                            </m:e>
                            <m:sup>
                              <m:r>
                                <a:rPr lang="en-US" sz="2000" b="1" i="1" kern="100">
                                  <a:effectLst/>
                                  <a:latin typeface="Cambria Math" panose="02040503050406030204" pitchFamily="18" charset="0"/>
                                  <a:ea typeface="Times New Roman" panose="02020603050405020304" pitchFamily="18" charset="0"/>
                                  <a:cs typeface="Times New Roman" panose="02020603050405020304" pitchFamily="18" charset="0"/>
                                </a:rPr>
                                <m:t>𝟐</m:t>
                              </m:r>
                            </m:sup>
                          </m:sSup>
                          <m:sSup>
                            <m:sSupPr>
                              <m:ctrlPr>
                                <a:rPr lang="en-US" sz="2000" b="1"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b="1" i="1" kern="100">
                                  <a:effectLst/>
                                  <a:latin typeface="Cambria Math" panose="02040503050406030204" pitchFamily="18" charset="0"/>
                                  <a:ea typeface="Times New Roman" panose="02020603050405020304" pitchFamily="18" charset="0"/>
                                  <a:cs typeface="Times New Roman" panose="02020603050405020304" pitchFamily="18" charset="0"/>
                                </a:rPr>
                                <m:t>𝒚</m:t>
                              </m:r>
                            </m:e>
                            <m:sup>
                              <m:r>
                                <a:rPr lang="en-US" sz="2000" b="1" i="1" kern="100">
                                  <a:effectLst/>
                                  <a:latin typeface="Cambria Math" panose="02040503050406030204" pitchFamily="18" charset="0"/>
                                  <a:ea typeface="Times New Roman" panose="02020603050405020304" pitchFamily="18" charset="0"/>
                                  <a:cs typeface="Times New Roman" panose="02020603050405020304" pitchFamily="18" charset="0"/>
                                </a:rPr>
                                <m:t>𝟑</m:t>
                              </m:r>
                            </m:sup>
                          </m:sSup>
                        </m:den>
                      </m:f>
                      <m:r>
                        <a:rPr lang="nl-NL" sz="2000" b="1"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b="1"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2000" b="1" i="1" kern="100">
                              <a:effectLst/>
                              <a:latin typeface="Cambria Math" panose="02040503050406030204" pitchFamily="18" charset="0"/>
                              <a:ea typeface="Times New Roman" panose="02020603050405020304" pitchFamily="18" charset="0"/>
                              <a:cs typeface="Times New Roman" panose="02020603050405020304" pitchFamily="18" charset="0"/>
                            </a:rPr>
                            <m:t>𝟓</m:t>
                          </m:r>
                          <m:r>
                            <a:rPr lang="nl-NL" sz="2000" b="1"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2000" b="1" i="1" kern="100">
                              <a:effectLst/>
                              <a:latin typeface="Cambria Math" panose="02040503050406030204" pitchFamily="18" charset="0"/>
                              <a:ea typeface="Times New Roman" panose="02020603050405020304" pitchFamily="18" charset="0"/>
                              <a:cs typeface="Times New Roman" panose="02020603050405020304" pitchFamily="18" charset="0"/>
                            </a:rPr>
                            <m:t>𝒚</m:t>
                          </m:r>
                        </m:num>
                        <m:den>
                          <m:r>
                            <a:rPr lang="en-US" sz="2000" b="1" i="1" kern="100">
                              <a:effectLst/>
                              <a:latin typeface="Cambria Math" panose="02040503050406030204" pitchFamily="18" charset="0"/>
                              <a:ea typeface="Times New Roman" panose="02020603050405020304" pitchFamily="18" charset="0"/>
                              <a:cs typeface="Times New Roman" panose="02020603050405020304" pitchFamily="18" charset="0"/>
                            </a:rPr>
                            <m:t>𝟐</m:t>
                          </m:r>
                          <m:sSup>
                            <m:sSupPr>
                              <m:ctrlPr>
                                <a:rPr lang="en-US" sz="2000" b="1"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b="1" i="1" kern="100">
                                  <a:effectLst/>
                                  <a:latin typeface="Cambria Math" panose="02040503050406030204" pitchFamily="18" charset="0"/>
                                  <a:ea typeface="Times New Roman" panose="02020603050405020304" pitchFamily="18" charset="0"/>
                                  <a:cs typeface="Times New Roman" panose="02020603050405020304" pitchFamily="18" charset="0"/>
                                </a:rPr>
                                <m:t>𝒙</m:t>
                              </m:r>
                            </m:e>
                            <m:sup>
                              <m:r>
                                <a:rPr lang="en-US" sz="2000" b="1" i="1" kern="100">
                                  <a:effectLst/>
                                  <a:latin typeface="Cambria Math" panose="02040503050406030204" pitchFamily="18" charset="0"/>
                                  <a:ea typeface="Times New Roman" panose="02020603050405020304" pitchFamily="18" charset="0"/>
                                  <a:cs typeface="Times New Roman" panose="02020603050405020304" pitchFamily="18" charset="0"/>
                                </a:rPr>
                                <m:t>𝟐</m:t>
                              </m:r>
                            </m:sup>
                          </m:sSup>
                          <m:sSup>
                            <m:sSupPr>
                              <m:ctrlPr>
                                <a:rPr lang="en-US" sz="2000" b="1"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b="1" i="1" kern="100">
                                  <a:effectLst/>
                                  <a:latin typeface="Cambria Math" panose="02040503050406030204" pitchFamily="18" charset="0"/>
                                  <a:ea typeface="Times New Roman" panose="02020603050405020304" pitchFamily="18" charset="0"/>
                                  <a:cs typeface="Times New Roman" panose="02020603050405020304" pitchFamily="18" charset="0"/>
                                </a:rPr>
                                <m:t>𝒚</m:t>
                              </m:r>
                            </m:e>
                            <m:sup>
                              <m:r>
                                <a:rPr lang="en-US" sz="2000" b="1" i="1" kern="100">
                                  <a:effectLst/>
                                  <a:latin typeface="Cambria Math" panose="02040503050406030204" pitchFamily="18" charset="0"/>
                                  <a:ea typeface="Times New Roman" panose="02020603050405020304" pitchFamily="18" charset="0"/>
                                  <a:cs typeface="Times New Roman" panose="02020603050405020304" pitchFamily="18" charset="0"/>
                                </a:rPr>
                                <m:t>𝟑</m:t>
                              </m:r>
                            </m:sup>
                          </m:sSup>
                          <m:r>
                            <a:rPr lang="en-US" sz="2000" b="1"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b="1" i="1" kern="100">
                              <a:effectLst/>
                              <a:latin typeface="Cambria Math" panose="02040503050406030204" pitchFamily="18" charset="0"/>
                              <a:ea typeface="Times New Roman" panose="02020603050405020304" pitchFamily="18" charset="0"/>
                              <a:cs typeface="Times New Roman" panose="02020603050405020304" pitchFamily="18" charset="0"/>
                            </a:rPr>
                            <m:t>𝒚</m:t>
                          </m:r>
                        </m:den>
                      </m:f>
                      <m:r>
                        <a:rPr lang="nl-NL" sz="2000" b="1"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b="1"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2000" b="1" i="1" kern="100">
                              <a:effectLst/>
                              <a:latin typeface="Cambria Math" panose="02040503050406030204" pitchFamily="18" charset="0"/>
                              <a:ea typeface="Times New Roman" panose="02020603050405020304" pitchFamily="18" charset="0"/>
                              <a:cs typeface="Times New Roman" panose="02020603050405020304" pitchFamily="18" charset="0"/>
                            </a:rPr>
                            <m:t>𝟓</m:t>
                          </m:r>
                          <m:r>
                            <a:rPr lang="nl-NL" sz="2000" b="1" i="1" kern="100">
                              <a:effectLst/>
                              <a:latin typeface="Cambria Math" panose="02040503050406030204" pitchFamily="18" charset="0"/>
                              <a:ea typeface="Times New Roman" panose="02020603050405020304" pitchFamily="18" charset="0"/>
                              <a:cs typeface="Times New Roman" panose="02020603050405020304" pitchFamily="18" charset="0"/>
                            </a:rPr>
                            <m:t>𝒚</m:t>
                          </m:r>
                        </m:num>
                        <m:den>
                          <m:r>
                            <a:rPr lang="en-US" sz="2000" b="1" i="1" kern="100">
                              <a:effectLst/>
                              <a:latin typeface="Cambria Math" panose="02040503050406030204" pitchFamily="18" charset="0"/>
                              <a:ea typeface="Times New Roman" panose="02020603050405020304" pitchFamily="18" charset="0"/>
                              <a:cs typeface="Times New Roman" panose="02020603050405020304" pitchFamily="18" charset="0"/>
                            </a:rPr>
                            <m:t>𝟐</m:t>
                          </m:r>
                          <m:sSup>
                            <m:sSupPr>
                              <m:ctrlPr>
                                <a:rPr lang="en-US" sz="2000" b="1"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b="1" i="1" kern="100">
                                  <a:effectLst/>
                                  <a:latin typeface="Cambria Math" panose="02040503050406030204" pitchFamily="18" charset="0"/>
                                  <a:ea typeface="Times New Roman" panose="02020603050405020304" pitchFamily="18" charset="0"/>
                                  <a:cs typeface="Times New Roman" panose="02020603050405020304" pitchFamily="18" charset="0"/>
                                </a:rPr>
                                <m:t>𝒙</m:t>
                              </m:r>
                            </m:e>
                            <m:sup>
                              <m:r>
                                <a:rPr lang="en-US" sz="2000" b="1" i="1" kern="100">
                                  <a:effectLst/>
                                  <a:latin typeface="Cambria Math" panose="02040503050406030204" pitchFamily="18" charset="0"/>
                                  <a:ea typeface="Times New Roman" panose="02020603050405020304" pitchFamily="18" charset="0"/>
                                  <a:cs typeface="Times New Roman" panose="02020603050405020304" pitchFamily="18" charset="0"/>
                                </a:rPr>
                                <m:t>𝟐</m:t>
                              </m:r>
                            </m:sup>
                          </m:sSup>
                          <m:sSup>
                            <m:sSupPr>
                              <m:ctrlPr>
                                <a:rPr lang="en-US" sz="2000" b="1"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b="1" i="1" kern="100">
                                  <a:effectLst/>
                                  <a:latin typeface="Cambria Math" panose="02040503050406030204" pitchFamily="18" charset="0"/>
                                  <a:ea typeface="Times New Roman" panose="02020603050405020304" pitchFamily="18" charset="0"/>
                                  <a:cs typeface="Times New Roman" panose="02020603050405020304" pitchFamily="18" charset="0"/>
                                </a:rPr>
                                <m:t>𝒚</m:t>
                              </m:r>
                            </m:e>
                            <m:sup>
                              <m:r>
                                <a:rPr lang="en-US" sz="2000" b="1" i="1" kern="100">
                                  <a:effectLst/>
                                  <a:latin typeface="Cambria Math" panose="02040503050406030204" pitchFamily="18" charset="0"/>
                                  <a:ea typeface="Times New Roman" panose="02020603050405020304" pitchFamily="18" charset="0"/>
                                  <a:cs typeface="Times New Roman" panose="02020603050405020304" pitchFamily="18" charset="0"/>
                                </a:rPr>
                                <m:t>𝟒</m:t>
                              </m:r>
                            </m:sup>
                          </m:sSup>
                        </m:den>
                      </m:f>
                      <m:r>
                        <a:rPr lang="nl-NL" sz="2000" b="1"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b="1" i="1" kern="100" smtClean="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000" b="1"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2000" b="1" i="1" kern="100">
                              <a:effectLst/>
                              <a:latin typeface="Cambria Math" panose="02040503050406030204" pitchFamily="18" charset="0"/>
                              <a:ea typeface="Times New Roman" panose="02020603050405020304" pitchFamily="18" charset="0"/>
                              <a:cs typeface="Times New Roman" panose="02020603050405020304" pitchFamily="18" charset="0"/>
                            </a:rPr>
                            <m:t>𝟑</m:t>
                          </m:r>
                        </m:num>
                        <m:den>
                          <m:r>
                            <a:rPr lang="en-US" sz="2000" b="1" i="1" kern="100">
                              <a:effectLst/>
                              <a:latin typeface="Cambria Math" panose="02040503050406030204" pitchFamily="18" charset="0"/>
                              <a:ea typeface="Times New Roman" panose="02020603050405020304" pitchFamily="18" charset="0"/>
                              <a:cs typeface="Times New Roman" panose="02020603050405020304" pitchFamily="18" charset="0"/>
                            </a:rPr>
                            <m:t>𝒙</m:t>
                          </m:r>
                          <m:sSup>
                            <m:sSupPr>
                              <m:ctrlPr>
                                <a:rPr lang="en-US" sz="2000" b="1"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b="1" i="1" kern="100">
                                  <a:effectLst/>
                                  <a:latin typeface="Cambria Math" panose="02040503050406030204" pitchFamily="18" charset="0"/>
                                  <a:ea typeface="Times New Roman" panose="02020603050405020304" pitchFamily="18" charset="0"/>
                                  <a:cs typeface="Times New Roman" panose="02020603050405020304" pitchFamily="18" charset="0"/>
                                </a:rPr>
                                <m:t>𝒚</m:t>
                              </m:r>
                            </m:e>
                            <m:sup>
                              <m:r>
                                <a:rPr lang="en-US" sz="2000" b="1" i="1" kern="100">
                                  <a:effectLst/>
                                  <a:latin typeface="Cambria Math" panose="02040503050406030204" pitchFamily="18" charset="0"/>
                                  <a:ea typeface="Times New Roman" panose="02020603050405020304" pitchFamily="18" charset="0"/>
                                  <a:cs typeface="Times New Roman" panose="02020603050405020304" pitchFamily="18" charset="0"/>
                                </a:rPr>
                                <m:t>𝟒</m:t>
                              </m:r>
                            </m:sup>
                          </m:sSup>
                        </m:den>
                      </m:f>
                      <m:r>
                        <a:rPr lang="nl-NL" sz="2000" b="1"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b="1"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2000" b="1" i="1" kern="100">
                              <a:effectLst/>
                              <a:latin typeface="Cambria Math" panose="02040503050406030204" pitchFamily="18" charset="0"/>
                              <a:ea typeface="Times New Roman" panose="02020603050405020304" pitchFamily="18" charset="0"/>
                              <a:cs typeface="Times New Roman" panose="02020603050405020304" pitchFamily="18" charset="0"/>
                            </a:rPr>
                            <m:t>𝟑</m:t>
                          </m:r>
                          <m:r>
                            <a:rPr lang="nl-NL" sz="2000" b="1"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2000" b="1" i="1" kern="100">
                              <a:effectLst/>
                              <a:latin typeface="Cambria Math" panose="02040503050406030204" pitchFamily="18" charset="0"/>
                              <a:ea typeface="Times New Roman" panose="02020603050405020304" pitchFamily="18" charset="0"/>
                              <a:cs typeface="Times New Roman" panose="02020603050405020304" pitchFamily="18" charset="0"/>
                            </a:rPr>
                            <m:t>𝟐</m:t>
                          </m:r>
                          <m:r>
                            <a:rPr lang="nl-NL" sz="2000" b="1" i="1" kern="100">
                              <a:effectLst/>
                              <a:latin typeface="Cambria Math" panose="02040503050406030204" pitchFamily="18" charset="0"/>
                              <a:ea typeface="Times New Roman" panose="02020603050405020304" pitchFamily="18" charset="0"/>
                              <a:cs typeface="Times New Roman" panose="02020603050405020304" pitchFamily="18" charset="0"/>
                            </a:rPr>
                            <m:t>𝒙</m:t>
                          </m:r>
                        </m:num>
                        <m:den>
                          <m:r>
                            <a:rPr lang="en-US" sz="2000" b="1" i="1" kern="100">
                              <a:effectLst/>
                              <a:latin typeface="Cambria Math" panose="02040503050406030204" pitchFamily="18" charset="0"/>
                              <a:ea typeface="Times New Roman" panose="02020603050405020304" pitchFamily="18" charset="0"/>
                              <a:cs typeface="Times New Roman" panose="02020603050405020304" pitchFamily="18" charset="0"/>
                            </a:rPr>
                            <m:t>𝒙</m:t>
                          </m:r>
                          <m:sSup>
                            <m:sSupPr>
                              <m:ctrlPr>
                                <a:rPr lang="en-US" sz="2000" b="1"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b="1" i="1" kern="100">
                                  <a:effectLst/>
                                  <a:latin typeface="Cambria Math" panose="02040503050406030204" pitchFamily="18" charset="0"/>
                                  <a:ea typeface="Times New Roman" panose="02020603050405020304" pitchFamily="18" charset="0"/>
                                  <a:cs typeface="Times New Roman" panose="02020603050405020304" pitchFamily="18" charset="0"/>
                                </a:rPr>
                                <m:t>𝒚</m:t>
                              </m:r>
                            </m:e>
                            <m:sup>
                              <m:r>
                                <a:rPr lang="en-US" sz="2000" b="1" i="1" kern="100">
                                  <a:effectLst/>
                                  <a:latin typeface="Cambria Math" panose="02040503050406030204" pitchFamily="18" charset="0"/>
                                  <a:ea typeface="Times New Roman" panose="02020603050405020304" pitchFamily="18" charset="0"/>
                                  <a:cs typeface="Times New Roman" panose="02020603050405020304" pitchFamily="18" charset="0"/>
                                </a:rPr>
                                <m:t>𝟒</m:t>
                              </m:r>
                            </m:sup>
                          </m:sSup>
                          <m:r>
                            <a:rPr lang="en-US" sz="2000" b="1"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b="1" i="1" kern="100">
                              <a:effectLst/>
                              <a:latin typeface="Cambria Math" panose="02040503050406030204" pitchFamily="18" charset="0"/>
                              <a:ea typeface="Times New Roman" panose="02020603050405020304" pitchFamily="18" charset="0"/>
                              <a:cs typeface="Times New Roman" panose="02020603050405020304" pitchFamily="18" charset="0"/>
                            </a:rPr>
                            <m:t>𝟐</m:t>
                          </m:r>
                          <m:r>
                            <a:rPr lang="en-US" sz="2000" b="1" i="1" kern="100">
                              <a:effectLst/>
                              <a:latin typeface="Cambria Math" panose="02040503050406030204" pitchFamily="18" charset="0"/>
                              <a:ea typeface="Times New Roman" panose="02020603050405020304" pitchFamily="18" charset="0"/>
                              <a:cs typeface="Times New Roman" panose="02020603050405020304" pitchFamily="18" charset="0"/>
                            </a:rPr>
                            <m:t>𝒙</m:t>
                          </m:r>
                        </m:den>
                      </m:f>
                      <m:r>
                        <a:rPr lang="nl-NL" sz="2000" b="1"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b="1"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2000" b="1" i="1" kern="100">
                              <a:effectLst/>
                              <a:latin typeface="Cambria Math" panose="02040503050406030204" pitchFamily="18" charset="0"/>
                              <a:ea typeface="Times New Roman" panose="02020603050405020304" pitchFamily="18" charset="0"/>
                              <a:cs typeface="Times New Roman" panose="02020603050405020304" pitchFamily="18" charset="0"/>
                            </a:rPr>
                            <m:t>𝟔</m:t>
                          </m:r>
                          <m:r>
                            <a:rPr lang="nl-NL" sz="2000" b="1" i="1" kern="100">
                              <a:effectLst/>
                              <a:latin typeface="Cambria Math" panose="02040503050406030204" pitchFamily="18" charset="0"/>
                              <a:ea typeface="Times New Roman" panose="02020603050405020304" pitchFamily="18" charset="0"/>
                              <a:cs typeface="Times New Roman" panose="02020603050405020304" pitchFamily="18" charset="0"/>
                            </a:rPr>
                            <m:t>𝒙</m:t>
                          </m:r>
                        </m:num>
                        <m:den>
                          <m:r>
                            <a:rPr lang="en-US" sz="2000" b="1" i="1" kern="100">
                              <a:effectLst/>
                              <a:latin typeface="Cambria Math" panose="02040503050406030204" pitchFamily="18" charset="0"/>
                              <a:ea typeface="Times New Roman" panose="02020603050405020304" pitchFamily="18" charset="0"/>
                              <a:cs typeface="Times New Roman" panose="02020603050405020304" pitchFamily="18" charset="0"/>
                            </a:rPr>
                            <m:t>𝟐</m:t>
                          </m:r>
                          <m:sSup>
                            <m:sSupPr>
                              <m:ctrlPr>
                                <a:rPr lang="en-US" sz="2000" b="1"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b="1" i="1" kern="100">
                                  <a:effectLst/>
                                  <a:latin typeface="Cambria Math" panose="02040503050406030204" pitchFamily="18" charset="0"/>
                                  <a:ea typeface="Times New Roman" panose="02020603050405020304" pitchFamily="18" charset="0"/>
                                  <a:cs typeface="Times New Roman" panose="02020603050405020304" pitchFamily="18" charset="0"/>
                                </a:rPr>
                                <m:t>𝒙</m:t>
                              </m:r>
                            </m:e>
                            <m:sup>
                              <m:r>
                                <a:rPr lang="en-US" sz="2000" b="1" i="1" kern="100">
                                  <a:effectLst/>
                                  <a:latin typeface="Cambria Math" panose="02040503050406030204" pitchFamily="18" charset="0"/>
                                  <a:ea typeface="Times New Roman" panose="02020603050405020304" pitchFamily="18" charset="0"/>
                                  <a:cs typeface="Times New Roman" panose="02020603050405020304" pitchFamily="18" charset="0"/>
                                </a:rPr>
                                <m:t>𝟐</m:t>
                              </m:r>
                            </m:sup>
                          </m:sSup>
                          <m:sSup>
                            <m:sSupPr>
                              <m:ctrlPr>
                                <a:rPr lang="en-US" sz="2000" b="1"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b="1" i="1" kern="100">
                                  <a:effectLst/>
                                  <a:latin typeface="Cambria Math" panose="02040503050406030204" pitchFamily="18" charset="0"/>
                                  <a:ea typeface="Times New Roman" panose="02020603050405020304" pitchFamily="18" charset="0"/>
                                  <a:cs typeface="Times New Roman" panose="02020603050405020304" pitchFamily="18" charset="0"/>
                                </a:rPr>
                                <m:t>𝒚</m:t>
                              </m:r>
                            </m:e>
                            <m:sup>
                              <m:r>
                                <a:rPr lang="en-US" sz="2000" b="1" i="1" kern="100">
                                  <a:effectLst/>
                                  <a:latin typeface="Cambria Math" panose="02040503050406030204" pitchFamily="18" charset="0"/>
                                  <a:ea typeface="Times New Roman" panose="02020603050405020304" pitchFamily="18" charset="0"/>
                                  <a:cs typeface="Times New Roman" panose="02020603050405020304" pitchFamily="18" charset="0"/>
                                </a:rPr>
                                <m:t>𝟒</m:t>
                              </m:r>
                            </m:sup>
                          </m:sSup>
                        </m:den>
                      </m:f>
                    </m:oMath>
                  </m:oMathPara>
                </a14:m>
                <a:endParaRPr lang="en-US" sz="2000" b="1" i="1" kern="100" dirty="0">
                  <a:effectLst/>
                  <a:latin typeface="+mj-lt"/>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0F978EA8-1B51-D4D7-BA38-849423A42DA7}"/>
                  </a:ext>
                </a:extLst>
              </p:cNvPr>
              <p:cNvSpPr txBox="1">
                <a:spLocks noRot="1" noChangeAspect="1" noMove="1" noResize="1" noEditPoints="1" noAdjustHandles="1" noChangeArrowheads="1" noChangeShapeType="1" noTextEdit="1"/>
              </p:cNvSpPr>
              <p:nvPr/>
            </p:nvSpPr>
            <p:spPr>
              <a:xfrm>
                <a:off x="862584" y="2657609"/>
                <a:ext cx="7602368" cy="2174185"/>
              </a:xfrm>
              <a:prstGeom prst="rect">
                <a:avLst/>
              </a:prstGeom>
              <a:blipFill>
                <a:blip r:embed="rId4"/>
                <a:stretch>
                  <a:fillRect l="-882"/>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454BED3F-A916-CA19-F8E4-338F7B19F449}"/>
              </a:ext>
            </a:extLst>
          </p:cNvPr>
          <p:cNvPicPr>
            <a:picLocks noChangeAspect="1"/>
          </p:cNvPicPr>
          <p:nvPr/>
        </p:nvPicPr>
        <p:blipFill>
          <a:blip r:embed="rId5"/>
          <a:stretch>
            <a:fillRect/>
          </a:stretch>
        </p:blipFill>
        <p:spPr>
          <a:xfrm>
            <a:off x="6646073" y="2233116"/>
            <a:ext cx="2020149" cy="1136334"/>
          </a:xfrm>
          <a:prstGeom prst="rect">
            <a:avLst/>
          </a:prstGeom>
        </p:spPr>
      </p:pic>
    </p:spTree>
    <p:extLst>
      <p:ext uri="{BB962C8B-B14F-4D97-AF65-F5344CB8AC3E}">
        <p14:creationId xmlns:p14="http://schemas.microsoft.com/office/powerpoint/2010/main" val="286168268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3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mj-lt"/>
              </a:rPr>
              <a:t>NỘI DUNG BÀI HỌC</a:t>
            </a:r>
            <a:endParaRPr b="1" dirty="0">
              <a:latin typeface="+mj-lt"/>
            </a:endParaRPr>
          </a:p>
        </p:txBody>
      </p:sp>
      <p:sp>
        <p:nvSpPr>
          <p:cNvPr id="788" name="Google Shape;788;p35"/>
          <p:cNvSpPr txBox="1">
            <a:spLocks noGrp="1"/>
          </p:cNvSpPr>
          <p:nvPr>
            <p:ph type="subTitle" idx="5"/>
          </p:nvPr>
        </p:nvSpPr>
        <p:spPr>
          <a:xfrm>
            <a:off x="2200074" y="1666484"/>
            <a:ext cx="5137986" cy="483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2600" dirty="0" err="1">
                <a:latin typeface="+mj-lt"/>
              </a:rPr>
              <a:t>Khái</a:t>
            </a:r>
            <a:r>
              <a:rPr lang="en-US" sz="2600" dirty="0">
                <a:latin typeface="+mj-lt"/>
              </a:rPr>
              <a:t> </a:t>
            </a:r>
            <a:r>
              <a:rPr lang="en-US" sz="2600" dirty="0" err="1">
                <a:latin typeface="+mj-lt"/>
              </a:rPr>
              <a:t>niệm</a:t>
            </a:r>
            <a:r>
              <a:rPr lang="en-US" sz="2600" dirty="0">
                <a:latin typeface="+mj-lt"/>
              </a:rPr>
              <a:t> </a:t>
            </a:r>
            <a:r>
              <a:rPr lang="en-US" sz="2600" dirty="0" err="1">
                <a:latin typeface="+mj-lt"/>
              </a:rPr>
              <a:t>về</a:t>
            </a:r>
            <a:r>
              <a:rPr lang="en-US" sz="2600" dirty="0">
                <a:latin typeface="+mj-lt"/>
              </a:rPr>
              <a:t> </a:t>
            </a:r>
            <a:r>
              <a:rPr lang="en-US" sz="2600" dirty="0" err="1">
                <a:latin typeface="+mj-lt"/>
              </a:rPr>
              <a:t>phân</a:t>
            </a:r>
            <a:r>
              <a:rPr lang="en-US" sz="2600" dirty="0">
                <a:latin typeface="+mj-lt"/>
              </a:rPr>
              <a:t> </a:t>
            </a:r>
            <a:r>
              <a:rPr lang="en-US" sz="2600" dirty="0" err="1">
                <a:latin typeface="+mj-lt"/>
              </a:rPr>
              <a:t>thức</a:t>
            </a:r>
            <a:r>
              <a:rPr lang="en-US" sz="2600" dirty="0">
                <a:latin typeface="+mj-lt"/>
              </a:rPr>
              <a:t> </a:t>
            </a:r>
            <a:r>
              <a:rPr lang="en-US" sz="2600" dirty="0" err="1">
                <a:latin typeface="+mj-lt"/>
              </a:rPr>
              <a:t>đại</a:t>
            </a:r>
            <a:r>
              <a:rPr lang="en-US" sz="2600" dirty="0">
                <a:latin typeface="+mj-lt"/>
              </a:rPr>
              <a:t> </a:t>
            </a:r>
            <a:r>
              <a:rPr lang="en-US" sz="2600" dirty="0" err="1">
                <a:latin typeface="+mj-lt"/>
              </a:rPr>
              <a:t>số</a:t>
            </a:r>
            <a:endParaRPr sz="2600" dirty="0">
              <a:latin typeface="+mj-lt"/>
            </a:endParaRPr>
          </a:p>
        </p:txBody>
      </p:sp>
      <p:sp>
        <p:nvSpPr>
          <p:cNvPr id="793" name="Google Shape;793;p35"/>
          <p:cNvSpPr txBox="1">
            <a:spLocks noGrp="1"/>
          </p:cNvSpPr>
          <p:nvPr>
            <p:ph type="title" idx="13"/>
          </p:nvPr>
        </p:nvSpPr>
        <p:spPr>
          <a:xfrm>
            <a:off x="1246110" y="1546184"/>
            <a:ext cx="786600" cy="604200"/>
          </a:xfrm>
          <a:prstGeom prst="rect">
            <a:avLst/>
          </a:prstGeom>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latin typeface="+mj-lt"/>
              </a:rPr>
              <a:t>01</a:t>
            </a:r>
            <a:endParaRPr sz="2600" b="1" dirty="0">
              <a:latin typeface="+mj-lt"/>
            </a:endParaRPr>
          </a:p>
        </p:txBody>
      </p:sp>
      <p:sp>
        <p:nvSpPr>
          <p:cNvPr id="22" name="Google Shape;788;p35">
            <a:extLst>
              <a:ext uri="{FF2B5EF4-FFF2-40B4-BE49-F238E27FC236}">
                <a16:creationId xmlns:a16="http://schemas.microsoft.com/office/drawing/2014/main" id="{013FF14B-BD1C-5642-DD83-3C28085A76BA}"/>
              </a:ext>
            </a:extLst>
          </p:cNvPr>
          <p:cNvSpPr txBox="1">
            <a:spLocks/>
          </p:cNvSpPr>
          <p:nvPr/>
        </p:nvSpPr>
        <p:spPr>
          <a:xfrm>
            <a:off x="2200074" y="2799143"/>
            <a:ext cx="5137986" cy="483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2400"/>
              <a:buFont typeface="Bebas Neue"/>
              <a:buNone/>
              <a:defRPr sz="2000" b="0" i="0" u="none" strike="noStrike" cap="none">
                <a:solidFill>
                  <a:schemeClr val="dk1"/>
                </a:solidFill>
                <a:latin typeface="Russo One"/>
                <a:ea typeface="Russo One"/>
                <a:cs typeface="Russo One"/>
                <a:sym typeface="Russo One"/>
              </a:defRPr>
            </a:lvl1pPr>
            <a:lvl2pPr marL="914400" marR="0" lvl="1"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indent="0"/>
            <a:r>
              <a:rPr lang="en-US" sz="2600" dirty="0" err="1">
                <a:latin typeface="+mj-lt"/>
              </a:rPr>
              <a:t>Tính</a:t>
            </a:r>
            <a:r>
              <a:rPr lang="en-US" sz="2600" dirty="0">
                <a:latin typeface="+mj-lt"/>
              </a:rPr>
              <a:t> </a:t>
            </a:r>
            <a:r>
              <a:rPr lang="en-US" sz="2600" dirty="0" err="1">
                <a:latin typeface="+mj-lt"/>
              </a:rPr>
              <a:t>chất</a:t>
            </a:r>
            <a:r>
              <a:rPr lang="en-US" sz="2600" dirty="0">
                <a:latin typeface="+mj-lt"/>
              </a:rPr>
              <a:t> </a:t>
            </a:r>
            <a:r>
              <a:rPr lang="en-US" sz="2600" dirty="0" err="1">
                <a:latin typeface="+mj-lt"/>
              </a:rPr>
              <a:t>cơ</a:t>
            </a:r>
            <a:r>
              <a:rPr lang="en-US" sz="2600" dirty="0">
                <a:latin typeface="+mj-lt"/>
              </a:rPr>
              <a:t> </a:t>
            </a:r>
            <a:r>
              <a:rPr lang="en-US" sz="2600" dirty="0" err="1">
                <a:latin typeface="+mj-lt"/>
              </a:rPr>
              <a:t>bản</a:t>
            </a:r>
            <a:r>
              <a:rPr lang="en-US" sz="2600" dirty="0">
                <a:latin typeface="+mj-lt"/>
              </a:rPr>
              <a:t> </a:t>
            </a:r>
            <a:r>
              <a:rPr lang="en-US" sz="2600" dirty="0" err="1">
                <a:latin typeface="+mj-lt"/>
              </a:rPr>
              <a:t>của</a:t>
            </a:r>
            <a:r>
              <a:rPr lang="en-US" sz="2600" dirty="0">
                <a:latin typeface="+mj-lt"/>
              </a:rPr>
              <a:t> </a:t>
            </a:r>
            <a:r>
              <a:rPr lang="en-US" sz="2600" dirty="0" err="1">
                <a:latin typeface="+mj-lt"/>
              </a:rPr>
              <a:t>phân</a:t>
            </a:r>
            <a:r>
              <a:rPr lang="en-US" sz="2600" dirty="0">
                <a:latin typeface="+mj-lt"/>
              </a:rPr>
              <a:t> </a:t>
            </a:r>
            <a:r>
              <a:rPr lang="en-US" sz="2600" dirty="0" err="1">
                <a:latin typeface="+mj-lt"/>
              </a:rPr>
              <a:t>thức</a:t>
            </a:r>
            <a:endParaRPr lang="en-US" sz="2600" dirty="0">
              <a:latin typeface="+mj-lt"/>
            </a:endParaRPr>
          </a:p>
        </p:txBody>
      </p:sp>
      <p:sp>
        <p:nvSpPr>
          <p:cNvPr id="23" name="Google Shape;793;p35">
            <a:extLst>
              <a:ext uri="{FF2B5EF4-FFF2-40B4-BE49-F238E27FC236}">
                <a16:creationId xmlns:a16="http://schemas.microsoft.com/office/drawing/2014/main" id="{A161A9D9-51EF-5FB3-70E4-87595FE82497}"/>
              </a:ext>
            </a:extLst>
          </p:cNvPr>
          <p:cNvSpPr txBox="1">
            <a:spLocks/>
          </p:cNvSpPr>
          <p:nvPr/>
        </p:nvSpPr>
        <p:spPr>
          <a:xfrm>
            <a:off x="1246110" y="2678843"/>
            <a:ext cx="786600" cy="604200"/>
          </a:xfrm>
          <a:prstGeom prst="rect">
            <a:avLst/>
          </a:prstGeom>
          <a:solidFill>
            <a:schemeClr val="dk2"/>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3500"/>
              <a:buFont typeface="Russo One"/>
              <a:buNone/>
              <a:defRPr sz="3500" b="0" i="0" u="none" strike="noStrike" cap="none">
                <a:solidFill>
                  <a:schemeClr val="dk1"/>
                </a:solidFill>
                <a:latin typeface="Russo One"/>
                <a:ea typeface="Russo One"/>
                <a:cs typeface="Russo One"/>
                <a:sym typeface="Russo One"/>
              </a:defRPr>
            </a:lvl1pPr>
            <a:lvl2pPr marR="0" lvl="1"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2pPr>
            <a:lvl3pPr marR="0" lvl="2"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3pPr>
            <a:lvl4pPr marR="0" lvl="3"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4pPr>
            <a:lvl5pPr marR="0" lvl="4"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5pPr>
            <a:lvl6pPr marR="0" lvl="5"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6pPr>
            <a:lvl7pPr marR="0" lvl="6"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7pPr>
            <a:lvl8pPr marR="0" lvl="7"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8pPr>
            <a:lvl9pPr marR="0" lvl="8"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9pPr>
          </a:lstStyle>
          <a:p>
            <a:r>
              <a:rPr lang="en" sz="2600" b="1" dirty="0">
                <a:latin typeface="+mj-lt"/>
              </a:rPr>
              <a:t>02</a:t>
            </a:r>
          </a:p>
        </p:txBody>
      </p:sp>
      <p:sp>
        <p:nvSpPr>
          <p:cNvPr id="24" name="Google Shape;788;p35">
            <a:extLst>
              <a:ext uri="{FF2B5EF4-FFF2-40B4-BE49-F238E27FC236}">
                <a16:creationId xmlns:a16="http://schemas.microsoft.com/office/drawing/2014/main" id="{90C08531-B0DE-D4AC-DC0F-41882B0763DB}"/>
              </a:ext>
            </a:extLst>
          </p:cNvPr>
          <p:cNvSpPr txBox="1">
            <a:spLocks/>
          </p:cNvSpPr>
          <p:nvPr/>
        </p:nvSpPr>
        <p:spPr>
          <a:xfrm>
            <a:off x="2200074" y="4052102"/>
            <a:ext cx="6532446" cy="483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2400"/>
              <a:buFont typeface="Bebas Neue"/>
              <a:buNone/>
              <a:defRPr sz="2000" b="0" i="0" u="none" strike="noStrike" cap="none">
                <a:solidFill>
                  <a:schemeClr val="dk1"/>
                </a:solidFill>
                <a:latin typeface="Russo One"/>
                <a:ea typeface="Russo One"/>
                <a:cs typeface="Russo One"/>
                <a:sym typeface="Russo One"/>
              </a:defRPr>
            </a:lvl1pPr>
            <a:lvl2pPr marL="914400" marR="0" lvl="1"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indent="0"/>
            <a:r>
              <a:rPr lang="en-US" sz="2600" dirty="0" err="1">
                <a:latin typeface="+mj-lt"/>
              </a:rPr>
              <a:t>Điều</a:t>
            </a:r>
            <a:r>
              <a:rPr lang="en-US" sz="2600" dirty="0">
                <a:latin typeface="+mj-lt"/>
              </a:rPr>
              <a:t> </a:t>
            </a:r>
            <a:r>
              <a:rPr lang="en-US" sz="2600" dirty="0" err="1">
                <a:latin typeface="+mj-lt"/>
              </a:rPr>
              <a:t>kiện</a:t>
            </a:r>
            <a:r>
              <a:rPr lang="en-US" sz="2600" dirty="0">
                <a:latin typeface="+mj-lt"/>
              </a:rPr>
              <a:t> </a:t>
            </a:r>
            <a:r>
              <a:rPr lang="en-US" sz="2600" dirty="0" err="1">
                <a:latin typeface="+mj-lt"/>
              </a:rPr>
              <a:t>xác</a:t>
            </a:r>
            <a:r>
              <a:rPr lang="en-US" sz="2600" dirty="0">
                <a:latin typeface="+mj-lt"/>
              </a:rPr>
              <a:t> </a:t>
            </a:r>
            <a:r>
              <a:rPr lang="en-US" sz="2600" dirty="0" err="1">
                <a:latin typeface="+mj-lt"/>
              </a:rPr>
              <a:t>định</a:t>
            </a:r>
            <a:r>
              <a:rPr lang="en-US" sz="2600" dirty="0">
                <a:latin typeface="+mj-lt"/>
              </a:rPr>
              <a:t> </a:t>
            </a:r>
            <a:r>
              <a:rPr lang="en-US" sz="2600" dirty="0" err="1">
                <a:latin typeface="+mj-lt"/>
              </a:rPr>
              <a:t>và</a:t>
            </a:r>
            <a:r>
              <a:rPr lang="en-US" sz="2600" dirty="0">
                <a:latin typeface="+mj-lt"/>
              </a:rPr>
              <a:t> </a:t>
            </a:r>
            <a:r>
              <a:rPr lang="en-US" sz="2600" dirty="0" err="1">
                <a:latin typeface="+mj-lt"/>
              </a:rPr>
              <a:t>giá</a:t>
            </a:r>
            <a:r>
              <a:rPr lang="en-US" sz="2600" dirty="0">
                <a:latin typeface="+mj-lt"/>
              </a:rPr>
              <a:t> </a:t>
            </a:r>
            <a:r>
              <a:rPr lang="en-US" sz="2600" dirty="0" err="1">
                <a:latin typeface="+mj-lt"/>
              </a:rPr>
              <a:t>trị</a:t>
            </a:r>
            <a:r>
              <a:rPr lang="en-US" sz="2600" dirty="0">
                <a:latin typeface="+mj-lt"/>
              </a:rPr>
              <a:t> </a:t>
            </a:r>
            <a:r>
              <a:rPr lang="en-US" sz="2600" dirty="0" err="1">
                <a:latin typeface="+mj-lt"/>
              </a:rPr>
              <a:t>của</a:t>
            </a:r>
            <a:r>
              <a:rPr lang="en-US" sz="2600" dirty="0">
                <a:latin typeface="+mj-lt"/>
              </a:rPr>
              <a:t> </a:t>
            </a:r>
            <a:r>
              <a:rPr lang="en-US" sz="2600" dirty="0" err="1">
                <a:latin typeface="+mj-lt"/>
              </a:rPr>
              <a:t>phân</a:t>
            </a:r>
            <a:r>
              <a:rPr lang="en-US" sz="2600" dirty="0">
                <a:latin typeface="+mj-lt"/>
              </a:rPr>
              <a:t> </a:t>
            </a:r>
            <a:r>
              <a:rPr lang="en-US" sz="2600" dirty="0" err="1">
                <a:latin typeface="+mj-lt"/>
              </a:rPr>
              <a:t>thức</a:t>
            </a:r>
            <a:endParaRPr lang="en-US" sz="2600" dirty="0">
              <a:latin typeface="+mj-lt"/>
            </a:endParaRPr>
          </a:p>
        </p:txBody>
      </p:sp>
      <p:sp>
        <p:nvSpPr>
          <p:cNvPr id="25" name="Google Shape;793;p35">
            <a:extLst>
              <a:ext uri="{FF2B5EF4-FFF2-40B4-BE49-F238E27FC236}">
                <a16:creationId xmlns:a16="http://schemas.microsoft.com/office/drawing/2014/main" id="{A9762ABA-4849-57A8-80B9-B3EC0FA5F1EC}"/>
              </a:ext>
            </a:extLst>
          </p:cNvPr>
          <p:cNvSpPr txBox="1">
            <a:spLocks/>
          </p:cNvSpPr>
          <p:nvPr/>
        </p:nvSpPr>
        <p:spPr>
          <a:xfrm>
            <a:off x="1246110" y="3931802"/>
            <a:ext cx="786600" cy="604200"/>
          </a:xfrm>
          <a:prstGeom prst="rect">
            <a:avLst/>
          </a:prstGeom>
          <a:solidFill>
            <a:schemeClr val="dk2"/>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3500"/>
              <a:buFont typeface="Russo One"/>
              <a:buNone/>
              <a:defRPr sz="3500" b="0" i="0" u="none" strike="noStrike" cap="none">
                <a:solidFill>
                  <a:schemeClr val="dk1"/>
                </a:solidFill>
                <a:latin typeface="Russo One"/>
                <a:ea typeface="Russo One"/>
                <a:cs typeface="Russo One"/>
                <a:sym typeface="Russo One"/>
              </a:defRPr>
            </a:lvl1pPr>
            <a:lvl2pPr marR="0" lvl="1"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2pPr>
            <a:lvl3pPr marR="0" lvl="2"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3pPr>
            <a:lvl4pPr marR="0" lvl="3"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4pPr>
            <a:lvl5pPr marR="0" lvl="4"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5pPr>
            <a:lvl6pPr marR="0" lvl="5"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6pPr>
            <a:lvl7pPr marR="0" lvl="6"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7pPr>
            <a:lvl8pPr marR="0" lvl="7"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8pPr>
            <a:lvl9pPr marR="0" lvl="8"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9pPr>
          </a:lstStyle>
          <a:p>
            <a:r>
              <a:rPr lang="en" sz="2600" b="1" dirty="0">
                <a:latin typeface="+mj-lt"/>
              </a:rPr>
              <a:t>03</a:t>
            </a:r>
          </a:p>
        </p:txBody>
      </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83"/>
                                        </p:tgtEl>
                                        <p:attrNameLst>
                                          <p:attrName>style.visibility</p:attrName>
                                        </p:attrNameLst>
                                      </p:cBhvr>
                                      <p:to>
                                        <p:strVal val="visible"/>
                                      </p:to>
                                    </p:set>
                                    <p:animEffect transition="in" filter="barn(inVertical)">
                                      <p:cBhvr>
                                        <p:cTn id="7" dur="500"/>
                                        <p:tgtEl>
                                          <p:spTgt spid="78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788">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499"/>
                                          </p:stCondLst>
                                        </p:cTn>
                                        <p:tgtEl>
                                          <p:spTgt spid="79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anim calcmode="lin" valueType="num">
                                      <p:cBhvr>
                                        <p:cTn id="27" dur="500" fill="hold"/>
                                        <p:tgtEl>
                                          <p:spTgt spid="25"/>
                                        </p:tgtEl>
                                        <p:attrNameLst>
                                          <p:attrName>ppt_x</p:attrName>
                                        </p:attrNameLst>
                                      </p:cBhvr>
                                      <p:tavLst>
                                        <p:tav tm="0">
                                          <p:val>
                                            <p:strVal val="#ppt_x"/>
                                          </p:val>
                                        </p:tav>
                                        <p:tav tm="100000">
                                          <p:val>
                                            <p:strVal val="#ppt_x"/>
                                          </p:val>
                                        </p:tav>
                                      </p:tavLst>
                                    </p:anim>
                                    <p:anim calcmode="lin" valueType="num">
                                      <p:cBhvr>
                                        <p:cTn id="28" dur="500" fill="hold"/>
                                        <p:tgtEl>
                                          <p:spTgt spid="25"/>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anim calcmode="lin" valueType="num">
                                      <p:cBhvr>
                                        <p:cTn id="32" dur="500" fill="hold"/>
                                        <p:tgtEl>
                                          <p:spTgt spid="24"/>
                                        </p:tgtEl>
                                        <p:attrNameLst>
                                          <p:attrName>ppt_x</p:attrName>
                                        </p:attrNameLst>
                                      </p:cBhvr>
                                      <p:tavLst>
                                        <p:tav tm="0">
                                          <p:val>
                                            <p:strVal val="#ppt_x"/>
                                          </p:val>
                                        </p:tav>
                                        <p:tav tm="100000">
                                          <p:val>
                                            <p:strVal val="#ppt_x"/>
                                          </p:val>
                                        </p:tav>
                                      </p:tavLst>
                                    </p:anim>
                                    <p:anim calcmode="lin" valueType="num">
                                      <p:cBhvr>
                                        <p:cTn id="33"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3" grpId="0"/>
      <p:bldP spid="788" grpId="0" build="p"/>
      <p:bldP spid="793" grpId="0" animBg="1"/>
      <p:bldP spid="22" grpId="0"/>
      <p:bldP spid="23" grpId="0" animBg="1"/>
      <p:bldP spid="24" grpId="0"/>
      <p:bldP spid="2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D17FD75-5B22-326B-1FB6-72914F88F480}"/>
                  </a:ext>
                </a:extLst>
              </p:cNvPr>
              <p:cNvSpPr txBox="1"/>
              <p:nvPr/>
            </p:nvSpPr>
            <p:spPr>
              <a:xfrm>
                <a:off x="1257191" y="2133414"/>
                <a:ext cx="7972049" cy="2598212"/>
              </a:xfrm>
              <a:prstGeom prst="rect">
                <a:avLst/>
              </a:prstGeom>
              <a:noFill/>
            </p:spPr>
            <p:txBody>
              <a:bodyPr wrap="square">
                <a:spAutoFit/>
              </a:bodyPr>
              <a:lstStyle/>
              <a:p>
                <a:pPr algn="just">
                  <a:spcBef>
                    <a:spcPts val="600"/>
                  </a:spcBef>
                  <a:spcAft>
                    <a:spcPts val="300"/>
                  </a:spcAft>
                </a:pPr>
                <a:r>
                  <a:rPr lang="pt-BR" sz="1800" kern="100" dirty="0">
                    <a:effectLst/>
                    <a:latin typeface="+mj-lt"/>
                    <a:ea typeface="Times New Roman" panose="02020603050405020304" pitchFamily="18" charset="0"/>
                    <a:cs typeface="Times New Roman" panose="02020603050405020304" pitchFamily="18" charset="0"/>
                  </a:rPr>
                  <a:t>b)</a:t>
                </a:r>
                <a:r>
                  <a:rPr lang="en-US" sz="1800" kern="100" dirty="0">
                    <a:latin typeface="+mj-lt"/>
                    <a:ea typeface="Calibri" panose="020F0502020204030204" pitchFamily="34" charset="0"/>
                    <a:cs typeface="Times New Roman" panose="02020603050405020304" pitchFamily="18" charset="0"/>
                  </a:rPr>
                  <a:t> </a:t>
                </a:r>
                <a:r>
                  <a:rPr lang="pt-BR" sz="1800" kern="100" dirty="0">
                    <a:effectLst/>
                    <a:latin typeface="+mj-lt"/>
                    <a:ea typeface="Times New Roman" panose="02020603050405020304" pitchFamily="18" charset="0"/>
                    <a:cs typeface="Times New Roman" panose="02020603050405020304" pitchFamily="18" charset="0"/>
                  </a:rPr>
                  <a:t>Ta có: </a:t>
                </a:r>
                <a14:m>
                  <m:oMath xmlns:m="http://schemas.openxmlformats.org/officeDocument/2006/math">
                    <m:r>
                      <a:rPr lang="pt-BR" sz="2000" b="1" i="1" kern="100">
                        <a:latin typeface="Cambria Math" panose="02040503050406030204" pitchFamily="18" charset="0"/>
                        <a:ea typeface="Times New Roman" panose="02020603050405020304" pitchFamily="18" charset="0"/>
                        <a:cs typeface="Times New Roman" panose="02020603050405020304" pitchFamily="18" charset="0"/>
                      </a:rPr>
                      <m:t>𝟐</m:t>
                    </m:r>
                    <m:sSup>
                      <m:sSupPr>
                        <m:ctrlPr>
                          <a:rPr lang="en-US" sz="2000" b="1"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pt-BR" sz="2000" b="1" i="1" kern="100">
                            <a:latin typeface="Cambria Math" panose="02040503050406030204" pitchFamily="18" charset="0"/>
                            <a:ea typeface="Times New Roman" panose="02020603050405020304" pitchFamily="18" charset="0"/>
                            <a:cs typeface="Times New Roman" panose="02020603050405020304" pitchFamily="18" charset="0"/>
                          </a:rPr>
                          <m:t>𝒙</m:t>
                        </m:r>
                      </m:e>
                      <m:sup>
                        <m:r>
                          <a:rPr lang="pt-BR" sz="2000" b="1" i="1" kern="100">
                            <a:latin typeface="Cambria Math" panose="02040503050406030204" pitchFamily="18" charset="0"/>
                            <a:ea typeface="Times New Roman" panose="02020603050405020304" pitchFamily="18" charset="0"/>
                            <a:cs typeface="Times New Roman" panose="02020603050405020304" pitchFamily="18" charset="0"/>
                          </a:rPr>
                          <m:t>𝟐</m:t>
                        </m:r>
                      </m:sup>
                    </m:sSup>
                    <m:r>
                      <a:rPr lang="pt-BR" sz="2000" b="1" i="1" kern="100">
                        <a:latin typeface="Cambria Math" panose="02040503050406030204" pitchFamily="18" charset="0"/>
                        <a:ea typeface="Times New Roman" panose="02020603050405020304" pitchFamily="18" charset="0"/>
                        <a:cs typeface="Times New Roman" panose="02020603050405020304" pitchFamily="18" charset="0"/>
                      </a:rPr>
                      <m:t>−</m:t>
                    </m:r>
                    <m:r>
                      <a:rPr lang="pt-BR" sz="2000" b="1" i="1" kern="100">
                        <a:latin typeface="Cambria Math" panose="02040503050406030204" pitchFamily="18" charset="0"/>
                        <a:ea typeface="Times New Roman" panose="02020603050405020304" pitchFamily="18" charset="0"/>
                        <a:cs typeface="Times New Roman" panose="02020603050405020304" pitchFamily="18" charset="0"/>
                      </a:rPr>
                      <m:t>𝟏𝟎𝐱</m:t>
                    </m:r>
                    <m:r>
                      <a:rPr lang="en-US" sz="2000" b="1" i="0" kern="100" smtClean="0">
                        <a:latin typeface="Cambria Math" panose="02040503050406030204" pitchFamily="18" charset="0"/>
                        <a:ea typeface="Times New Roman" panose="02020603050405020304" pitchFamily="18" charset="0"/>
                        <a:cs typeface="Times New Roman" panose="02020603050405020304" pitchFamily="18" charset="0"/>
                      </a:rPr>
                      <m:t>=</m:t>
                    </m:r>
                    <m:r>
                      <a:rPr lang="pt-BR" sz="2000" b="1" i="1" kern="100">
                        <a:latin typeface="Cambria Math" panose="02040503050406030204" pitchFamily="18" charset="0"/>
                        <a:ea typeface="Times New Roman" panose="02020603050405020304" pitchFamily="18" charset="0"/>
                        <a:cs typeface="Times New Roman" panose="02020603050405020304" pitchFamily="18" charset="0"/>
                      </a:rPr>
                      <m:t>𝟐𝐱</m:t>
                    </m:r>
                    <m:d>
                      <m:dPr>
                        <m:ctrlPr>
                          <a:rPr lang="en-US" sz="2000" b="1" i="1" kern="100">
                            <a:latin typeface="Cambria Math" panose="02040503050406030204" pitchFamily="18" charset="0"/>
                            <a:ea typeface="Times New Roman" panose="02020603050405020304" pitchFamily="18" charset="0"/>
                            <a:cs typeface="Times New Roman" panose="02020603050405020304" pitchFamily="18" charset="0"/>
                          </a:rPr>
                        </m:ctrlPr>
                      </m:dPr>
                      <m:e>
                        <m:r>
                          <a:rPr lang="pt-BR" sz="2000" b="1" i="1" kern="100">
                            <a:latin typeface="Cambria Math" panose="02040503050406030204" pitchFamily="18" charset="0"/>
                            <a:ea typeface="Times New Roman" panose="02020603050405020304" pitchFamily="18" charset="0"/>
                            <a:cs typeface="Times New Roman" panose="02020603050405020304" pitchFamily="18" charset="0"/>
                          </a:rPr>
                          <m:t>𝒙</m:t>
                        </m:r>
                        <m:r>
                          <a:rPr lang="pt-BR" sz="2000" b="1" i="1" kern="100">
                            <a:latin typeface="Cambria Math" panose="02040503050406030204" pitchFamily="18" charset="0"/>
                            <a:ea typeface="Times New Roman" panose="02020603050405020304" pitchFamily="18" charset="0"/>
                            <a:cs typeface="Times New Roman" panose="02020603050405020304" pitchFamily="18" charset="0"/>
                          </a:rPr>
                          <m:t>−</m:t>
                        </m:r>
                        <m:r>
                          <a:rPr lang="pt-BR" sz="2000" b="1" i="1" kern="100">
                            <a:latin typeface="Cambria Math" panose="02040503050406030204" pitchFamily="18" charset="0"/>
                            <a:ea typeface="Times New Roman" panose="02020603050405020304" pitchFamily="18" charset="0"/>
                            <a:cs typeface="Times New Roman" panose="02020603050405020304" pitchFamily="18" charset="0"/>
                          </a:rPr>
                          <m:t>𝟓</m:t>
                        </m:r>
                      </m:e>
                    </m:d>
                    <m:r>
                      <a:rPr lang="en-US" sz="2000" b="1" i="0" kern="100" smtClean="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b="1" i="1" kern="100" smtClean="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b="1" i="1" kern="100">
                            <a:effectLst/>
                            <a:latin typeface="Cambria Math" panose="02040503050406030204" pitchFamily="18" charset="0"/>
                            <a:ea typeface="Times New Roman" panose="02020603050405020304" pitchFamily="18" charset="0"/>
                            <a:cs typeface="Times New Roman" panose="02020603050405020304" pitchFamily="18" charset="0"/>
                          </a:rPr>
                          <m:t>𝒙</m:t>
                        </m:r>
                      </m:e>
                      <m:sup>
                        <m:r>
                          <a:rPr lang="en-US" sz="2000" b="1" i="1" kern="100">
                            <a:effectLst/>
                            <a:latin typeface="Cambria Math" panose="02040503050406030204" pitchFamily="18" charset="0"/>
                            <a:ea typeface="Times New Roman" panose="02020603050405020304" pitchFamily="18" charset="0"/>
                            <a:cs typeface="Times New Roman" panose="02020603050405020304" pitchFamily="18" charset="0"/>
                          </a:rPr>
                          <m:t>𝟐</m:t>
                        </m:r>
                      </m:sup>
                    </m:sSup>
                    <m:r>
                      <a:rPr lang="en-US" sz="2000" b="1" i="1" kern="100" smtClean="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b="1" i="1" kern="100" smtClean="0">
                        <a:effectLst/>
                        <a:latin typeface="Cambria Math" panose="02040503050406030204" pitchFamily="18" charset="0"/>
                        <a:ea typeface="Times New Roman" panose="02020603050405020304" pitchFamily="18" charset="0"/>
                        <a:cs typeface="Times New Roman" panose="02020603050405020304" pitchFamily="18" charset="0"/>
                      </a:rPr>
                      <m:t>𝟐𝟓</m:t>
                    </m:r>
                    <m:r>
                      <a:rPr lang="en-US" sz="2000" b="1" i="1" kern="100" smtClean="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b="1" i="1" kern="100" smtClean="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b="1" i="1" kern="100">
                            <a:effectLst/>
                            <a:latin typeface="Cambria Math" panose="02040503050406030204" pitchFamily="18" charset="0"/>
                            <a:ea typeface="Times New Roman" panose="02020603050405020304" pitchFamily="18" charset="0"/>
                            <a:cs typeface="Times New Roman" panose="02020603050405020304" pitchFamily="18" charset="0"/>
                          </a:rPr>
                          <m:t>𝒙</m:t>
                        </m:r>
                      </m:e>
                      <m:sup>
                        <m:r>
                          <a:rPr lang="en-US" sz="2000" b="1" i="1" kern="100">
                            <a:effectLst/>
                            <a:latin typeface="Cambria Math" panose="02040503050406030204" pitchFamily="18" charset="0"/>
                            <a:ea typeface="Times New Roman" panose="02020603050405020304" pitchFamily="18" charset="0"/>
                            <a:cs typeface="Times New Roman" panose="02020603050405020304" pitchFamily="18" charset="0"/>
                          </a:rPr>
                          <m:t>𝟐</m:t>
                        </m:r>
                      </m:sup>
                    </m:sSup>
                    <m:r>
                      <a:rPr lang="en-US" sz="2000" b="1" i="1" kern="100" smtClean="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b="1" i="1" kern="100" smtClean="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b="1" i="1" kern="100">
                            <a:effectLst/>
                            <a:latin typeface="Cambria Math" panose="02040503050406030204" pitchFamily="18" charset="0"/>
                            <a:ea typeface="Times New Roman" panose="02020603050405020304" pitchFamily="18" charset="0"/>
                            <a:cs typeface="Times New Roman" panose="02020603050405020304" pitchFamily="18" charset="0"/>
                          </a:rPr>
                          <m:t>𝟓</m:t>
                        </m:r>
                      </m:e>
                      <m:sup>
                        <m:r>
                          <a:rPr lang="en-US" sz="2000" b="1" i="1" kern="100">
                            <a:effectLst/>
                            <a:latin typeface="Cambria Math" panose="02040503050406030204" pitchFamily="18" charset="0"/>
                            <a:ea typeface="Times New Roman" panose="02020603050405020304" pitchFamily="18" charset="0"/>
                            <a:cs typeface="Times New Roman" panose="02020603050405020304" pitchFamily="18" charset="0"/>
                          </a:rPr>
                          <m:t>𝟐</m:t>
                        </m:r>
                      </m:sup>
                    </m:sSup>
                    <m:r>
                      <a:rPr lang="en-US" sz="2000" b="1" i="1" kern="100" smtClean="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b="1" i="1" kern="100" smtClean="0">
                        <a:effectLst/>
                        <a:latin typeface="Cambria Math" panose="02040503050406030204" pitchFamily="18" charset="0"/>
                        <a:ea typeface="Times New Roman" panose="02020603050405020304" pitchFamily="18" charset="0"/>
                        <a:cs typeface="Times New Roman" panose="02020603050405020304" pitchFamily="18" charset="0"/>
                      </a:rPr>
                      <m:t>𝒙</m:t>
                    </m:r>
                    <m:r>
                      <a:rPr lang="en-US" sz="2000" b="1" i="1" kern="100" smtClean="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b="1" i="1" kern="100" smtClean="0">
                        <a:effectLst/>
                        <a:latin typeface="Cambria Math" panose="02040503050406030204" pitchFamily="18" charset="0"/>
                        <a:ea typeface="Times New Roman" panose="02020603050405020304" pitchFamily="18" charset="0"/>
                        <a:cs typeface="Times New Roman" panose="02020603050405020304" pitchFamily="18" charset="0"/>
                      </a:rPr>
                      <m:t>𝟓</m:t>
                    </m:r>
                    <m:r>
                      <a:rPr lang="en-US" sz="2000" b="1" i="1" kern="100" smtClean="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b="1" i="1" kern="100" smtClean="0">
                        <a:effectLst/>
                        <a:latin typeface="Cambria Math" panose="02040503050406030204" pitchFamily="18" charset="0"/>
                        <a:ea typeface="Times New Roman" panose="02020603050405020304" pitchFamily="18" charset="0"/>
                        <a:cs typeface="Times New Roman" panose="02020603050405020304" pitchFamily="18" charset="0"/>
                      </a:rPr>
                      <m:t>𝒙</m:t>
                    </m:r>
                    <m:r>
                      <a:rPr lang="en-US" sz="2000" b="1" i="1" kern="100" smtClean="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b="1" i="1" kern="100" smtClean="0">
                        <a:effectLst/>
                        <a:latin typeface="Cambria Math" panose="02040503050406030204" pitchFamily="18" charset="0"/>
                        <a:ea typeface="Times New Roman" panose="02020603050405020304" pitchFamily="18" charset="0"/>
                        <a:cs typeface="Times New Roman" panose="02020603050405020304" pitchFamily="18" charset="0"/>
                      </a:rPr>
                      <m:t>𝟓</m:t>
                    </m:r>
                    <m:r>
                      <a:rPr lang="en-US" sz="2000" b="1" i="1" kern="100" smtClean="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2000" b="1" i="1" kern="100" dirty="0">
                  <a:effectLst/>
                  <a:latin typeface="+mj-lt"/>
                  <a:ea typeface="Calibri" panose="020F0502020204030204" pitchFamily="34" charset="0"/>
                  <a:cs typeface="Times New Roman" panose="02020603050405020304" pitchFamily="18" charset="0"/>
                </a:endParaRPr>
              </a:p>
              <a:p>
                <a:pPr algn="just">
                  <a:spcBef>
                    <a:spcPts val="600"/>
                  </a:spcBef>
                  <a:spcAft>
                    <a:spcPts val="300"/>
                  </a:spcAft>
                </a:pPr>
                <a:r>
                  <a:rPr lang="pt-BR" sz="1800" kern="100" dirty="0">
                    <a:effectLst/>
                    <a:latin typeface="+mj-lt"/>
                    <a:ea typeface="Times New Roman" panose="02020603050405020304" pitchFamily="18" charset="0"/>
                    <a:cs typeface="Times New Roman" panose="02020603050405020304" pitchFamily="18" charset="0"/>
                  </a:rPr>
                  <a:t>Suy ra MTC: </a:t>
                </a:r>
                <a14:m>
                  <m:oMath xmlns:m="http://schemas.openxmlformats.org/officeDocument/2006/math">
                    <m:r>
                      <a:rPr lang="pt-BR" sz="2000" b="1" i="1" kern="100">
                        <a:effectLst/>
                        <a:latin typeface="Cambria Math" panose="02040503050406030204" pitchFamily="18" charset="0"/>
                        <a:ea typeface="Times New Roman" panose="02020603050405020304" pitchFamily="18" charset="0"/>
                        <a:cs typeface="Times New Roman" panose="02020603050405020304" pitchFamily="18" charset="0"/>
                      </a:rPr>
                      <m:t>𝟐</m:t>
                    </m:r>
                    <m:r>
                      <a:rPr lang="pt-BR" sz="2000" b="1" i="1" kern="100">
                        <a:effectLst/>
                        <a:latin typeface="Cambria Math" panose="02040503050406030204" pitchFamily="18" charset="0"/>
                        <a:ea typeface="Times New Roman" panose="02020603050405020304" pitchFamily="18" charset="0"/>
                        <a:cs typeface="Times New Roman" panose="02020603050405020304" pitchFamily="18" charset="0"/>
                      </a:rPr>
                      <m:t>𝒙</m:t>
                    </m:r>
                    <m:r>
                      <a:rPr lang="pt-BR" sz="2000" b="1"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000" b="1" i="1" kern="100">
                        <a:effectLst/>
                        <a:latin typeface="Cambria Math" panose="02040503050406030204" pitchFamily="18" charset="0"/>
                        <a:ea typeface="Times New Roman" panose="02020603050405020304" pitchFamily="18" charset="0"/>
                        <a:cs typeface="Times New Roman" panose="02020603050405020304" pitchFamily="18" charset="0"/>
                      </a:rPr>
                      <m:t>𝒙</m:t>
                    </m:r>
                    <m:r>
                      <a:rPr lang="pt-BR" sz="2000" b="1"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000" b="1" i="1" kern="100">
                        <a:effectLst/>
                        <a:latin typeface="Cambria Math" panose="02040503050406030204" pitchFamily="18" charset="0"/>
                        <a:ea typeface="Times New Roman" panose="02020603050405020304" pitchFamily="18" charset="0"/>
                        <a:cs typeface="Times New Roman" panose="02020603050405020304" pitchFamily="18" charset="0"/>
                      </a:rPr>
                      <m:t>𝟓</m:t>
                    </m:r>
                    <m:r>
                      <a:rPr lang="pt-BR" sz="2000" b="1"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000" b="1" i="1" kern="100">
                        <a:effectLst/>
                        <a:latin typeface="Cambria Math" panose="02040503050406030204" pitchFamily="18" charset="0"/>
                        <a:ea typeface="Times New Roman" panose="02020603050405020304" pitchFamily="18" charset="0"/>
                        <a:cs typeface="Times New Roman" panose="02020603050405020304" pitchFamily="18" charset="0"/>
                      </a:rPr>
                      <m:t>𝒙</m:t>
                    </m:r>
                    <m:r>
                      <a:rPr lang="pt-BR" sz="2000" b="1"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000" b="1" i="1" kern="100">
                        <a:effectLst/>
                        <a:latin typeface="Cambria Math" panose="02040503050406030204" pitchFamily="18" charset="0"/>
                        <a:ea typeface="Times New Roman" panose="02020603050405020304" pitchFamily="18" charset="0"/>
                        <a:cs typeface="Times New Roman" panose="02020603050405020304" pitchFamily="18" charset="0"/>
                      </a:rPr>
                      <m:t>𝟓</m:t>
                    </m:r>
                    <m:r>
                      <a:rPr lang="pt-BR" sz="2000" b="1" i="1" kern="10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2000" b="1" i="1"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1800" kern="100" dirty="0">
                    <a:effectLst/>
                    <a:latin typeface="+mj-lt"/>
                    <a:ea typeface="Times New Roman" panose="02020603050405020304" pitchFamily="18" charset="0"/>
                    <a:cs typeface="Times New Roman" panose="02020603050405020304" pitchFamily="18" charset="0"/>
                  </a:rPr>
                  <a:t>Quy đồng mẫu thức các phân thức, ta được:</a:t>
                </a:r>
                <a:endParaRPr lang="en-US" sz="1800" kern="100" dirty="0">
                  <a:effectLst/>
                  <a:latin typeface="+mj-lt"/>
                  <a:ea typeface="Calibri" panose="020F0502020204030204" pitchFamily="34" charset="0"/>
                  <a:cs typeface="Times New Roman" panose="02020603050405020304" pitchFamily="18" charset="0"/>
                </a:endParaRPr>
              </a:p>
              <a:p>
                <a:pPr algn="just">
                  <a:spcAft>
                    <a:spcPts val="300"/>
                  </a:spcAft>
                </a:pPr>
                <a14:m>
                  <m:oMath xmlns:m="http://schemas.openxmlformats.org/officeDocument/2006/math">
                    <m:f>
                      <m:fPr>
                        <m:ctrlPr>
                          <a:rPr lang="en-US" sz="2400" b="1"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2400" b="1" i="1" kern="100">
                            <a:effectLst/>
                            <a:latin typeface="Cambria Math" panose="02040503050406030204" pitchFamily="18" charset="0"/>
                            <a:ea typeface="Times New Roman" panose="02020603050405020304" pitchFamily="18" charset="0"/>
                            <a:cs typeface="Times New Roman" panose="02020603050405020304" pitchFamily="18" charset="0"/>
                          </a:rPr>
                          <m:t>𝟑</m:t>
                        </m:r>
                      </m:num>
                      <m:den>
                        <m:r>
                          <a:rPr lang="pt-BR" sz="2400" b="1" i="1" kern="100">
                            <a:effectLst/>
                            <a:latin typeface="Cambria Math" panose="02040503050406030204" pitchFamily="18" charset="0"/>
                            <a:ea typeface="Times New Roman" panose="02020603050405020304" pitchFamily="18" charset="0"/>
                            <a:cs typeface="Times New Roman" panose="02020603050405020304" pitchFamily="18" charset="0"/>
                          </a:rPr>
                          <m:t>𝟐</m:t>
                        </m:r>
                        <m:sSup>
                          <m:sSupPr>
                            <m:ctrlPr>
                              <a:rPr lang="en-US" sz="2400" b="1"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pt-BR" sz="2400" b="1" i="1" kern="100">
                                <a:effectLst/>
                                <a:latin typeface="Cambria Math" panose="02040503050406030204" pitchFamily="18" charset="0"/>
                                <a:ea typeface="Times New Roman" panose="02020603050405020304" pitchFamily="18" charset="0"/>
                                <a:cs typeface="Times New Roman" panose="02020603050405020304" pitchFamily="18" charset="0"/>
                              </a:rPr>
                              <m:t>𝒙</m:t>
                            </m:r>
                          </m:e>
                          <m:sup>
                            <m:r>
                              <a:rPr lang="pt-BR" sz="2400" b="1" i="1" kern="100">
                                <a:effectLst/>
                                <a:latin typeface="Cambria Math" panose="02040503050406030204" pitchFamily="18" charset="0"/>
                                <a:ea typeface="Times New Roman" panose="02020603050405020304" pitchFamily="18" charset="0"/>
                                <a:cs typeface="Times New Roman" panose="02020603050405020304" pitchFamily="18" charset="0"/>
                              </a:rPr>
                              <m:t>𝟐</m:t>
                            </m:r>
                          </m:sup>
                        </m:sSup>
                        <m:r>
                          <a:rPr lang="pt-BR" sz="2400" b="1"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400" b="1" i="1" kern="100">
                            <a:effectLst/>
                            <a:latin typeface="Cambria Math" panose="02040503050406030204" pitchFamily="18" charset="0"/>
                            <a:ea typeface="Times New Roman" panose="02020603050405020304" pitchFamily="18" charset="0"/>
                            <a:cs typeface="Times New Roman" panose="02020603050405020304" pitchFamily="18" charset="0"/>
                          </a:rPr>
                          <m:t>𝟏𝟎</m:t>
                        </m:r>
                        <m:r>
                          <a:rPr lang="pt-BR" sz="2400" b="1" i="1" kern="100">
                            <a:effectLst/>
                            <a:latin typeface="Cambria Math" panose="02040503050406030204" pitchFamily="18" charset="0"/>
                            <a:ea typeface="Times New Roman" panose="02020603050405020304" pitchFamily="18" charset="0"/>
                            <a:cs typeface="Times New Roman" panose="02020603050405020304" pitchFamily="18" charset="0"/>
                          </a:rPr>
                          <m:t>𝒙</m:t>
                        </m:r>
                      </m:den>
                    </m:f>
                    <m:r>
                      <a:rPr lang="pt-BR" sz="2400" b="1"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b="1"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2400" b="1" i="1" kern="100">
                            <a:effectLst/>
                            <a:latin typeface="Cambria Math" panose="02040503050406030204" pitchFamily="18" charset="0"/>
                            <a:ea typeface="Times New Roman" panose="02020603050405020304" pitchFamily="18" charset="0"/>
                            <a:cs typeface="Times New Roman" panose="02020603050405020304" pitchFamily="18" charset="0"/>
                          </a:rPr>
                          <m:t>𝟑</m:t>
                        </m:r>
                      </m:num>
                      <m:den>
                        <m:r>
                          <a:rPr lang="pt-BR" sz="2400" b="1" i="1" kern="100">
                            <a:effectLst/>
                            <a:latin typeface="Cambria Math" panose="02040503050406030204" pitchFamily="18" charset="0"/>
                            <a:ea typeface="Times New Roman" panose="02020603050405020304" pitchFamily="18" charset="0"/>
                            <a:cs typeface="Times New Roman" panose="02020603050405020304" pitchFamily="18" charset="0"/>
                          </a:rPr>
                          <m:t>𝒙</m:t>
                        </m:r>
                        <m:d>
                          <m:dPr>
                            <m:ctrlPr>
                              <a:rPr lang="en-US" sz="2400" b="1"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400" b="1" i="1" kern="100">
                                <a:effectLst/>
                                <a:latin typeface="Cambria Math" panose="02040503050406030204" pitchFamily="18" charset="0"/>
                                <a:ea typeface="Times New Roman" panose="02020603050405020304" pitchFamily="18" charset="0"/>
                                <a:cs typeface="Times New Roman" panose="02020603050405020304" pitchFamily="18" charset="0"/>
                              </a:rPr>
                              <m:t>𝒙</m:t>
                            </m:r>
                            <m:r>
                              <a:rPr lang="pt-BR" sz="2400" b="1"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400" b="1" i="1" kern="100">
                                <a:effectLst/>
                                <a:latin typeface="Cambria Math" panose="02040503050406030204" pitchFamily="18" charset="0"/>
                                <a:ea typeface="Times New Roman" panose="02020603050405020304" pitchFamily="18" charset="0"/>
                                <a:cs typeface="Times New Roman" panose="02020603050405020304" pitchFamily="18" charset="0"/>
                              </a:rPr>
                              <m:t>𝟓</m:t>
                            </m:r>
                          </m:e>
                        </m:d>
                      </m:den>
                    </m:f>
                    <m:r>
                      <a:rPr lang="pt-BR" sz="2400" b="1"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b="1"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2400" b="1" i="1" kern="100">
                            <a:effectLst/>
                            <a:latin typeface="Cambria Math" panose="02040503050406030204" pitchFamily="18" charset="0"/>
                            <a:ea typeface="Times New Roman" panose="02020603050405020304" pitchFamily="18" charset="0"/>
                            <a:cs typeface="Times New Roman" panose="02020603050405020304" pitchFamily="18" charset="0"/>
                          </a:rPr>
                          <m:t>𝟑</m:t>
                        </m:r>
                        <m:r>
                          <a:rPr lang="pt-BR" sz="2400" b="1"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400" b="1" i="1" kern="100">
                            <a:effectLst/>
                            <a:latin typeface="Cambria Math" panose="02040503050406030204" pitchFamily="18" charset="0"/>
                            <a:ea typeface="Times New Roman" panose="02020603050405020304" pitchFamily="18" charset="0"/>
                            <a:cs typeface="Times New Roman" panose="02020603050405020304" pitchFamily="18" charset="0"/>
                          </a:rPr>
                          <m:t>𝒙</m:t>
                        </m:r>
                        <m:r>
                          <a:rPr lang="pt-BR" sz="2400" b="1"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400" b="1" i="1" kern="100">
                            <a:effectLst/>
                            <a:latin typeface="Cambria Math" panose="02040503050406030204" pitchFamily="18" charset="0"/>
                            <a:ea typeface="Times New Roman" panose="02020603050405020304" pitchFamily="18" charset="0"/>
                            <a:cs typeface="Times New Roman" panose="02020603050405020304" pitchFamily="18" charset="0"/>
                          </a:rPr>
                          <m:t>𝟓</m:t>
                        </m:r>
                        <m:r>
                          <a:rPr lang="pt-BR" sz="2400" b="1" i="1" kern="100">
                            <a:effectLst/>
                            <a:latin typeface="Cambria Math" panose="02040503050406030204" pitchFamily="18" charset="0"/>
                            <a:ea typeface="Times New Roman" panose="02020603050405020304" pitchFamily="18" charset="0"/>
                            <a:cs typeface="Times New Roman" panose="02020603050405020304" pitchFamily="18" charset="0"/>
                          </a:rPr>
                          <m:t>)</m:t>
                        </m:r>
                      </m:num>
                      <m:den>
                        <m:r>
                          <a:rPr lang="pt-BR" sz="2400" b="1" i="1" kern="100">
                            <a:effectLst/>
                            <a:latin typeface="Cambria Math" panose="02040503050406030204" pitchFamily="18" charset="0"/>
                            <a:ea typeface="Times New Roman" panose="02020603050405020304" pitchFamily="18" charset="0"/>
                            <a:cs typeface="Times New Roman" panose="02020603050405020304" pitchFamily="18" charset="0"/>
                          </a:rPr>
                          <m:t>𝟐</m:t>
                        </m:r>
                        <m:r>
                          <a:rPr lang="pt-BR" sz="2400" b="1" i="1" kern="100">
                            <a:effectLst/>
                            <a:latin typeface="Cambria Math" panose="02040503050406030204" pitchFamily="18" charset="0"/>
                            <a:ea typeface="Times New Roman" panose="02020603050405020304" pitchFamily="18" charset="0"/>
                            <a:cs typeface="Times New Roman" panose="02020603050405020304" pitchFamily="18" charset="0"/>
                          </a:rPr>
                          <m:t>𝒙</m:t>
                        </m:r>
                        <m:d>
                          <m:dPr>
                            <m:ctrlPr>
                              <a:rPr lang="en-US" sz="2400" b="1"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400" b="1" i="1" kern="100">
                                <a:effectLst/>
                                <a:latin typeface="Cambria Math" panose="02040503050406030204" pitchFamily="18" charset="0"/>
                                <a:ea typeface="Times New Roman" panose="02020603050405020304" pitchFamily="18" charset="0"/>
                                <a:cs typeface="Times New Roman" panose="02020603050405020304" pitchFamily="18" charset="0"/>
                              </a:rPr>
                              <m:t>𝒙</m:t>
                            </m:r>
                            <m:r>
                              <a:rPr lang="pt-BR" sz="2400" b="1"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400" b="1" i="1" kern="100">
                                <a:effectLst/>
                                <a:latin typeface="Cambria Math" panose="02040503050406030204" pitchFamily="18" charset="0"/>
                                <a:ea typeface="Times New Roman" panose="02020603050405020304" pitchFamily="18" charset="0"/>
                                <a:cs typeface="Times New Roman" panose="02020603050405020304" pitchFamily="18" charset="0"/>
                              </a:rPr>
                              <m:t>𝟓</m:t>
                            </m:r>
                          </m:e>
                        </m:d>
                        <m:d>
                          <m:dPr>
                            <m:ctrlPr>
                              <a:rPr lang="en-US" sz="2400" b="1"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400" b="1" i="1" kern="100">
                                <a:effectLst/>
                                <a:latin typeface="Cambria Math" panose="02040503050406030204" pitchFamily="18" charset="0"/>
                                <a:ea typeface="Times New Roman" panose="02020603050405020304" pitchFamily="18" charset="0"/>
                                <a:cs typeface="Times New Roman" panose="02020603050405020304" pitchFamily="18" charset="0"/>
                              </a:rPr>
                              <m:t>𝒙</m:t>
                            </m:r>
                            <m:r>
                              <a:rPr lang="pt-BR" sz="2400" b="1"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pt-BR" sz="2400" b="1" i="1" kern="100">
                                <a:effectLst/>
                                <a:latin typeface="Cambria Math" panose="02040503050406030204" pitchFamily="18" charset="0"/>
                                <a:ea typeface="Times New Roman" panose="02020603050405020304" pitchFamily="18" charset="0"/>
                                <a:cs typeface="Times New Roman" panose="02020603050405020304" pitchFamily="18" charset="0"/>
                              </a:rPr>
                              <m:t>𝟓</m:t>
                            </m:r>
                          </m:e>
                        </m:d>
                      </m:den>
                    </m:f>
                  </m:oMath>
                </a14:m>
                <a:r>
                  <a:rPr lang="pt-BR" sz="2400" b="1" i="1" kern="100" dirty="0">
                    <a:effectLst/>
                    <a:latin typeface="+mj-lt"/>
                    <a:ea typeface="Times New Roman" panose="02020603050405020304" pitchFamily="18" charset="0"/>
                    <a:cs typeface="Times New Roman" panose="02020603050405020304" pitchFamily="18" charset="0"/>
                  </a:rPr>
                  <a:t>;</a:t>
                </a:r>
              </a:p>
              <a:p>
                <a:pPr algn="just">
                  <a:spcAft>
                    <a:spcPts val="300"/>
                  </a:spcAft>
                </a:pPr>
                <a14:m>
                  <m:oMath xmlns:m="http://schemas.openxmlformats.org/officeDocument/2006/math">
                    <m:f>
                      <m:fPr>
                        <m:ctrlPr>
                          <a:rPr lang="en-US" sz="2400" b="1"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2400" b="1" i="1">
                            <a:effectLst/>
                            <a:latin typeface="Cambria Math" panose="02040503050406030204" pitchFamily="18" charset="0"/>
                            <a:ea typeface="Times New Roman" panose="02020603050405020304" pitchFamily="18" charset="0"/>
                            <a:cs typeface="Times New Roman" panose="02020603050405020304" pitchFamily="18" charset="0"/>
                          </a:rPr>
                          <m:t>𝟐</m:t>
                        </m:r>
                      </m:num>
                      <m:den>
                        <m:sSup>
                          <m:sSupPr>
                            <m:ctrlPr>
                              <a:rPr lang="en-US" sz="2400" b="1"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pt-BR" sz="2400" b="1" i="1">
                                <a:effectLst/>
                                <a:latin typeface="Cambria Math" panose="02040503050406030204" pitchFamily="18" charset="0"/>
                                <a:ea typeface="Times New Roman" panose="02020603050405020304" pitchFamily="18" charset="0"/>
                                <a:cs typeface="Times New Roman" panose="02020603050405020304" pitchFamily="18" charset="0"/>
                              </a:rPr>
                              <m:t>𝒙</m:t>
                            </m:r>
                          </m:e>
                          <m:sup>
                            <m:r>
                              <a:rPr lang="pt-BR" sz="2400" b="1" i="1">
                                <a:effectLst/>
                                <a:latin typeface="Cambria Math" panose="02040503050406030204" pitchFamily="18" charset="0"/>
                                <a:ea typeface="Times New Roman" panose="02020603050405020304" pitchFamily="18" charset="0"/>
                                <a:cs typeface="Times New Roman" panose="02020603050405020304" pitchFamily="18" charset="0"/>
                              </a:rPr>
                              <m:t>𝟐</m:t>
                            </m:r>
                          </m:sup>
                        </m:sSup>
                        <m:r>
                          <a:rPr lang="pt-BR" sz="2400" b="1" i="1">
                            <a:effectLst/>
                            <a:latin typeface="Cambria Math" panose="02040503050406030204" pitchFamily="18" charset="0"/>
                            <a:ea typeface="Times New Roman" panose="02020603050405020304" pitchFamily="18" charset="0"/>
                            <a:cs typeface="Times New Roman" panose="02020603050405020304" pitchFamily="18" charset="0"/>
                          </a:rPr>
                          <m:t>−</m:t>
                        </m:r>
                        <m:r>
                          <a:rPr lang="pt-BR" sz="2400" b="1" i="1">
                            <a:effectLst/>
                            <a:latin typeface="Cambria Math" panose="02040503050406030204" pitchFamily="18" charset="0"/>
                            <a:ea typeface="Times New Roman" panose="02020603050405020304" pitchFamily="18" charset="0"/>
                            <a:cs typeface="Times New Roman" panose="02020603050405020304" pitchFamily="18" charset="0"/>
                          </a:rPr>
                          <m:t>𝟐𝟓</m:t>
                        </m:r>
                      </m:den>
                    </m:f>
                    <m:r>
                      <a:rPr lang="pt-BR" sz="2400" b="1"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b="1"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2400" b="1" i="1">
                            <a:effectLst/>
                            <a:latin typeface="Cambria Math" panose="02040503050406030204" pitchFamily="18" charset="0"/>
                            <a:ea typeface="Times New Roman" panose="02020603050405020304" pitchFamily="18" charset="0"/>
                            <a:cs typeface="Times New Roman" panose="02020603050405020304" pitchFamily="18" charset="0"/>
                          </a:rPr>
                          <m:t>𝟐</m:t>
                        </m:r>
                      </m:num>
                      <m:den>
                        <m:r>
                          <a:rPr lang="pt-BR" sz="2400" b="1" i="1">
                            <a:effectLst/>
                            <a:latin typeface="Cambria Math" panose="02040503050406030204" pitchFamily="18" charset="0"/>
                            <a:ea typeface="Times New Roman" panose="02020603050405020304" pitchFamily="18" charset="0"/>
                            <a:cs typeface="Times New Roman" panose="02020603050405020304" pitchFamily="18" charset="0"/>
                          </a:rPr>
                          <m:t>(</m:t>
                        </m:r>
                        <m:r>
                          <a:rPr lang="pt-BR" sz="2400" b="1" i="1">
                            <a:effectLst/>
                            <a:latin typeface="Cambria Math" panose="02040503050406030204" pitchFamily="18" charset="0"/>
                            <a:ea typeface="Times New Roman" panose="02020603050405020304" pitchFamily="18" charset="0"/>
                            <a:cs typeface="Times New Roman" panose="02020603050405020304" pitchFamily="18" charset="0"/>
                          </a:rPr>
                          <m:t>𝒙</m:t>
                        </m:r>
                        <m:r>
                          <a:rPr lang="pt-BR" sz="2400" b="1" i="1">
                            <a:effectLst/>
                            <a:latin typeface="Cambria Math" panose="02040503050406030204" pitchFamily="18" charset="0"/>
                            <a:ea typeface="Times New Roman" panose="02020603050405020304" pitchFamily="18" charset="0"/>
                            <a:cs typeface="Times New Roman" panose="02020603050405020304" pitchFamily="18" charset="0"/>
                          </a:rPr>
                          <m:t>+</m:t>
                        </m:r>
                        <m:r>
                          <a:rPr lang="pt-BR" sz="2400" b="1" i="1">
                            <a:effectLst/>
                            <a:latin typeface="Cambria Math" panose="02040503050406030204" pitchFamily="18" charset="0"/>
                            <a:ea typeface="Times New Roman" panose="02020603050405020304" pitchFamily="18" charset="0"/>
                            <a:cs typeface="Times New Roman" panose="02020603050405020304" pitchFamily="18" charset="0"/>
                          </a:rPr>
                          <m:t>𝟓</m:t>
                        </m:r>
                        <m:r>
                          <a:rPr lang="pt-BR" sz="2400" b="1" i="1">
                            <a:effectLst/>
                            <a:latin typeface="Cambria Math" panose="02040503050406030204" pitchFamily="18" charset="0"/>
                            <a:ea typeface="Times New Roman" panose="02020603050405020304" pitchFamily="18" charset="0"/>
                            <a:cs typeface="Times New Roman" panose="02020603050405020304" pitchFamily="18" charset="0"/>
                          </a:rPr>
                          <m:t>)(</m:t>
                        </m:r>
                        <m:r>
                          <a:rPr lang="pt-BR" sz="2400" b="1" i="1">
                            <a:effectLst/>
                            <a:latin typeface="Cambria Math" panose="02040503050406030204" pitchFamily="18" charset="0"/>
                            <a:ea typeface="Times New Roman" panose="02020603050405020304" pitchFamily="18" charset="0"/>
                            <a:cs typeface="Times New Roman" panose="02020603050405020304" pitchFamily="18" charset="0"/>
                          </a:rPr>
                          <m:t>𝒙</m:t>
                        </m:r>
                        <m:r>
                          <a:rPr lang="pt-BR" sz="2400" b="1" i="1">
                            <a:effectLst/>
                            <a:latin typeface="Cambria Math" panose="02040503050406030204" pitchFamily="18" charset="0"/>
                            <a:ea typeface="Times New Roman" panose="02020603050405020304" pitchFamily="18" charset="0"/>
                            <a:cs typeface="Times New Roman" panose="02020603050405020304" pitchFamily="18" charset="0"/>
                          </a:rPr>
                          <m:t>−</m:t>
                        </m:r>
                        <m:r>
                          <a:rPr lang="pt-BR" sz="2400" b="1" i="1">
                            <a:effectLst/>
                            <a:latin typeface="Cambria Math" panose="02040503050406030204" pitchFamily="18" charset="0"/>
                            <a:ea typeface="Times New Roman" panose="02020603050405020304" pitchFamily="18" charset="0"/>
                            <a:cs typeface="Times New Roman" panose="02020603050405020304" pitchFamily="18" charset="0"/>
                          </a:rPr>
                          <m:t>𝟓</m:t>
                        </m:r>
                        <m:r>
                          <a:rPr lang="pt-BR" sz="2400" b="1" i="1">
                            <a:effectLst/>
                            <a:latin typeface="Cambria Math" panose="02040503050406030204" pitchFamily="18" charset="0"/>
                            <a:ea typeface="Times New Roman" panose="02020603050405020304" pitchFamily="18" charset="0"/>
                            <a:cs typeface="Times New Roman" panose="02020603050405020304" pitchFamily="18" charset="0"/>
                          </a:rPr>
                          <m:t>)</m:t>
                        </m:r>
                      </m:den>
                    </m:f>
                    <m:r>
                      <a:rPr lang="pt-BR" sz="2400" b="1"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b="1"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2400" b="1" i="1">
                            <a:effectLst/>
                            <a:latin typeface="Cambria Math" panose="02040503050406030204" pitchFamily="18" charset="0"/>
                            <a:ea typeface="Times New Roman" panose="02020603050405020304" pitchFamily="18" charset="0"/>
                            <a:cs typeface="Times New Roman" panose="02020603050405020304" pitchFamily="18" charset="0"/>
                          </a:rPr>
                          <m:t>𝟒</m:t>
                        </m:r>
                        <m:r>
                          <a:rPr lang="pt-BR" sz="2400" b="1" i="1">
                            <a:effectLst/>
                            <a:latin typeface="Cambria Math" panose="02040503050406030204" pitchFamily="18" charset="0"/>
                            <a:ea typeface="Times New Roman" panose="02020603050405020304" pitchFamily="18" charset="0"/>
                            <a:cs typeface="Times New Roman" panose="02020603050405020304" pitchFamily="18" charset="0"/>
                          </a:rPr>
                          <m:t>𝒙</m:t>
                        </m:r>
                      </m:num>
                      <m:den>
                        <m:r>
                          <a:rPr lang="pt-BR" sz="2400" b="1" i="1">
                            <a:effectLst/>
                            <a:latin typeface="Cambria Math" panose="02040503050406030204" pitchFamily="18" charset="0"/>
                            <a:ea typeface="Times New Roman" panose="02020603050405020304" pitchFamily="18" charset="0"/>
                            <a:cs typeface="Times New Roman" panose="02020603050405020304" pitchFamily="18" charset="0"/>
                          </a:rPr>
                          <m:t>𝟐</m:t>
                        </m:r>
                        <m:r>
                          <a:rPr lang="pt-BR" sz="2400" b="1" i="1">
                            <a:effectLst/>
                            <a:latin typeface="Cambria Math" panose="02040503050406030204" pitchFamily="18" charset="0"/>
                            <a:ea typeface="Times New Roman" panose="02020603050405020304" pitchFamily="18" charset="0"/>
                            <a:cs typeface="Times New Roman" panose="02020603050405020304" pitchFamily="18" charset="0"/>
                          </a:rPr>
                          <m:t>𝒙</m:t>
                        </m:r>
                        <m:r>
                          <a:rPr lang="pt-BR" sz="2400" b="1" i="1">
                            <a:effectLst/>
                            <a:latin typeface="Cambria Math" panose="02040503050406030204" pitchFamily="18" charset="0"/>
                            <a:ea typeface="Times New Roman" panose="02020603050405020304" pitchFamily="18" charset="0"/>
                            <a:cs typeface="Times New Roman" panose="02020603050405020304" pitchFamily="18" charset="0"/>
                          </a:rPr>
                          <m:t>(</m:t>
                        </m:r>
                        <m:r>
                          <a:rPr lang="pt-BR" sz="2400" b="1" i="1">
                            <a:effectLst/>
                            <a:latin typeface="Cambria Math" panose="02040503050406030204" pitchFamily="18" charset="0"/>
                            <a:ea typeface="Times New Roman" panose="02020603050405020304" pitchFamily="18" charset="0"/>
                            <a:cs typeface="Times New Roman" panose="02020603050405020304" pitchFamily="18" charset="0"/>
                          </a:rPr>
                          <m:t>𝒙</m:t>
                        </m:r>
                        <m:r>
                          <a:rPr lang="pt-BR" sz="2400" b="1" i="1">
                            <a:effectLst/>
                            <a:latin typeface="Cambria Math" panose="02040503050406030204" pitchFamily="18" charset="0"/>
                            <a:ea typeface="Times New Roman" panose="02020603050405020304" pitchFamily="18" charset="0"/>
                            <a:cs typeface="Times New Roman" panose="02020603050405020304" pitchFamily="18" charset="0"/>
                          </a:rPr>
                          <m:t>+</m:t>
                        </m:r>
                        <m:r>
                          <a:rPr lang="pt-BR" sz="2400" b="1" i="1">
                            <a:effectLst/>
                            <a:latin typeface="Cambria Math" panose="02040503050406030204" pitchFamily="18" charset="0"/>
                            <a:ea typeface="Times New Roman" panose="02020603050405020304" pitchFamily="18" charset="0"/>
                            <a:cs typeface="Times New Roman" panose="02020603050405020304" pitchFamily="18" charset="0"/>
                          </a:rPr>
                          <m:t>𝟓</m:t>
                        </m:r>
                        <m:r>
                          <a:rPr lang="pt-BR" sz="2400" b="1" i="1">
                            <a:effectLst/>
                            <a:latin typeface="Cambria Math" panose="02040503050406030204" pitchFamily="18" charset="0"/>
                            <a:ea typeface="Times New Roman" panose="02020603050405020304" pitchFamily="18" charset="0"/>
                            <a:cs typeface="Times New Roman" panose="02020603050405020304" pitchFamily="18" charset="0"/>
                          </a:rPr>
                          <m:t>)(</m:t>
                        </m:r>
                        <m:r>
                          <a:rPr lang="pt-BR" sz="2400" b="1" i="1">
                            <a:effectLst/>
                            <a:latin typeface="Cambria Math" panose="02040503050406030204" pitchFamily="18" charset="0"/>
                            <a:ea typeface="Times New Roman" panose="02020603050405020304" pitchFamily="18" charset="0"/>
                            <a:cs typeface="Times New Roman" panose="02020603050405020304" pitchFamily="18" charset="0"/>
                          </a:rPr>
                          <m:t>𝒙</m:t>
                        </m:r>
                        <m:r>
                          <a:rPr lang="pt-BR" sz="2400" b="1" i="1">
                            <a:effectLst/>
                            <a:latin typeface="Cambria Math" panose="02040503050406030204" pitchFamily="18" charset="0"/>
                            <a:ea typeface="Times New Roman" panose="02020603050405020304" pitchFamily="18" charset="0"/>
                            <a:cs typeface="Times New Roman" panose="02020603050405020304" pitchFamily="18" charset="0"/>
                          </a:rPr>
                          <m:t>−</m:t>
                        </m:r>
                        <m:r>
                          <a:rPr lang="pt-BR" sz="2400" b="1" i="1">
                            <a:effectLst/>
                            <a:latin typeface="Cambria Math" panose="02040503050406030204" pitchFamily="18" charset="0"/>
                            <a:ea typeface="Times New Roman" panose="02020603050405020304" pitchFamily="18" charset="0"/>
                            <a:cs typeface="Times New Roman" panose="02020603050405020304" pitchFamily="18" charset="0"/>
                          </a:rPr>
                          <m:t>𝟓</m:t>
                        </m:r>
                        <m:r>
                          <a:rPr lang="pt-BR" sz="2400" b="1" i="1">
                            <a:effectLst/>
                            <a:latin typeface="Cambria Math" panose="02040503050406030204" pitchFamily="18" charset="0"/>
                            <a:ea typeface="Times New Roman" panose="02020603050405020304" pitchFamily="18" charset="0"/>
                            <a:cs typeface="Times New Roman" panose="02020603050405020304" pitchFamily="18" charset="0"/>
                          </a:rPr>
                          <m:t>)</m:t>
                        </m:r>
                      </m:den>
                    </m:f>
                  </m:oMath>
                </a14:m>
                <a:r>
                  <a:rPr lang="pt-BR" sz="2400" b="1" i="1" dirty="0">
                    <a:effectLst/>
                    <a:latin typeface="+mj-lt"/>
                    <a:ea typeface="Times New Roman" panose="02020603050405020304" pitchFamily="18" charset="0"/>
                  </a:rPr>
                  <a:t> </a:t>
                </a:r>
                <a:r>
                  <a:rPr lang="pt-BR" sz="2400" b="1" dirty="0">
                    <a:effectLst/>
                    <a:latin typeface="+mj-lt"/>
                    <a:ea typeface="Times New Roman" panose="02020603050405020304" pitchFamily="18" charset="0"/>
                  </a:rPr>
                  <a:t>.</a:t>
                </a:r>
                <a:endParaRPr lang="en-US" sz="2400" b="1" dirty="0">
                  <a:latin typeface="+mj-lt"/>
                </a:endParaRPr>
              </a:p>
            </p:txBody>
          </p:sp>
        </mc:Choice>
        <mc:Fallback xmlns="">
          <p:sp>
            <p:nvSpPr>
              <p:cNvPr id="3" name="TextBox 2">
                <a:extLst>
                  <a:ext uri="{FF2B5EF4-FFF2-40B4-BE49-F238E27FC236}">
                    <a16:creationId xmlns:a16="http://schemas.microsoft.com/office/drawing/2014/main" id="{ED17FD75-5B22-326B-1FB6-72914F88F480}"/>
                  </a:ext>
                </a:extLst>
              </p:cNvPr>
              <p:cNvSpPr txBox="1">
                <a:spLocks noRot="1" noChangeAspect="1" noMove="1" noResize="1" noEditPoints="1" noAdjustHandles="1" noChangeArrowheads="1" noChangeShapeType="1" noTextEdit="1"/>
              </p:cNvSpPr>
              <p:nvPr/>
            </p:nvSpPr>
            <p:spPr>
              <a:xfrm>
                <a:off x="1257191" y="2133414"/>
                <a:ext cx="7972049" cy="2598212"/>
              </a:xfrm>
              <a:prstGeom prst="rect">
                <a:avLst/>
              </a:prstGeom>
              <a:blipFill>
                <a:blip r:embed="rId3"/>
                <a:stretch>
                  <a:fillRect l="-612"/>
                </a:stretch>
              </a:blipFill>
            </p:spPr>
            <p:txBody>
              <a:bodyPr/>
              <a:lstStyle/>
              <a:p>
                <a:r>
                  <a:rPr lang="en-US">
                    <a:noFill/>
                  </a:rPr>
                  <a:t> </a:t>
                </a:r>
              </a:p>
            </p:txBody>
          </p:sp>
        </mc:Fallback>
      </mc:AlternateContent>
      <p:grpSp>
        <p:nvGrpSpPr>
          <p:cNvPr id="12" name="Group 11">
            <a:extLst>
              <a:ext uri="{FF2B5EF4-FFF2-40B4-BE49-F238E27FC236}">
                <a16:creationId xmlns:a16="http://schemas.microsoft.com/office/drawing/2014/main" id="{4CC0C20C-DDCA-E6FF-470E-92FE59928E31}"/>
              </a:ext>
            </a:extLst>
          </p:cNvPr>
          <p:cNvGrpSpPr/>
          <p:nvPr/>
        </p:nvGrpSpPr>
        <p:grpSpPr>
          <a:xfrm>
            <a:off x="954352" y="212845"/>
            <a:ext cx="2114343" cy="592630"/>
            <a:chOff x="1624734" y="1360680"/>
            <a:chExt cx="5309466" cy="1569778"/>
          </a:xfrm>
        </p:grpSpPr>
        <p:sp>
          <p:nvSpPr>
            <p:cNvPr id="13" name="Rectangle 12">
              <a:extLst>
                <a:ext uri="{FF2B5EF4-FFF2-40B4-BE49-F238E27FC236}">
                  <a16:creationId xmlns:a16="http://schemas.microsoft.com/office/drawing/2014/main" id="{2A9317CB-1F25-3FD6-EC06-7DE29F2EA0CE}"/>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14" name="Rectangle 13">
              <a:extLst>
                <a:ext uri="{FF2B5EF4-FFF2-40B4-BE49-F238E27FC236}">
                  <a16:creationId xmlns:a16="http://schemas.microsoft.com/office/drawing/2014/main" id="{4B997A35-A7DA-93A5-79B2-688995795243}"/>
                </a:ext>
              </a:extLst>
            </p:cNvPr>
            <p:cNvSpPr/>
            <p:nvPr/>
          </p:nvSpPr>
          <p:spPr>
            <a:xfrm>
              <a:off x="1882801" y="1549559"/>
              <a:ext cx="4793328" cy="1192020"/>
            </a:xfrm>
            <a:prstGeom prst="rect">
              <a:avLst/>
            </a:prstGeom>
            <a:solidFill>
              <a:srgbClr val="D4ECBA"/>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Luyện</a:t>
              </a:r>
              <a:r>
                <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tập</a:t>
              </a:r>
              <a:r>
                <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lang="en-US" sz="2200" b="1" kern="1200" dirty="0">
                  <a:solidFill>
                    <a:prstClr val="black"/>
                  </a:solidFill>
                  <a:ea typeface="+mn-ea"/>
                  <a:cs typeface="Arial" panose="020B0604020202020204" pitchFamily="34" charset="0"/>
                </a:rPr>
                <a:t>5</a:t>
              </a:r>
              <a:endPar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8935749-4107-EA2C-23C7-1FD3CF777D8A}"/>
                  </a:ext>
                </a:extLst>
              </p:cNvPr>
              <p:cNvSpPr txBox="1"/>
              <p:nvPr/>
            </p:nvSpPr>
            <p:spPr>
              <a:xfrm>
                <a:off x="954352" y="233975"/>
                <a:ext cx="7418832" cy="167879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US" sz="2200" dirty="0"/>
                  <a:t>		   Quy </a:t>
                </a:r>
                <a:r>
                  <a:rPr lang="en-US" sz="2200" dirty="0" err="1"/>
                  <a:t>đồng</a:t>
                </a:r>
                <a:r>
                  <a:rPr lang="en-US" sz="2200" dirty="0"/>
                  <a:t> </a:t>
                </a:r>
                <a:r>
                  <a:rPr lang="en-US" sz="2200" dirty="0" err="1"/>
                  <a:t>mẫu</a:t>
                </a:r>
                <a:r>
                  <a:rPr lang="en-US" sz="2200" dirty="0"/>
                  <a:t> </a:t>
                </a:r>
                <a:r>
                  <a:rPr lang="en-US" sz="2200" dirty="0" err="1"/>
                  <a:t>thức</a:t>
                </a:r>
                <a:r>
                  <a:rPr lang="en-US" sz="2200" dirty="0"/>
                  <a:t> </a:t>
                </a:r>
                <a:r>
                  <a:rPr lang="en-US" sz="2200" dirty="0" err="1"/>
                  <a:t>các</a:t>
                </a:r>
                <a:r>
                  <a:rPr lang="en-US" sz="2200" dirty="0"/>
                  <a:t> </a:t>
                </a:r>
                <a:r>
                  <a:rPr lang="en-US" sz="2200" dirty="0" err="1"/>
                  <a:t>phân</a:t>
                </a:r>
                <a:r>
                  <a:rPr lang="en-US" sz="2200" dirty="0"/>
                  <a:t> </a:t>
                </a:r>
                <a:r>
                  <a:rPr lang="en-US" sz="2200" dirty="0" err="1"/>
                  <a:t>thức</a:t>
                </a:r>
                <a:r>
                  <a:rPr lang="en-US" sz="2200" dirty="0"/>
                  <a:t> </a:t>
                </a:r>
                <a:r>
                  <a:rPr lang="en-US" sz="2200" dirty="0" err="1"/>
                  <a:t>trong</a:t>
                </a:r>
                <a:r>
                  <a:rPr lang="en-US" sz="2200" dirty="0"/>
                  <a:t> </a:t>
                </a:r>
                <a:r>
                  <a:rPr lang="en-US" sz="2200" dirty="0" err="1"/>
                  <a:t>mỗi</a:t>
                </a:r>
                <a:r>
                  <a:rPr lang="en-US" sz="2200" dirty="0"/>
                  <a:t> </a:t>
                </a:r>
                <a:r>
                  <a:rPr lang="en-US" sz="2200" dirty="0" err="1"/>
                  <a:t>trường</a:t>
                </a:r>
                <a:r>
                  <a:rPr lang="en-US" sz="2200" dirty="0"/>
                  <a:t> </a:t>
                </a:r>
                <a:r>
                  <a:rPr lang="en-US" sz="2200" dirty="0" err="1"/>
                  <a:t>hợp</a:t>
                </a:r>
                <a:r>
                  <a:rPr lang="en-US" sz="2200" dirty="0"/>
                  <a:t> </a:t>
                </a:r>
                <a:r>
                  <a:rPr lang="en-US" sz="2200" dirty="0" err="1"/>
                  <a:t>sau</a:t>
                </a:r>
                <a:r>
                  <a:rPr lang="en-US" sz="2200" dirty="0"/>
                  <a:t>:</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p>
              <a:p>
                <a:pPr marL="0" marR="0" lvl="0" indent="0" algn="l" defTabSz="914400" rtl="0" eaLnBrk="1" fontAlgn="auto" latinLnBrk="0" hangingPunct="1">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Arial"/>
                    <a:cs typeface="Arial"/>
                    <a:sym typeface="Arial"/>
                  </a:rPr>
                  <a:t>a) </a:t>
                </a:r>
                <a14:m>
                  <m:oMath xmlns:m="http://schemas.openxmlformats.org/officeDocument/2006/math">
                    <m:f>
                      <m:fPr>
                        <m:ctrlP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5</m:t>
                        </m:r>
                      </m:num>
                      <m:den>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Sup>
                          <m:sSupPr>
                            <m:ctrlP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e>
                          <m:sup>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sSup>
                          <m:sSupPr>
                            <m:ctrlP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𝑦</m:t>
                            </m:r>
                          </m:e>
                          <m:sup>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3</m:t>
                            </m:r>
                          </m:sup>
                        </m:sSup>
                      </m:den>
                    </m:f>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và</a:t>
                </a:r>
                <a:r>
                  <a:rPr kumimoji="0" lang="en-US" sz="2200" b="0" i="0" u="none" strike="noStrike" kern="0" cap="none" spc="0" normalizeH="0" noProof="0" dirty="0">
                    <a:ln>
                      <a:noFill/>
                    </a:ln>
                    <a:solidFill>
                      <a:srgbClr val="000000"/>
                    </a:solidFill>
                    <a:effectLst/>
                    <a:uLnTx/>
                    <a:uFillTx/>
                    <a:latin typeface="Arial"/>
                    <a:cs typeface="Arial"/>
                    <a:sym typeface="Arial"/>
                  </a:rPr>
                  <a:t> </a:t>
                </a:r>
                <a14:m>
                  <m:oMath xmlns:m="http://schemas.openxmlformats.org/officeDocument/2006/math">
                    <m:f>
                      <m:fPr>
                        <m:ctrlPr>
                          <a:rPr kumimoji="0" lang="en-US" sz="24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fPr>
                      <m:num>
                        <m:r>
                          <a:rPr kumimoji="0" lang="en-US" sz="24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3</m:t>
                        </m:r>
                      </m:num>
                      <m:den>
                        <m:r>
                          <a:rPr kumimoji="0" lang="en-US" sz="24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𝑥</m:t>
                        </m:r>
                        <m:sSup>
                          <m:sSupPr>
                            <m:ctrlPr>
                              <a:rPr kumimoji="0" lang="en-US" sz="24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sSupPr>
                          <m:e>
                            <m:r>
                              <a:rPr kumimoji="0" lang="en-US" sz="24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𝑦</m:t>
                            </m:r>
                          </m:e>
                          <m:sup>
                            <m:r>
                              <a:rPr kumimoji="0" lang="en-US" sz="24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4</m:t>
                            </m:r>
                          </m:sup>
                        </m:sSup>
                      </m:den>
                    </m:f>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b) </a:t>
                </a:r>
                <a14:m>
                  <m:oMath xmlns:m="http://schemas.openxmlformats.org/officeDocument/2006/math">
                    <m:f>
                      <m:fPr>
                        <m:ctrlP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3</m:t>
                        </m:r>
                      </m:num>
                      <m:den>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Sup>
                          <m:sSupPr>
                            <m:ctrlP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e>
                          <m:sup>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−10</m:t>
                        </m:r>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den>
                    </m:f>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và</a:t>
                </a:r>
                <a:r>
                  <a:rPr kumimoji="0" lang="en-US" sz="2200" b="0" i="0" u="none" strike="noStrike" kern="0" cap="none" spc="0" normalizeH="0" noProof="0" dirty="0">
                    <a:ln>
                      <a:noFill/>
                    </a:ln>
                    <a:solidFill>
                      <a:srgbClr val="000000"/>
                    </a:solidFill>
                    <a:effectLst/>
                    <a:uLnTx/>
                    <a:uFillTx/>
                    <a:latin typeface="Arial"/>
                    <a:cs typeface="Arial"/>
                    <a:sym typeface="Arial"/>
                  </a:rPr>
                  <a:t> </a:t>
                </a:r>
                <a14:m>
                  <m:oMath xmlns:m="http://schemas.openxmlformats.org/officeDocument/2006/math">
                    <m:f>
                      <m:fPr>
                        <m:ctrlPr>
                          <a:rPr kumimoji="0" lang="en-US" sz="24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fPr>
                      <m:num>
                        <m:r>
                          <a:rPr kumimoji="0" lang="en-US" sz="24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2</m:t>
                        </m:r>
                      </m:num>
                      <m:den>
                        <m:sSup>
                          <m:sSupPr>
                            <m:ctrlPr>
                              <a:rPr kumimoji="0" lang="en-US" sz="24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sSupPr>
                          <m:e>
                            <m:r>
                              <a:rPr kumimoji="0" lang="en-US" sz="24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𝑥</m:t>
                            </m:r>
                          </m:e>
                          <m:sup>
                            <m:r>
                              <a:rPr kumimoji="0" lang="en-US" sz="24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2</m:t>
                            </m:r>
                          </m:sup>
                        </m:sSup>
                        <m:r>
                          <a:rPr kumimoji="0" lang="en-US" sz="24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−25</m:t>
                        </m:r>
                      </m:den>
                    </m:f>
                  </m:oMath>
                </a14:m>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15" name="TextBox 14">
                <a:extLst>
                  <a:ext uri="{FF2B5EF4-FFF2-40B4-BE49-F238E27FC236}">
                    <a16:creationId xmlns:a16="http://schemas.microsoft.com/office/drawing/2014/main" id="{28935749-4107-EA2C-23C7-1FD3CF777D8A}"/>
                  </a:ext>
                </a:extLst>
              </p:cNvPr>
              <p:cNvSpPr txBox="1">
                <a:spLocks noRot="1" noChangeAspect="1" noMove="1" noResize="1" noEditPoints="1" noAdjustHandles="1" noChangeArrowheads="1" noChangeShapeType="1" noTextEdit="1"/>
              </p:cNvSpPr>
              <p:nvPr/>
            </p:nvSpPr>
            <p:spPr>
              <a:xfrm>
                <a:off x="954352" y="233975"/>
                <a:ext cx="7418832" cy="1678793"/>
              </a:xfrm>
              <a:prstGeom prst="rect">
                <a:avLst/>
              </a:prstGeom>
              <a:blipFill>
                <a:blip r:embed="rId4"/>
                <a:stretch>
                  <a:fillRect l="-1068"/>
                </a:stretch>
              </a:blipFill>
            </p:spPr>
            <p:txBody>
              <a:bodyPr/>
              <a:lstStyle/>
              <a:p>
                <a:r>
                  <a:rPr lang="en-US">
                    <a:noFill/>
                  </a:rPr>
                  <a:t> </a:t>
                </a:r>
              </a:p>
            </p:txBody>
          </p:sp>
        </mc:Fallback>
      </mc:AlternateContent>
      <p:sp>
        <p:nvSpPr>
          <p:cNvPr id="17" name="Oval Callout 29">
            <a:extLst>
              <a:ext uri="{FF2B5EF4-FFF2-40B4-BE49-F238E27FC236}">
                <a16:creationId xmlns:a16="http://schemas.microsoft.com/office/drawing/2014/main" id="{476CE2C6-BBE2-6F00-2EA3-3133D59429BA}"/>
              </a:ext>
            </a:extLst>
          </p:cNvPr>
          <p:cNvSpPr/>
          <p:nvPr/>
        </p:nvSpPr>
        <p:spPr>
          <a:xfrm>
            <a:off x="284440" y="2061398"/>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Arial"/>
              <a:sym typeface="Arial"/>
            </a:endParaRPr>
          </a:p>
        </p:txBody>
      </p:sp>
      <p:pic>
        <p:nvPicPr>
          <p:cNvPr id="5" name="Picture 4">
            <a:extLst>
              <a:ext uri="{FF2B5EF4-FFF2-40B4-BE49-F238E27FC236}">
                <a16:creationId xmlns:a16="http://schemas.microsoft.com/office/drawing/2014/main" id="{454BED3F-A916-CA19-F8E4-338F7B19F449}"/>
              </a:ext>
            </a:extLst>
          </p:cNvPr>
          <p:cNvPicPr>
            <a:picLocks noChangeAspect="1"/>
          </p:cNvPicPr>
          <p:nvPr/>
        </p:nvPicPr>
        <p:blipFill>
          <a:blip r:embed="rId5"/>
          <a:stretch>
            <a:fillRect/>
          </a:stretch>
        </p:blipFill>
        <p:spPr>
          <a:xfrm>
            <a:off x="7363109" y="3773191"/>
            <a:ext cx="2020149" cy="1136334"/>
          </a:xfrm>
          <a:prstGeom prst="rect">
            <a:avLst/>
          </a:prstGeom>
        </p:spPr>
      </p:pic>
    </p:spTree>
    <p:extLst>
      <p:ext uri="{BB962C8B-B14F-4D97-AF65-F5344CB8AC3E}">
        <p14:creationId xmlns:p14="http://schemas.microsoft.com/office/powerpoint/2010/main" val="33787021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36"/>
          <p:cNvSpPr txBox="1">
            <a:spLocks noGrp="1"/>
          </p:cNvSpPr>
          <p:nvPr>
            <p:ph type="title"/>
          </p:nvPr>
        </p:nvSpPr>
        <p:spPr>
          <a:xfrm>
            <a:off x="708660" y="2150850"/>
            <a:ext cx="7726679" cy="149532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4000" b="1" dirty="0">
                <a:latin typeface="+mj-lt"/>
              </a:rPr>
              <a:t>ĐIỀU KIỆN XÁC ĐỊNH VÀ </a:t>
            </a:r>
            <a:br>
              <a:rPr lang="en-US" sz="4000" b="1" dirty="0">
                <a:latin typeface="+mj-lt"/>
              </a:rPr>
            </a:br>
            <a:r>
              <a:rPr lang="en-US" sz="4000" b="1" dirty="0">
                <a:latin typeface="+mj-lt"/>
              </a:rPr>
              <a:t>GIÁ TRỊ CỦA PHÂN THỨC</a:t>
            </a:r>
            <a:endParaRPr sz="4000" b="1" dirty="0">
              <a:latin typeface="+mj-lt"/>
            </a:endParaRPr>
          </a:p>
        </p:txBody>
      </p:sp>
      <p:sp>
        <p:nvSpPr>
          <p:cNvPr id="802" name="Google Shape;802;p36"/>
          <p:cNvSpPr txBox="1">
            <a:spLocks noGrp="1"/>
          </p:cNvSpPr>
          <p:nvPr>
            <p:ph type="title" idx="2"/>
          </p:nvPr>
        </p:nvSpPr>
        <p:spPr>
          <a:xfrm>
            <a:off x="3720750" y="1022119"/>
            <a:ext cx="1702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b="1" dirty="0">
                <a:latin typeface="+mj-lt"/>
              </a:rPr>
              <a:t>III.</a:t>
            </a:r>
            <a:endParaRPr sz="4000" b="1" dirty="0">
              <a:latin typeface="+mj-lt"/>
            </a:endParaRPr>
          </a:p>
        </p:txBody>
      </p:sp>
    </p:spTree>
    <p:extLst>
      <p:ext uri="{BB962C8B-B14F-4D97-AF65-F5344CB8AC3E}">
        <p14:creationId xmlns:p14="http://schemas.microsoft.com/office/powerpoint/2010/main" val="2277668094"/>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3" name="Rectangle 2">
            <a:extLst>
              <a:ext uri="{FF2B5EF4-FFF2-40B4-BE49-F238E27FC236}">
                <a16:creationId xmlns:a16="http://schemas.microsoft.com/office/drawing/2014/main" id="{02517483-3108-99D9-4424-72E1E8A42BFA}"/>
              </a:ext>
            </a:extLst>
          </p:cNvPr>
          <p:cNvSpPr/>
          <p:nvPr/>
        </p:nvSpPr>
        <p:spPr>
          <a:xfrm>
            <a:off x="903067" y="1120356"/>
            <a:ext cx="906017"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HĐ 8.</a:t>
            </a:r>
          </a:p>
        </p:txBody>
      </p:sp>
      <p:grpSp>
        <p:nvGrpSpPr>
          <p:cNvPr id="5" name="Group 4">
            <a:extLst>
              <a:ext uri="{FF2B5EF4-FFF2-40B4-BE49-F238E27FC236}">
                <a16:creationId xmlns:a16="http://schemas.microsoft.com/office/drawing/2014/main" id="{847A56E1-C1D6-5BB6-FD8A-15C3EEE36357}"/>
              </a:ext>
            </a:extLst>
          </p:cNvPr>
          <p:cNvGrpSpPr/>
          <p:nvPr/>
        </p:nvGrpSpPr>
        <p:grpSpPr>
          <a:xfrm>
            <a:off x="266096" y="2239070"/>
            <a:ext cx="1292257" cy="537264"/>
            <a:chOff x="8441668" y="4587774"/>
            <a:chExt cx="1263473" cy="823613"/>
          </a:xfrm>
        </p:grpSpPr>
        <p:pic>
          <p:nvPicPr>
            <p:cNvPr id="6" name="Picture 5">
              <a:extLst>
                <a:ext uri="{FF2B5EF4-FFF2-40B4-BE49-F238E27FC236}">
                  <a16:creationId xmlns:a16="http://schemas.microsoft.com/office/drawing/2014/main" id="{C086ECB7-C783-2078-6B10-38CDAC93362E}"/>
                </a:ext>
              </a:extLst>
            </p:cNvPr>
            <p:cNvPicPr>
              <a:picLocks noChangeAspect="1"/>
            </p:cNvPicPr>
            <p:nvPr/>
          </p:nvPicPr>
          <p:blipFill>
            <a:blip r:embed="rId3"/>
            <a:stretch>
              <a:fillRect/>
            </a:stretch>
          </p:blipFill>
          <p:spPr>
            <a:xfrm>
              <a:off x="8553553" y="4587774"/>
              <a:ext cx="962685" cy="823613"/>
            </a:xfrm>
            <a:prstGeom prst="rect">
              <a:avLst/>
            </a:prstGeom>
          </p:spPr>
        </p:pic>
        <p:sp>
          <p:nvSpPr>
            <p:cNvPr id="7" name="TextBox 6">
              <a:extLst>
                <a:ext uri="{FF2B5EF4-FFF2-40B4-BE49-F238E27FC236}">
                  <a16:creationId xmlns:a16="http://schemas.microsoft.com/office/drawing/2014/main" id="{B6645CE1-BA59-C69E-F8FA-080EBB6D9760}"/>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grpSp>
        <p:nvGrpSpPr>
          <p:cNvPr id="15" name="Group 14">
            <a:extLst>
              <a:ext uri="{FF2B5EF4-FFF2-40B4-BE49-F238E27FC236}">
                <a16:creationId xmlns:a16="http://schemas.microsoft.com/office/drawing/2014/main" id="{1DE1E54C-EB91-55DD-B81F-FE386B534EF1}"/>
              </a:ext>
            </a:extLst>
          </p:cNvPr>
          <p:cNvGrpSpPr/>
          <p:nvPr/>
        </p:nvGrpSpPr>
        <p:grpSpPr>
          <a:xfrm>
            <a:off x="1809084" y="734382"/>
            <a:ext cx="6549660" cy="1340309"/>
            <a:chOff x="1416216" y="1024355"/>
            <a:chExt cx="6549660" cy="1340309"/>
          </a:xfrm>
        </p:grpSpPr>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BCBA9373-849F-2485-E1F8-36B5F79EA451}"/>
                    </a:ext>
                  </a:extLst>
                </p:cNvPr>
                <p:cNvSpPr/>
                <p:nvPr/>
              </p:nvSpPr>
              <p:spPr>
                <a:xfrm>
                  <a:off x="1416216" y="1319441"/>
                  <a:ext cx="6549660" cy="1045223"/>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ea typeface="Times New Roman" panose="02020603050405020304" pitchFamily="18" charset="0"/>
                      <a:sym typeface="Arial"/>
                    </a:rPr>
                    <a:t>Cho </a:t>
                  </a:r>
                  <a:r>
                    <a:rPr kumimoji="0" lang="en-US" sz="2200" b="0" i="0" u="none" strike="noStrike" kern="1200" cap="none" spc="0" normalizeH="0" baseline="0" noProof="0" dirty="0" err="1">
                      <a:ln>
                        <a:noFill/>
                      </a:ln>
                      <a:solidFill>
                        <a:srgbClr val="000000"/>
                      </a:solidFill>
                      <a:effectLst/>
                      <a:uLnTx/>
                      <a:uFillTx/>
                      <a:ea typeface="Times New Roman" panose="02020603050405020304" pitchFamily="18" charset="0"/>
                      <a:sym typeface="Arial"/>
                    </a:rPr>
                    <a:t>phân</a:t>
                  </a:r>
                  <a:r>
                    <a:rPr kumimoji="0" lang="en-US" sz="2200" b="0" i="0" u="none" strike="noStrike" kern="1200" cap="none" spc="0" normalizeH="0" baseline="0" noProof="0" dirty="0">
                      <a:ln>
                        <a:noFill/>
                      </a:ln>
                      <a:solidFill>
                        <a:srgbClr val="000000"/>
                      </a:solidFill>
                      <a:effectLst/>
                      <a:uLnTx/>
                      <a:uFillTx/>
                      <a:ea typeface="Times New Roman" panose="02020603050405020304" pitchFamily="18" charset="0"/>
                      <a:sym typeface="Arial"/>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pitchFamily="18" charset="0"/>
                      <a:sym typeface="Arial"/>
                    </a:rPr>
                    <a:t>thức</a:t>
                  </a:r>
                  <a:r>
                    <a:rPr kumimoji="0" lang="en-US" sz="2200" b="0" i="0" u="none" strike="noStrike" kern="1200" cap="none" spc="0" normalizeH="0" baseline="0" noProof="0" dirty="0">
                      <a:ln>
                        <a:noFill/>
                      </a:ln>
                      <a:solidFill>
                        <a:srgbClr val="000000"/>
                      </a:solidFill>
                      <a:effectLst/>
                      <a:uLnTx/>
                      <a:uFillTx/>
                      <a:ea typeface="Times New Roman" panose="02020603050405020304" pitchFamily="18" charset="0"/>
                      <a:sym typeface="Arial"/>
                    </a:rPr>
                    <a:t>                     . </a:t>
                  </a:r>
                  <a:r>
                    <a:rPr kumimoji="0" lang="en-US" sz="2200" b="0" i="0" u="none" strike="noStrike" kern="1200" cap="none" spc="0" normalizeH="0" baseline="0" noProof="0" dirty="0" err="1">
                      <a:ln>
                        <a:noFill/>
                      </a:ln>
                      <a:solidFill>
                        <a:srgbClr val="000000"/>
                      </a:solidFill>
                      <a:effectLst/>
                      <a:uLnTx/>
                      <a:uFillTx/>
                      <a:ea typeface="Times New Roman" panose="02020603050405020304" pitchFamily="18" charset="0"/>
                      <a:sym typeface="Arial"/>
                    </a:rPr>
                    <a:t>Tìm</a:t>
                  </a:r>
                  <a:r>
                    <a:rPr kumimoji="0" lang="en-US" sz="2200" b="0" i="0" u="none" strike="noStrike" kern="1200" cap="none" spc="0" normalizeH="0" baseline="0" noProof="0" dirty="0">
                      <a:ln>
                        <a:noFill/>
                      </a:ln>
                      <a:solidFill>
                        <a:srgbClr val="000000"/>
                      </a:solidFill>
                      <a:effectLst/>
                      <a:uLnTx/>
                      <a:uFillTx/>
                      <a:ea typeface="Times New Roman" panose="02020603050405020304" pitchFamily="18" charset="0"/>
                      <a:sym typeface="Arial"/>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pitchFamily="18" charset="0"/>
                      <a:sym typeface="Arial"/>
                    </a:rPr>
                    <a:t>giá</a:t>
                  </a:r>
                  <a:r>
                    <a:rPr kumimoji="0" lang="en-US" sz="2200" b="0" i="0" u="none" strike="noStrike" kern="1200" cap="none" spc="0" normalizeH="0" baseline="0" noProof="0" dirty="0">
                      <a:ln>
                        <a:noFill/>
                      </a:ln>
                      <a:solidFill>
                        <a:srgbClr val="000000"/>
                      </a:solidFill>
                      <a:effectLst/>
                      <a:uLnTx/>
                      <a:uFillTx/>
                      <a:ea typeface="Times New Roman" panose="02020603050405020304" pitchFamily="18" charset="0"/>
                      <a:sym typeface="Arial"/>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pitchFamily="18" charset="0"/>
                      <a:sym typeface="Arial"/>
                    </a:rPr>
                    <a:t>trị</a:t>
                  </a:r>
                  <a:r>
                    <a:rPr kumimoji="0" lang="en-US" sz="2200" b="0" i="0" u="none" strike="noStrike" kern="1200" cap="none" spc="0" normalizeH="0" baseline="0" noProof="0" dirty="0">
                      <a:ln>
                        <a:noFill/>
                      </a:ln>
                      <a:solidFill>
                        <a:srgbClr val="000000"/>
                      </a:solidFill>
                      <a:effectLst/>
                      <a:uLnTx/>
                      <a:uFillTx/>
                      <a:ea typeface="Times New Roman" panose="02020603050405020304" pitchFamily="18" charset="0"/>
                      <a:sym typeface="Arial"/>
                    </a:rPr>
                    <a:t> </a:t>
                  </a:r>
                  <a:r>
                    <a:rPr kumimoji="0" lang="en-US" sz="2200" b="0" i="0" u="none" strike="noStrike" kern="1200" cap="none" spc="0" normalizeH="0" baseline="0" noProof="0" dirty="0" err="1">
                      <a:ln>
                        <a:noFill/>
                      </a:ln>
                      <a:solidFill>
                        <a:srgbClr val="000000"/>
                      </a:solidFill>
                      <a:effectLst/>
                      <a:uLnTx/>
                      <a:uFillTx/>
                      <a:ea typeface="Times New Roman" panose="02020603050405020304" pitchFamily="18" charset="0"/>
                      <a:sym typeface="Arial"/>
                    </a:rPr>
                    <a:t>của</a:t>
                  </a:r>
                  <a:r>
                    <a:rPr kumimoji="0" lang="en-US" sz="2200" b="0" i="0" u="none" strike="noStrike" kern="1200" cap="none" spc="0" normalizeH="0" baseline="0" noProof="0" dirty="0">
                      <a:ln>
                        <a:noFill/>
                      </a:ln>
                      <a:solidFill>
                        <a:srgbClr val="000000"/>
                      </a:solidFill>
                      <a:effectLst/>
                      <a:uLnTx/>
                      <a:uFillTx/>
                      <a:ea typeface="Times New Roman" panose="02020603050405020304" pitchFamily="18" charset="0"/>
                      <a:sym typeface="Arial"/>
                    </a:rPr>
                    <a:t> </a:t>
                  </a:r>
                  <a14:m>
                    <m:oMath xmlns:m="http://schemas.openxmlformats.org/officeDocument/2006/math">
                      <m:r>
                        <a:rPr kumimoji="0" lang="en-US" sz="22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sym typeface="Arial"/>
                        </a:rPr>
                        <m:t>𝑥</m:t>
                      </m:r>
                    </m:oMath>
                  </a14:m>
                  <a:r>
                    <a:rPr kumimoji="0" lang="en-US" sz="2200" b="0" i="0" u="none" strike="noStrike" kern="1200" cap="none" spc="0" normalizeH="0" baseline="0" noProof="0" dirty="0">
                      <a:ln>
                        <a:noFill/>
                      </a:ln>
                      <a:solidFill>
                        <a:prstClr val="black"/>
                      </a:solidFill>
                      <a:effectLst/>
                      <a:uLnTx/>
                      <a:uFillTx/>
                      <a:ea typeface="Times New Roman" panose="02020603050405020304" pitchFamily="18" charset="0"/>
                      <a:sym typeface="Arial"/>
                    </a:rPr>
                    <a:t> </a:t>
                  </a:r>
                  <a:r>
                    <a:rPr kumimoji="0" lang="en-US" sz="2200" b="0" i="0" u="none" strike="noStrike" kern="1200" cap="none" spc="0" normalizeH="0" baseline="0" noProof="0" dirty="0" err="1">
                      <a:ln>
                        <a:noFill/>
                      </a:ln>
                      <a:solidFill>
                        <a:prstClr val="black"/>
                      </a:solidFill>
                      <a:effectLst/>
                      <a:uLnTx/>
                      <a:uFillTx/>
                      <a:ea typeface="Times New Roman" panose="02020603050405020304" pitchFamily="18" charset="0"/>
                      <a:sym typeface="Arial"/>
                    </a:rPr>
                    <a:t>sao</a:t>
                  </a:r>
                  <a:r>
                    <a:rPr kumimoji="0" lang="en-US" sz="2200" b="0" i="0" u="none" strike="noStrike" kern="1200" cap="none" spc="0" normalizeH="0" baseline="0" noProof="0" dirty="0">
                      <a:ln>
                        <a:noFill/>
                      </a:ln>
                      <a:solidFill>
                        <a:prstClr val="black"/>
                      </a:solidFill>
                      <a:effectLst/>
                      <a:uLnTx/>
                      <a:uFillTx/>
                      <a:ea typeface="Times New Roman" panose="02020603050405020304" pitchFamily="18" charset="0"/>
                      <a:sym typeface="Arial"/>
                    </a:rPr>
                    <a:t> </a:t>
                  </a:r>
                  <a:r>
                    <a:rPr kumimoji="0" lang="en-US" sz="2200" b="0" i="0" u="none" strike="noStrike" kern="1200" cap="none" spc="0" normalizeH="0" baseline="0" noProof="0" dirty="0" err="1">
                      <a:ln>
                        <a:noFill/>
                      </a:ln>
                      <a:solidFill>
                        <a:prstClr val="black"/>
                      </a:solidFill>
                      <a:effectLst/>
                      <a:uLnTx/>
                      <a:uFillTx/>
                      <a:ea typeface="Times New Roman" panose="02020603050405020304" pitchFamily="18" charset="0"/>
                      <a:sym typeface="Arial"/>
                    </a:rPr>
                    <a:t>cho</a:t>
                  </a:r>
                  <a:r>
                    <a:rPr kumimoji="0" lang="en-US" sz="2200" b="0" i="0" u="none" strike="noStrike" kern="1200" cap="none" spc="0" normalizeH="0" baseline="0" noProof="0" dirty="0">
                      <a:ln>
                        <a:noFill/>
                      </a:ln>
                      <a:solidFill>
                        <a:prstClr val="black"/>
                      </a:solidFill>
                      <a:effectLst/>
                      <a:uLnTx/>
                      <a:uFillTx/>
                      <a:ea typeface="Times New Roman" panose="02020603050405020304" pitchFamily="18" charset="0"/>
                      <a:sym typeface="Arial"/>
                    </a:rPr>
                    <a:t> </a:t>
                  </a:r>
                  <a:r>
                    <a:rPr kumimoji="0" lang="en-US" sz="2200" b="0" i="0" u="none" strike="noStrike" kern="1200" cap="none" spc="0" normalizeH="0" baseline="0" noProof="0" dirty="0" err="1">
                      <a:ln>
                        <a:noFill/>
                      </a:ln>
                      <a:solidFill>
                        <a:prstClr val="black"/>
                      </a:solidFill>
                      <a:effectLst/>
                      <a:uLnTx/>
                      <a:uFillTx/>
                      <a:ea typeface="Times New Roman" panose="02020603050405020304" pitchFamily="18" charset="0"/>
                      <a:sym typeface="Arial"/>
                    </a:rPr>
                    <a:t>mẫu</a:t>
                  </a:r>
                  <a:r>
                    <a:rPr kumimoji="0" lang="en-US" sz="2200" b="0" i="0" u="none" strike="noStrike" kern="1200" cap="none" spc="0" normalizeH="0" noProof="0" dirty="0">
                      <a:ln>
                        <a:noFill/>
                      </a:ln>
                      <a:solidFill>
                        <a:prstClr val="black"/>
                      </a:solidFill>
                      <a:effectLst/>
                      <a:uLnTx/>
                      <a:uFillTx/>
                      <a:ea typeface="Times New Roman" panose="02020603050405020304" pitchFamily="18" charset="0"/>
                      <a:sym typeface="Arial"/>
                    </a:rPr>
                    <a:t> </a:t>
                  </a:r>
                  <a14:m>
                    <m:oMath xmlns:m="http://schemas.openxmlformats.org/officeDocument/2006/math">
                      <m:r>
                        <a:rPr kumimoji="0" lang="en-US" sz="2200" b="0" i="1" u="none" strike="noStrike" kern="1200" cap="none" spc="0" normalizeH="0" noProof="0" smtClean="0">
                          <a:ln>
                            <a:noFill/>
                          </a:ln>
                          <a:solidFill>
                            <a:prstClr val="black"/>
                          </a:solidFill>
                          <a:effectLst/>
                          <a:uLnTx/>
                          <a:uFillTx/>
                          <a:latin typeface="Cambria Math" panose="02040503050406030204" pitchFamily="18" charset="0"/>
                          <a:ea typeface="Times New Roman" panose="02020603050405020304" pitchFamily="18" charset="0"/>
                          <a:sym typeface="Arial"/>
                        </a:rPr>
                        <m:t>𝑥</m:t>
                      </m:r>
                      <m:r>
                        <a:rPr kumimoji="0" lang="en-US" sz="2200" b="0" i="1" u="none" strike="noStrike" kern="1200" cap="none" spc="0" normalizeH="0" noProof="0" smtClean="0">
                          <a:ln>
                            <a:noFill/>
                          </a:ln>
                          <a:solidFill>
                            <a:prstClr val="black"/>
                          </a:solidFill>
                          <a:effectLst/>
                          <a:uLnTx/>
                          <a:uFillTx/>
                          <a:latin typeface="Cambria Math" panose="02040503050406030204" pitchFamily="18" charset="0"/>
                          <a:ea typeface="Times New Roman" panose="02020603050405020304" pitchFamily="18" charset="0"/>
                          <a:sym typeface="Arial"/>
                        </a:rPr>
                        <m:t>−2≠0</m:t>
                      </m:r>
                    </m:oMath>
                  </a14:m>
                  <a:endParaRPr kumimoji="0" lang="en-US" sz="2200" b="0" i="0" u="none" strike="noStrike" kern="1200" cap="none" spc="0" normalizeH="0" baseline="0" noProof="0" dirty="0">
                    <a:ln>
                      <a:noFill/>
                    </a:ln>
                    <a:solidFill>
                      <a:prstClr val="black"/>
                    </a:solidFill>
                    <a:effectLst/>
                    <a:uLnTx/>
                    <a:uFillTx/>
                    <a:ea typeface="Times New Roman" panose="02020603050405020304" pitchFamily="18" charset="0"/>
                    <a:sym typeface="Arial"/>
                  </a:endParaRPr>
                </a:p>
              </p:txBody>
            </p:sp>
          </mc:Choice>
          <mc:Fallback xmlns="">
            <p:sp>
              <p:nvSpPr>
                <p:cNvPr id="4" name="Rectangle 3">
                  <a:extLst>
                    <a:ext uri="{FF2B5EF4-FFF2-40B4-BE49-F238E27FC236}">
                      <a16:creationId xmlns:a16="http://schemas.microsoft.com/office/drawing/2014/main" id="{BCBA9373-849F-2485-E1F8-36B5F79EA451}"/>
                    </a:ext>
                  </a:extLst>
                </p:cNvPr>
                <p:cNvSpPr>
                  <a:spLocks noRot="1" noChangeAspect="1" noMove="1" noResize="1" noEditPoints="1" noAdjustHandles="1" noChangeArrowheads="1" noChangeShapeType="1" noTextEdit="1"/>
                </p:cNvSpPr>
                <p:nvPr/>
              </p:nvSpPr>
              <p:spPr>
                <a:xfrm>
                  <a:off x="1416216" y="1319441"/>
                  <a:ext cx="6549660" cy="1045223"/>
                </a:xfrm>
                <a:prstGeom prst="rect">
                  <a:avLst/>
                </a:prstGeom>
                <a:blipFill>
                  <a:blip r:embed="rId4"/>
                  <a:stretch>
                    <a:fillRect l="-745" r="-745"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89C02FC4-B055-9FC1-6E52-AA2E483D6730}"/>
                    </a:ext>
                  </a:extLst>
                </p:cNvPr>
                <p:cNvSpPr/>
                <p:nvPr/>
              </p:nvSpPr>
              <p:spPr>
                <a:xfrm>
                  <a:off x="3401340" y="1024355"/>
                  <a:ext cx="1852764" cy="1111394"/>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ctrlPr>
                          </m:fPr>
                          <m:num>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2</m:t>
                            </m:r>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𝑥</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2</m:t>
                                </m:r>
                              </m:sup>
                            </m:s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𝑥</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+1</m:t>
                            </m:r>
                          </m:num>
                          <m:den>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𝑥</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−2</m:t>
                            </m:r>
                          </m:den>
                        </m:f>
                      </m:oMath>
                    </m:oMathPara>
                  </a14:m>
                  <a:endParaRPr kumimoji="0" lang="en-US" sz="2200" b="0" i="0" u="none" strike="noStrike" kern="1200" cap="none" spc="0" normalizeH="0" baseline="0" noProof="0" dirty="0">
                    <a:ln>
                      <a:noFill/>
                    </a:ln>
                    <a:solidFill>
                      <a:prstClr val="black"/>
                    </a:solidFill>
                    <a:effectLst/>
                    <a:uLnTx/>
                    <a:uFillTx/>
                    <a:ea typeface="Times New Roman" panose="02020603050405020304" pitchFamily="18" charset="0"/>
                    <a:sym typeface="Arial"/>
                  </a:endParaRPr>
                </a:p>
              </p:txBody>
            </p:sp>
          </mc:Choice>
          <mc:Fallback xmlns="">
            <p:sp>
              <p:nvSpPr>
                <p:cNvPr id="14" name="Rectangle 13">
                  <a:extLst>
                    <a:ext uri="{FF2B5EF4-FFF2-40B4-BE49-F238E27FC236}">
                      <a16:creationId xmlns:a16="http://schemas.microsoft.com/office/drawing/2014/main" id="{89C02FC4-B055-9FC1-6E52-AA2E483D6730}"/>
                    </a:ext>
                  </a:extLst>
                </p:cNvPr>
                <p:cNvSpPr>
                  <a:spLocks noRot="1" noChangeAspect="1" noMove="1" noResize="1" noEditPoints="1" noAdjustHandles="1" noChangeArrowheads="1" noChangeShapeType="1" noTextEdit="1"/>
                </p:cNvSpPr>
                <p:nvPr/>
              </p:nvSpPr>
              <p:spPr>
                <a:xfrm>
                  <a:off x="3401340" y="1024355"/>
                  <a:ext cx="1852764" cy="1111394"/>
                </a:xfrm>
                <a:prstGeom prst="rect">
                  <a:avLst/>
                </a:prstGeom>
                <a:blipFill>
                  <a:blip r:embed="rId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3E229EF-D4FE-75FE-6B27-1C9AD5A4524F}"/>
                  </a:ext>
                </a:extLst>
              </p:cNvPr>
              <p:cNvSpPr txBox="1"/>
              <p:nvPr/>
            </p:nvSpPr>
            <p:spPr>
              <a:xfrm>
                <a:off x="1089722" y="2837517"/>
                <a:ext cx="6549660" cy="1160639"/>
              </a:xfrm>
              <a:prstGeom prst="rect">
                <a:avLst/>
              </a:prstGeom>
              <a:noFill/>
            </p:spPr>
            <p:txBody>
              <a:bodyPr wrap="square">
                <a:spAutoFit/>
              </a:bodyPr>
              <a:lstStyle/>
              <a:p>
                <a:pPr>
                  <a:lnSpc>
                    <a:spcPct val="150000"/>
                  </a:lnSpc>
                  <a:spcBef>
                    <a:spcPts val="600"/>
                  </a:spcBef>
                  <a:spcAft>
                    <a:spcPts val="300"/>
                  </a:spcAft>
                </a:pPr>
                <a:r>
                  <a:rPr lang="en-US" sz="2200" kern="100" dirty="0" err="1">
                    <a:latin typeface="+mj-lt"/>
                    <a:ea typeface="Times New Roman" panose="02020603050405020304" pitchFamily="18" charset="0"/>
                    <a:cs typeface="Times New Roman" panose="02020603050405020304" pitchFamily="18" charset="0"/>
                  </a:rPr>
                  <a:t>Để</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mẫu</a:t>
                </a:r>
                <a:r>
                  <a:rPr lang="en-US" sz="22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200" i="1" kern="100" dirty="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dirty="0" smtClean="0">
                        <a:latin typeface="Cambria Math" panose="02040503050406030204" pitchFamily="18" charset="0"/>
                        <a:ea typeface="Times New Roman" panose="02020603050405020304" pitchFamily="18" charset="0"/>
                        <a:cs typeface="Times New Roman" panose="02020603050405020304" pitchFamily="18" charset="0"/>
                      </a:rPr>
                      <m:t> – 2 ≠ 0 </m:t>
                    </m:r>
                  </m:oMath>
                </a14:m>
                <a:r>
                  <a:rPr lang="en-US" sz="2200" kern="100" dirty="0" err="1">
                    <a:latin typeface="+mj-lt"/>
                    <a:ea typeface="Times New Roman" panose="02020603050405020304" pitchFamily="18" charset="0"/>
                    <a:cs typeface="Times New Roman" panose="02020603050405020304" pitchFamily="18" charset="0"/>
                  </a:rPr>
                  <a:t>thì</a:t>
                </a:r>
                <a:r>
                  <a:rPr lang="en-US" sz="22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200" i="1" kern="100" dirty="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dirty="0" smtClean="0">
                        <a:latin typeface="Cambria Math" panose="02040503050406030204" pitchFamily="18" charset="0"/>
                        <a:ea typeface="Times New Roman" panose="02020603050405020304" pitchFamily="18" charset="0"/>
                        <a:cs typeface="Times New Roman" panose="02020603050405020304" pitchFamily="18" charset="0"/>
                      </a:rPr>
                      <m:t> ≠ 2</m:t>
                    </m:r>
                  </m:oMath>
                </a14:m>
                <a:r>
                  <a:rPr lang="en-US" sz="2200" kern="100" dirty="0">
                    <a:latin typeface="+mj-lt"/>
                    <a:ea typeface="Times New Roman" panose="02020603050405020304" pitchFamily="18" charset="0"/>
                    <a:cs typeface="Times New Roman" panose="02020603050405020304" pitchFamily="18" charset="0"/>
                  </a:rPr>
                  <a:t>.</a:t>
                </a:r>
                <a:endParaRPr lang="en-US" sz="2200" kern="100" dirty="0">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200" kern="100" dirty="0" err="1">
                    <a:latin typeface="+mj-lt"/>
                    <a:ea typeface="Times New Roman" panose="02020603050405020304" pitchFamily="18" charset="0"/>
                    <a:cs typeface="Times New Roman" panose="02020603050405020304" pitchFamily="18" charset="0"/>
                  </a:rPr>
                  <a:t>Vậy</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giá</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trị</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của</a:t>
                </a:r>
                <a:r>
                  <a:rPr lang="en-US" sz="2200" kern="100" dirty="0">
                    <a:latin typeface="+mj-lt"/>
                    <a:ea typeface="Times New Roman" panose="02020603050405020304" pitchFamily="18" charset="0"/>
                    <a:cs typeface="Times New Roman" panose="02020603050405020304" pitchFamily="18" charset="0"/>
                  </a:rPr>
                  <a:t> x </a:t>
                </a:r>
                <a:r>
                  <a:rPr lang="en-US" sz="2200" kern="100" dirty="0" err="1">
                    <a:latin typeface="+mj-lt"/>
                    <a:ea typeface="Times New Roman" panose="02020603050405020304" pitchFamily="18" charset="0"/>
                    <a:cs typeface="Times New Roman" panose="02020603050405020304" pitchFamily="18" charset="0"/>
                  </a:rPr>
                  <a:t>sao</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cho</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mẫu</a:t>
                </a:r>
                <a:r>
                  <a:rPr lang="en-US" sz="22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200" i="1" kern="100" dirty="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dirty="0" smtClean="0">
                        <a:latin typeface="Cambria Math" panose="02040503050406030204" pitchFamily="18" charset="0"/>
                        <a:ea typeface="Times New Roman" panose="02020603050405020304" pitchFamily="18" charset="0"/>
                        <a:cs typeface="Times New Roman" panose="02020603050405020304" pitchFamily="18" charset="0"/>
                      </a:rPr>
                      <m:t> – 2 ≠ 0 </m:t>
                    </m:r>
                  </m:oMath>
                </a14:m>
                <a:r>
                  <a:rPr lang="en-US" sz="2200" kern="100" dirty="0" err="1">
                    <a:latin typeface="+mj-lt"/>
                    <a:ea typeface="Times New Roman" panose="02020603050405020304" pitchFamily="18" charset="0"/>
                    <a:cs typeface="Times New Roman" panose="02020603050405020304" pitchFamily="18" charset="0"/>
                  </a:rPr>
                  <a:t>là</a:t>
                </a:r>
                <a:r>
                  <a:rPr lang="en-US" sz="22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200" i="1" kern="100" dirty="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dirty="0" smtClean="0">
                        <a:latin typeface="Cambria Math" panose="02040503050406030204" pitchFamily="18" charset="0"/>
                        <a:ea typeface="Times New Roman" panose="02020603050405020304" pitchFamily="18" charset="0"/>
                        <a:cs typeface="Times New Roman" panose="02020603050405020304" pitchFamily="18" charset="0"/>
                      </a:rPr>
                      <m:t> ≠ 2</m:t>
                    </m:r>
                  </m:oMath>
                </a14:m>
                <a:r>
                  <a:rPr lang="en-US" sz="2200" kern="100" dirty="0">
                    <a:latin typeface="+mj-lt"/>
                    <a:ea typeface="Times New Roman" panose="02020603050405020304" pitchFamily="18" charset="0"/>
                    <a:cs typeface="Times New Roman" panose="02020603050405020304" pitchFamily="18" charset="0"/>
                  </a:rPr>
                  <a:t>.</a:t>
                </a:r>
                <a:endParaRPr lang="en-US" sz="2200" kern="100" dirty="0">
                  <a:latin typeface="+mj-lt"/>
                  <a:ea typeface="Calibri" panose="020F050202020403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53E229EF-D4FE-75FE-6B27-1C9AD5A4524F}"/>
                  </a:ext>
                </a:extLst>
              </p:cNvPr>
              <p:cNvSpPr txBox="1">
                <a:spLocks noRot="1" noChangeAspect="1" noMove="1" noResize="1" noEditPoints="1" noAdjustHandles="1" noChangeArrowheads="1" noChangeShapeType="1" noTextEdit="1"/>
              </p:cNvSpPr>
              <p:nvPr/>
            </p:nvSpPr>
            <p:spPr>
              <a:xfrm>
                <a:off x="1089722" y="2837517"/>
                <a:ext cx="6549660" cy="1160639"/>
              </a:xfrm>
              <a:prstGeom prst="rect">
                <a:avLst/>
              </a:prstGeom>
              <a:blipFill>
                <a:blip r:embed="rId6"/>
                <a:stretch>
                  <a:fillRect l="-1210" b="-9948"/>
                </a:stretch>
              </a:blipFill>
            </p:spPr>
            <p:txBody>
              <a:bodyPr/>
              <a:lstStyle/>
              <a:p>
                <a:r>
                  <a:rPr lang="en-US">
                    <a:noFill/>
                  </a:rPr>
                  <a:t> </a:t>
                </a:r>
              </a:p>
            </p:txBody>
          </p:sp>
        </mc:Fallback>
      </mc:AlternateContent>
      <p:pic>
        <p:nvPicPr>
          <p:cNvPr id="21" name="Picture 20">
            <a:extLst>
              <a:ext uri="{FF2B5EF4-FFF2-40B4-BE49-F238E27FC236}">
                <a16:creationId xmlns:a16="http://schemas.microsoft.com/office/drawing/2014/main" id="{4DCD4224-2DD5-2155-2A02-EDE04E4E8A3E}"/>
              </a:ext>
            </a:extLst>
          </p:cNvPr>
          <p:cNvPicPr>
            <a:picLocks noChangeAspect="1"/>
          </p:cNvPicPr>
          <p:nvPr/>
        </p:nvPicPr>
        <p:blipFill rotWithShape="1">
          <a:blip r:embed="rId7"/>
          <a:srcRect l="26375" r="25583"/>
          <a:stretch/>
        </p:blipFill>
        <p:spPr>
          <a:xfrm>
            <a:off x="7272660" y="1721554"/>
            <a:ext cx="1436999" cy="1682499"/>
          </a:xfrm>
          <a:prstGeom prst="rect">
            <a:avLst/>
          </a:prstGeom>
        </p:spPr>
      </p:pic>
    </p:spTree>
    <p:extLst>
      <p:ext uri="{BB962C8B-B14F-4D97-AF65-F5344CB8AC3E}">
        <p14:creationId xmlns:p14="http://schemas.microsoft.com/office/powerpoint/2010/main" val="32250765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sp>
        <p:nvSpPr>
          <p:cNvPr id="4" name="Google Shape;802;p36">
            <a:extLst>
              <a:ext uri="{FF2B5EF4-FFF2-40B4-BE49-F238E27FC236}">
                <a16:creationId xmlns:a16="http://schemas.microsoft.com/office/drawing/2014/main" id="{264BDBD2-8A70-D91D-49BD-3D62171B82F1}"/>
              </a:ext>
            </a:extLst>
          </p:cNvPr>
          <p:cNvSpPr txBox="1">
            <a:spLocks/>
          </p:cNvSpPr>
          <p:nvPr/>
        </p:nvSpPr>
        <p:spPr>
          <a:xfrm>
            <a:off x="3237690" y="880109"/>
            <a:ext cx="2668620" cy="720505"/>
          </a:xfrm>
          <a:prstGeom prst="roundRect">
            <a:avLst/>
          </a:prstGeom>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000" b="1" dirty="0">
                <a:latin typeface="+mj-lt"/>
              </a:rPr>
              <a:t>KẾT LUẬN</a:t>
            </a:r>
          </a:p>
        </p:txBody>
      </p:sp>
      <p:sp>
        <p:nvSpPr>
          <p:cNvPr id="5" name="TextBox 4">
            <a:extLst>
              <a:ext uri="{FF2B5EF4-FFF2-40B4-BE49-F238E27FC236}">
                <a16:creationId xmlns:a16="http://schemas.microsoft.com/office/drawing/2014/main" id="{3D3E4899-7598-58DA-1F93-B7067C5FE84A}"/>
              </a:ext>
            </a:extLst>
          </p:cNvPr>
          <p:cNvSpPr txBox="1"/>
          <p:nvPr/>
        </p:nvSpPr>
        <p:spPr>
          <a:xfrm>
            <a:off x="628438" y="2005826"/>
            <a:ext cx="7887124" cy="1131848"/>
          </a:xfrm>
          <a:prstGeom prst="rect">
            <a:avLst/>
          </a:prstGeom>
          <a:solidFill>
            <a:srgbClr val="FBB7CA"/>
          </a:solidFill>
        </p:spPr>
        <p:txBody>
          <a:bodyPr wrap="square">
            <a:spAutoFit/>
          </a:bodyPr>
          <a:lstStyle/>
          <a:p>
            <a:pPr algn="just">
              <a:lnSpc>
                <a:spcPct val="150000"/>
              </a:lnSpc>
              <a:spcBef>
                <a:spcPts val="600"/>
              </a:spcBef>
              <a:spcAft>
                <a:spcPts val="300"/>
              </a:spcAft>
            </a:pPr>
            <a:r>
              <a:rPr lang="en-US" sz="2400" b="1" kern="100" dirty="0" err="1">
                <a:latin typeface="+mj-lt"/>
                <a:ea typeface="Times New Roman" panose="02020603050405020304" pitchFamily="18" charset="0"/>
                <a:cs typeface="Times New Roman" panose="02020603050405020304" pitchFamily="18" charset="0"/>
              </a:rPr>
              <a:t>Điều</a:t>
            </a:r>
            <a:r>
              <a:rPr lang="en-US" sz="2400" b="1" kern="100" dirty="0">
                <a:latin typeface="+mj-lt"/>
                <a:ea typeface="Times New Roman" panose="02020603050405020304" pitchFamily="18" charset="0"/>
                <a:cs typeface="Times New Roman" panose="02020603050405020304" pitchFamily="18" charset="0"/>
              </a:rPr>
              <a:t> </a:t>
            </a:r>
            <a:r>
              <a:rPr lang="en-US" sz="2400" b="1" kern="100" dirty="0" err="1">
                <a:latin typeface="+mj-lt"/>
                <a:ea typeface="Times New Roman" panose="02020603050405020304" pitchFamily="18" charset="0"/>
                <a:cs typeface="Times New Roman" panose="02020603050405020304" pitchFamily="18" charset="0"/>
              </a:rPr>
              <a:t>kiện</a:t>
            </a:r>
            <a:r>
              <a:rPr lang="en-US" sz="2400" b="1" kern="100" dirty="0">
                <a:latin typeface="+mj-lt"/>
                <a:ea typeface="Times New Roman" panose="02020603050405020304" pitchFamily="18" charset="0"/>
                <a:cs typeface="Times New Roman" panose="02020603050405020304" pitchFamily="18" charset="0"/>
              </a:rPr>
              <a:t> </a:t>
            </a:r>
            <a:r>
              <a:rPr lang="en-US" sz="2400" b="1" kern="100" dirty="0" err="1">
                <a:latin typeface="+mj-lt"/>
                <a:ea typeface="Times New Roman" panose="02020603050405020304" pitchFamily="18" charset="0"/>
                <a:cs typeface="Times New Roman" panose="02020603050405020304" pitchFamily="18" charset="0"/>
              </a:rPr>
              <a:t>của</a:t>
            </a:r>
            <a:r>
              <a:rPr lang="en-US" sz="2400" b="1" kern="100" dirty="0">
                <a:latin typeface="+mj-lt"/>
                <a:ea typeface="Times New Roman" panose="02020603050405020304" pitchFamily="18" charset="0"/>
                <a:cs typeface="Times New Roman" panose="02020603050405020304" pitchFamily="18" charset="0"/>
              </a:rPr>
              <a:t> </a:t>
            </a:r>
            <a:r>
              <a:rPr lang="en-US" sz="2400" b="1" kern="100" dirty="0" err="1">
                <a:latin typeface="+mj-lt"/>
                <a:ea typeface="Times New Roman" panose="02020603050405020304" pitchFamily="18" charset="0"/>
                <a:cs typeface="Times New Roman" panose="02020603050405020304" pitchFamily="18" charset="0"/>
              </a:rPr>
              <a:t>biến</a:t>
            </a:r>
            <a:r>
              <a:rPr lang="en-US" sz="2400" b="1"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để</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giá</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trị</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tương</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ứng</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của</a:t>
            </a:r>
            <a:r>
              <a:rPr lang="en-US" sz="2400" kern="100" dirty="0">
                <a:latin typeface="+mj-lt"/>
                <a:ea typeface="Times New Roman" panose="02020603050405020304" pitchFamily="18" charset="0"/>
                <a:cs typeface="Times New Roman" panose="02020603050405020304" pitchFamily="18" charset="0"/>
              </a:rPr>
              <a:t> </a:t>
            </a:r>
            <a:r>
              <a:rPr lang="en-US" sz="2400" b="1" kern="100" dirty="0" err="1">
                <a:latin typeface="+mj-lt"/>
                <a:ea typeface="Times New Roman" panose="02020603050405020304" pitchFamily="18" charset="0"/>
                <a:cs typeface="Times New Roman" panose="02020603050405020304" pitchFamily="18" charset="0"/>
              </a:rPr>
              <a:t>mẫu</a:t>
            </a:r>
            <a:r>
              <a:rPr lang="en-US" sz="2400" b="1" kern="100" dirty="0">
                <a:latin typeface="+mj-lt"/>
                <a:ea typeface="Times New Roman" panose="02020603050405020304" pitchFamily="18" charset="0"/>
                <a:cs typeface="Times New Roman" panose="02020603050405020304" pitchFamily="18" charset="0"/>
              </a:rPr>
              <a:t> </a:t>
            </a:r>
            <a:r>
              <a:rPr lang="en-US" sz="2400" b="1" kern="100" dirty="0" err="1">
                <a:latin typeface="+mj-lt"/>
                <a:ea typeface="Times New Roman" panose="02020603050405020304" pitchFamily="18" charset="0"/>
                <a:cs typeface="Times New Roman" panose="02020603050405020304" pitchFamily="18" charset="0"/>
              </a:rPr>
              <a:t>thức</a:t>
            </a:r>
            <a:r>
              <a:rPr lang="en-US" sz="2400" b="1" kern="100" dirty="0">
                <a:latin typeface="+mj-lt"/>
                <a:ea typeface="Times New Roman" panose="02020603050405020304" pitchFamily="18" charset="0"/>
                <a:cs typeface="Times New Roman" panose="02020603050405020304" pitchFamily="18" charset="0"/>
              </a:rPr>
              <a:t> </a:t>
            </a:r>
            <a:r>
              <a:rPr lang="en-US" sz="2400" b="1" kern="100" dirty="0" err="1">
                <a:latin typeface="+mj-lt"/>
                <a:ea typeface="Times New Roman" panose="02020603050405020304" pitchFamily="18" charset="0"/>
                <a:cs typeface="Times New Roman" panose="02020603050405020304" pitchFamily="18" charset="0"/>
              </a:rPr>
              <a:t>khác</a:t>
            </a:r>
            <a:r>
              <a:rPr lang="en-US" sz="2400" b="1" kern="100" dirty="0">
                <a:latin typeface="+mj-lt"/>
                <a:ea typeface="Times New Roman" panose="02020603050405020304" pitchFamily="18" charset="0"/>
                <a:cs typeface="Times New Roman" panose="02020603050405020304" pitchFamily="18" charset="0"/>
              </a:rPr>
              <a:t> 0 </a:t>
            </a:r>
            <a:r>
              <a:rPr lang="en-US" sz="2400" kern="100" dirty="0" err="1">
                <a:latin typeface="+mj-lt"/>
                <a:ea typeface="Times New Roman" panose="02020603050405020304" pitchFamily="18" charset="0"/>
                <a:cs typeface="Times New Roman" panose="02020603050405020304" pitchFamily="18" charset="0"/>
              </a:rPr>
              <a:t>được</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gọi</a:t>
            </a:r>
            <a:r>
              <a:rPr lang="en-US" sz="2400" kern="100" dirty="0">
                <a:latin typeface="+mj-lt"/>
                <a:ea typeface="Times New Roman" panose="02020603050405020304" pitchFamily="18" charset="0"/>
                <a:cs typeface="Times New Roman" panose="02020603050405020304" pitchFamily="18" charset="0"/>
              </a:rPr>
              <a:t> </a:t>
            </a:r>
            <a:r>
              <a:rPr lang="en-US" sz="2400" kern="100" dirty="0" err="1">
                <a:latin typeface="+mj-lt"/>
                <a:ea typeface="Times New Roman" panose="02020603050405020304" pitchFamily="18" charset="0"/>
                <a:cs typeface="Times New Roman" panose="02020603050405020304" pitchFamily="18" charset="0"/>
              </a:rPr>
              <a:t>là</a:t>
            </a:r>
            <a:r>
              <a:rPr lang="en-US" sz="2400" kern="100" dirty="0">
                <a:latin typeface="+mj-lt"/>
                <a:ea typeface="Times New Roman" panose="02020603050405020304" pitchFamily="18" charset="0"/>
                <a:cs typeface="Times New Roman" panose="02020603050405020304" pitchFamily="18" charset="0"/>
              </a:rPr>
              <a:t> </a:t>
            </a:r>
            <a:r>
              <a:rPr lang="en-US" sz="2400" b="1" kern="100" dirty="0" err="1">
                <a:latin typeface="+mj-lt"/>
                <a:ea typeface="Times New Roman" panose="02020603050405020304" pitchFamily="18" charset="0"/>
                <a:cs typeface="Times New Roman" panose="02020603050405020304" pitchFamily="18" charset="0"/>
              </a:rPr>
              <a:t>điều</a:t>
            </a:r>
            <a:r>
              <a:rPr lang="en-US" sz="2400" b="1" kern="100" dirty="0">
                <a:latin typeface="+mj-lt"/>
                <a:ea typeface="Times New Roman" panose="02020603050405020304" pitchFamily="18" charset="0"/>
                <a:cs typeface="Times New Roman" panose="02020603050405020304" pitchFamily="18" charset="0"/>
              </a:rPr>
              <a:t> </a:t>
            </a:r>
            <a:r>
              <a:rPr lang="en-US" sz="2400" b="1" kern="100" dirty="0" err="1">
                <a:latin typeface="+mj-lt"/>
                <a:ea typeface="Times New Roman" panose="02020603050405020304" pitchFamily="18" charset="0"/>
                <a:cs typeface="Times New Roman" panose="02020603050405020304" pitchFamily="18" charset="0"/>
              </a:rPr>
              <a:t>kiện</a:t>
            </a:r>
            <a:r>
              <a:rPr lang="en-US" sz="2400" b="1" kern="100" dirty="0">
                <a:latin typeface="+mj-lt"/>
                <a:ea typeface="Times New Roman" panose="02020603050405020304" pitchFamily="18" charset="0"/>
                <a:cs typeface="Times New Roman" panose="02020603050405020304" pitchFamily="18" charset="0"/>
              </a:rPr>
              <a:t> </a:t>
            </a:r>
            <a:r>
              <a:rPr lang="en-US" sz="2400" b="1" kern="100" dirty="0" err="1">
                <a:latin typeface="+mj-lt"/>
                <a:ea typeface="Times New Roman" panose="02020603050405020304" pitchFamily="18" charset="0"/>
                <a:cs typeface="Times New Roman" panose="02020603050405020304" pitchFamily="18" charset="0"/>
              </a:rPr>
              <a:t>xác</a:t>
            </a:r>
            <a:r>
              <a:rPr lang="en-US" sz="2400" b="1" kern="100" dirty="0">
                <a:latin typeface="+mj-lt"/>
                <a:ea typeface="Times New Roman" panose="02020603050405020304" pitchFamily="18" charset="0"/>
                <a:cs typeface="Times New Roman" panose="02020603050405020304" pitchFamily="18" charset="0"/>
              </a:rPr>
              <a:t> </a:t>
            </a:r>
            <a:r>
              <a:rPr lang="en-US" sz="2400" b="1" kern="100" dirty="0" err="1">
                <a:latin typeface="+mj-lt"/>
                <a:ea typeface="Times New Roman" panose="02020603050405020304" pitchFamily="18" charset="0"/>
                <a:cs typeface="Times New Roman" panose="02020603050405020304" pitchFamily="18" charset="0"/>
              </a:rPr>
              <a:t>định</a:t>
            </a:r>
            <a:r>
              <a:rPr lang="en-US" sz="2400" b="1" kern="100" dirty="0">
                <a:latin typeface="+mj-lt"/>
                <a:ea typeface="Times New Roman" panose="02020603050405020304" pitchFamily="18" charset="0"/>
                <a:cs typeface="Times New Roman" panose="02020603050405020304" pitchFamily="18" charset="0"/>
              </a:rPr>
              <a:t> </a:t>
            </a:r>
            <a:r>
              <a:rPr lang="en-US" sz="2400" b="1" kern="100" dirty="0" err="1">
                <a:latin typeface="+mj-lt"/>
                <a:ea typeface="Times New Roman" panose="02020603050405020304" pitchFamily="18" charset="0"/>
                <a:cs typeface="Times New Roman" panose="02020603050405020304" pitchFamily="18" charset="0"/>
              </a:rPr>
              <a:t>của</a:t>
            </a:r>
            <a:r>
              <a:rPr lang="en-US" sz="2400" b="1" kern="100" dirty="0">
                <a:latin typeface="+mj-lt"/>
                <a:ea typeface="Times New Roman" panose="02020603050405020304" pitchFamily="18" charset="0"/>
                <a:cs typeface="Times New Roman" panose="02020603050405020304" pitchFamily="18" charset="0"/>
              </a:rPr>
              <a:t> </a:t>
            </a:r>
            <a:r>
              <a:rPr lang="en-US" sz="2400" b="1" kern="100" dirty="0" err="1">
                <a:latin typeface="+mj-lt"/>
                <a:ea typeface="Times New Roman" panose="02020603050405020304" pitchFamily="18" charset="0"/>
                <a:cs typeface="Times New Roman" panose="02020603050405020304" pitchFamily="18" charset="0"/>
              </a:rPr>
              <a:t>phân</a:t>
            </a:r>
            <a:r>
              <a:rPr lang="en-US" sz="2400" b="1" kern="100" dirty="0">
                <a:latin typeface="+mj-lt"/>
                <a:ea typeface="Times New Roman" panose="02020603050405020304" pitchFamily="18" charset="0"/>
                <a:cs typeface="Times New Roman" panose="02020603050405020304" pitchFamily="18" charset="0"/>
              </a:rPr>
              <a:t> </a:t>
            </a:r>
            <a:r>
              <a:rPr lang="en-US" sz="2400" b="1" kern="100" dirty="0" err="1">
                <a:latin typeface="+mj-lt"/>
                <a:ea typeface="Times New Roman" panose="02020603050405020304" pitchFamily="18" charset="0"/>
                <a:cs typeface="Times New Roman" panose="02020603050405020304" pitchFamily="18" charset="0"/>
              </a:rPr>
              <a:t>thức</a:t>
            </a:r>
            <a:r>
              <a:rPr lang="en-US" sz="2400" kern="100" dirty="0">
                <a:latin typeface="+mj-lt"/>
                <a:ea typeface="Times New Roman" panose="02020603050405020304" pitchFamily="18" charset="0"/>
                <a:cs typeface="Times New Roman" panose="02020603050405020304" pitchFamily="18" charset="0"/>
              </a:rPr>
              <a:t>.</a:t>
            </a:r>
            <a:endParaRPr lang="en-US" sz="2400" kern="100" dirty="0">
              <a:latin typeface="+mj-lt"/>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5E1C59DD-1D46-B72A-C32C-0F85176A0EBD}"/>
              </a:ext>
            </a:extLst>
          </p:cNvPr>
          <p:cNvPicPr>
            <a:picLocks noChangeAspect="1"/>
          </p:cNvPicPr>
          <p:nvPr/>
        </p:nvPicPr>
        <p:blipFill>
          <a:blip r:embed="rId3"/>
          <a:stretch>
            <a:fillRect/>
          </a:stretch>
        </p:blipFill>
        <p:spPr>
          <a:xfrm>
            <a:off x="6103620" y="3353990"/>
            <a:ext cx="2754630" cy="15494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4" name="Oval Callout 29">
            <a:extLst>
              <a:ext uri="{FF2B5EF4-FFF2-40B4-BE49-F238E27FC236}">
                <a16:creationId xmlns:a16="http://schemas.microsoft.com/office/drawing/2014/main" id="{56B4E0BB-E45E-C53E-49BD-060FC897C0B1}"/>
              </a:ext>
            </a:extLst>
          </p:cNvPr>
          <p:cNvSpPr/>
          <p:nvPr/>
        </p:nvSpPr>
        <p:spPr>
          <a:xfrm>
            <a:off x="428953" y="2571750"/>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1800" b="1" i="0" u="none" strike="noStrike" kern="1200" cap="none" spc="0" normalizeH="0" baseline="0" noProof="0" dirty="0">
              <a:ln>
                <a:noFill/>
              </a:ln>
              <a:solidFill>
                <a:prstClr val="white"/>
              </a:solidFill>
              <a:effectLst/>
              <a:uLnTx/>
              <a:uFillTx/>
              <a:latin typeface="Arial"/>
              <a:ea typeface="+mn-ea"/>
              <a:cs typeface="Arial"/>
              <a:sym typeface="Arial"/>
            </a:endParaRPr>
          </a:p>
        </p:txBody>
      </p:sp>
      <p:sp>
        <p:nvSpPr>
          <p:cNvPr id="8" name="TextBox 7">
            <a:extLst>
              <a:ext uri="{FF2B5EF4-FFF2-40B4-BE49-F238E27FC236}">
                <a16:creationId xmlns:a16="http://schemas.microsoft.com/office/drawing/2014/main" id="{ED474347-CD78-9D5A-40AD-FC0060C24D90}"/>
              </a:ext>
            </a:extLst>
          </p:cNvPr>
          <p:cNvSpPr txBox="1"/>
          <p:nvPr/>
        </p:nvSpPr>
        <p:spPr>
          <a:xfrm>
            <a:off x="2977925" y="391547"/>
            <a:ext cx="3188149" cy="605909"/>
          </a:xfrm>
          <a:prstGeom prst="flowChartTerminator">
            <a:avLst/>
          </a:prstGeom>
          <a:solidFill>
            <a:schemeClr val="bg2">
              <a:lumMod val="20000"/>
              <a:lumOff val="80000"/>
            </a:schemeClr>
          </a:solidFill>
          <a:ln w="38100">
            <a:solidFill>
              <a:schemeClr val="bg2">
                <a:lumMod val="75000"/>
              </a:schemeClr>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Ví</a:t>
            </a:r>
            <a:r>
              <a:rPr kumimoji="0" lang="nl-NL"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nl-NL"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dụ</a:t>
            </a:r>
            <a:r>
              <a:rPr kumimoji="0" lang="nl-NL"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7: SGK – </a:t>
            </a:r>
            <a:r>
              <a:rPr kumimoji="0" lang="nl-NL"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tr</a:t>
            </a:r>
            <a:r>
              <a:rPr kumimoji="0" lang="nl-NL"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a:t>
            </a:r>
            <a:r>
              <a:rPr lang="nl-NL" sz="2200" b="1" kern="1200" dirty="0">
                <a:solidFill>
                  <a:prstClr val="black"/>
                </a:solidFill>
                <a:ea typeface="+mn-ea"/>
                <a:cs typeface="Arial" panose="020B0604020202020204" pitchFamily="34" charset="0"/>
              </a:rPr>
              <a:t>36</a:t>
            </a:r>
            <a:endPar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DE94FD4-2D5C-0101-5843-3D56D1753D0F}"/>
                  </a:ext>
                </a:extLst>
              </p:cNvPr>
              <p:cNvSpPr txBox="1"/>
              <p:nvPr/>
            </p:nvSpPr>
            <p:spPr>
              <a:xfrm>
                <a:off x="556518" y="3040569"/>
                <a:ext cx="8494492" cy="1728102"/>
              </a:xfrm>
              <a:prstGeom prst="rect">
                <a:avLst/>
              </a:prstGeom>
              <a:noFill/>
            </p:spPr>
            <p:txBody>
              <a:bodyPr wrap="square">
                <a:spAutoFit/>
              </a:bodyPr>
              <a:lstStyle/>
              <a:p>
                <a:pPr lvl="0">
                  <a:lnSpc>
                    <a:spcPct val="150000"/>
                  </a:lnSpc>
                  <a:defRPr/>
                </a:pPr>
                <a:r>
                  <a:rPr kumimoji="0" lang="en-US" sz="2200" b="0" i="0" u="none" strike="noStrike" kern="0" cap="none" spc="0" normalizeH="0" baseline="0" noProof="0" dirty="0">
                    <a:ln>
                      <a:noFill/>
                    </a:ln>
                    <a:solidFill>
                      <a:srgbClr val="000000"/>
                    </a:solidFill>
                    <a:effectLst/>
                    <a:uLnTx/>
                    <a:uFillTx/>
                    <a:latin typeface="Arial"/>
                    <a:cs typeface="Arial"/>
                    <a:sym typeface="Arial"/>
                  </a:rPr>
                  <a:t>a)</a:t>
                </a:r>
                <a:r>
                  <a:rPr kumimoji="0" lang="en-US" sz="2200" b="0" i="0" u="none" strike="noStrike" kern="0" cap="none" spc="0" normalizeH="0" noProof="0" dirty="0">
                    <a:ln>
                      <a:noFill/>
                    </a:ln>
                    <a:solidFill>
                      <a:srgbClr val="000000"/>
                    </a:solidFill>
                    <a:effectLst/>
                    <a:uLnTx/>
                    <a:uFillTx/>
                    <a:latin typeface="Arial"/>
                    <a:cs typeface="Arial"/>
                    <a:sym typeface="Arial"/>
                  </a:rPr>
                  <a:t> </a:t>
                </a:r>
                <a:r>
                  <a:rPr kumimoji="0" lang="en-US" sz="2200" b="0" i="0" u="none" strike="noStrike" kern="0" cap="none" spc="0" normalizeH="0" noProof="0" dirty="0" err="1">
                    <a:ln>
                      <a:noFill/>
                    </a:ln>
                    <a:solidFill>
                      <a:srgbClr val="000000"/>
                    </a:solidFill>
                    <a:effectLst/>
                    <a:uLnTx/>
                    <a:uFillTx/>
                    <a:latin typeface="Arial"/>
                    <a:cs typeface="Arial"/>
                    <a:sym typeface="Arial"/>
                  </a:rPr>
                  <a:t>Điều</a:t>
                </a:r>
                <a:r>
                  <a:rPr kumimoji="0" lang="en-US" sz="2200" b="0" i="0" u="none" strike="noStrike" kern="0" cap="none" spc="0" normalizeH="0" noProof="0" dirty="0">
                    <a:ln>
                      <a:noFill/>
                    </a:ln>
                    <a:solidFill>
                      <a:srgbClr val="000000"/>
                    </a:solidFill>
                    <a:effectLst/>
                    <a:uLnTx/>
                    <a:uFillTx/>
                    <a:latin typeface="Arial"/>
                    <a:cs typeface="Arial"/>
                    <a:sym typeface="Arial"/>
                  </a:rPr>
                  <a:t> </a:t>
                </a:r>
                <a:r>
                  <a:rPr kumimoji="0" lang="en-US" sz="2200" b="0" i="0" u="none" strike="noStrike" kern="0" cap="none" spc="0" normalizeH="0" noProof="0" dirty="0" err="1">
                    <a:ln>
                      <a:noFill/>
                    </a:ln>
                    <a:solidFill>
                      <a:srgbClr val="000000"/>
                    </a:solidFill>
                    <a:effectLst/>
                    <a:uLnTx/>
                    <a:uFillTx/>
                    <a:latin typeface="Arial"/>
                    <a:cs typeface="Arial"/>
                    <a:sym typeface="Arial"/>
                  </a:rPr>
                  <a:t>kiện</a:t>
                </a:r>
                <a:r>
                  <a:rPr kumimoji="0" lang="en-US" sz="2200" b="0" i="0" u="none" strike="noStrike" kern="0" cap="none" spc="0" normalizeH="0" noProof="0" dirty="0">
                    <a:ln>
                      <a:noFill/>
                    </a:ln>
                    <a:solidFill>
                      <a:srgbClr val="000000"/>
                    </a:solidFill>
                    <a:effectLst/>
                    <a:uLnTx/>
                    <a:uFillTx/>
                    <a:latin typeface="Arial"/>
                    <a:cs typeface="Arial"/>
                    <a:sym typeface="Arial"/>
                  </a:rPr>
                  <a:t> </a:t>
                </a:r>
                <a:r>
                  <a:rPr kumimoji="0" lang="en-US" sz="2200" b="0" i="0" u="none" strike="noStrike" kern="0" cap="none" spc="0" normalizeH="0" noProof="0" dirty="0" err="1">
                    <a:ln>
                      <a:noFill/>
                    </a:ln>
                    <a:solidFill>
                      <a:srgbClr val="000000"/>
                    </a:solidFill>
                    <a:effectLst/>
                    <a:uLnTx/>
                    <a:uFillTx/>
                    <a:latin typeface="Arial"/>
                    <a:cs typeface="Arial"/>
                    <a:sym typeface="Arial"/>
                  </a:rPr>
                  <a:t>xác</a:t>
                </a:r>
                <a:r>
                  <a:rPr kumimoji="0" lang="en-US" sz="2200" b="0" i="0" u="none" strike="noStrike" kern="0" cap="none" spc="0" normalizeH="0" noProof="0" dirty="0">
                    <a:ln>
                      <a:noFill/>
                    </a:ln>
                    <a:solidFill>
                      <a:srgbClr val="000000"/>
                    </a:solidFill>
                    <a:effectLst/>
                    <a:uLnTx/>
                    <a:uFillTx/>
                    <a:latin typeface="Arial"/>
                    <a:cs typeface="Arial"/>
                    <a:sym typeface="Arial"/>
                  </a:rPr>
                  <a:t> </a:t>
                </a:r>
                <a:r>
                  <a:rPr kumimoji="0" lang="en-US" sz="2200" b="0" i="0" u="none" strike="noStrike" kern="0" cap="none" spc="0" normalizeH="0" noProof="0" dirty="0" err="1">
                    <a:ln>
                      <a:noFill/>
                    </a:ln>
                    <a:solidFill>
                      <a:srgbClr val="000000"/>
                    </a:solidFill>
                    <a:effectLst/>
                    <a:uLnTx/>
                    <a:uFillTx/>
                    <a:latin typeface="Arial"/>
                    <a:cs typeface="Arial"/>
                    <a:sym typeface="Arial"/>
                  </a:rPr>
                  <a:t>định</a:t>
                </a:r>
                <a:r>
                  <a:rPr kumimoji="0" lang="en-US" sz="2200" b="0" i="0" u="none" strike="noStrike" kern="0" cap="none" spc="0" normalizeH="0" noProof="0" dirty="0">
                    <a:ln>
                      <a:noFill/>
                    </a:ln>
                    <a:solidFill>
                      <a:srgbClr val="000000"/>
                    </a:solidFill>
                    <a:effectLst/>
                    <a:uLnTx/>
                    <a:uFillTx/>
                    <a:latin typeface="Arial"/>
                    <a:cs typeface="Arial"/>
                    <a:sym typeface="Arial"/>
                  </a:rPr>
                  <a:t> </a:t>
                </a:r>
                <a:r>
                  <a:rPr kumimoji="0" lang="en-US" sz="2200" b="0" i="0" u="none" strike="noStrike" kern="0" cap="none" spc="0" normalizeH="0" noProof="0" dirty="0" err="1">
                    <a:ln>
                      <a:noFill/>
                    </a:ln>
                    <a:solidFill>
                      <a:srgbClr val="000000"/>
                    </a:solidFill>
                    <a:effectLst/>
                    <a:uLnTx/>
                    <a:uFillTx/>
                    <a:latin typeface="Arial"/>
                    <a:cs typeface="Arial"/>
                    <a:sym typeface="Arial"/>
                  </a:rPr>
                  <a:t>của</a:t>
                </a:r>
                <a:r>
                  <a:rPr kumimoji="0" lang="en-US" sz="2200" b="0" i="0" u="none" strike="noStrike" kern="0" cap="none" spc="0" normalizeH="0" noProof="0" dirty="0">
                    <a:ln>
                      <a:noFill/>
                    </a:ln>
                    <a:solidFill>
                      <a:srgbClr val="000000"/>
                    </a:solidFill>
                    <a:effectLst/>
                    <a:uLnTx/>
                    <a:uFillTx/>
                    <a:latin typeface="Arial"/>
                    <a:cs typeface="Arial"/>
                    <a:sym typeface="Arial"/>
                  </a:rPr>
                  <a:t> </a:t>
                </a:r>
                <a:r>
                  <a:rPr kumimoji="0" lang="en-US" sz="2200" b="0" i="0" u="none" strike="noStrike" kern="0" cap="none" spc="0" normalizeH="0" noProof="0" dirty="0" err="1">
                    <a:ln>
                      <a:noFill/>
                    </a:ln>
                    <a:solidFill>
                      <a:srgbClr val="000000"/>
                    </a:solidFill>
                    <a:effectLst/>
                    <a:uLnTx/>
                    <a:uFillTx/>
                    <a:latin typeface="Arial"/>
                    <a:cs typeface="Arial"/>
                    <a:sym typeface="Arial"/>
                  </a:rPr>
                  <a:t>phân</a:t>
                </a:r>
                <a:r>
                  <a:rPr kumimoji="0" lang="en-US" sz="2200" b="0" i="0" u="none" strike="noStrike" kern="0" cap="none" spc="0" normalizeH="0" noProof="0" dirty="0">
                    <a:ln>
                      <a:noFill/>
                    </a:ln>
                    <a:solidFill>
                      <a:srgbClr val="000000"/>
                    </a:solidFill>
                    <a:effectLst/>
                    <a:uLnTx/>
                    <a:uFillTx/>
                    <a:latin typeface="Arial"/>
                    <a:cs typeface="Arial"/>
                    <a:sym typeface="Arial"/>
                  </a:rPr>
                  <a:t> </a:t>
                </a:r>
                <a:r>
                  <a:rPr kumimoji="0" lang="en-US" sz="2200" b="0" i="0" u="none" strike="noStrike" kern="0" cap="none" spc="0" normalizeH="0" noProof="0" dirty="0" err="1">
                    <a:ln>
                      <a:noFill/>
                    </a:ln>
                    <a:solidFill>
                      <a:srgbClr val="000000"/>
                    </a:solidFill>
                    <a:effectLst/>
                    <a:uLnTx/>
                    <a:uFillTx/>
                    <a:latin typeface="Arial"/>
                    <a:cs typeface="Arial"/>
                    <a:sym typeface="Arial"/>
                  </a:rPr>
                  <a:t>thức</a:t>
                </a:r>
                <a:r>
                  <a:rPr kumimoji="0" lang="en-US" sz="2200" b="0" i="0" u="none" strike="noStrike" kern="0" cap="none" spc="0" normalizeH="0" noProof="0" dirty="0">
                    <a:ln>
                      <a:noFill/>
                    </a:ln>
                    <a:solidFill>
                      <a:srgbClr val="000000"/>
                    </a:solidFill>
                    <a:effectLst/>
                    <a:uLnTx/>
                    <a:uFillTx/>
                    <a:latin typeface="Arial"/>
                    <a:cs typeface="Arial"/>
                    <a:sym typeface="Arial"/>
                  </a:rPr>
                  <a:t>: </a:t>
                </a:r>
                <a14:m>
                  <m:oMath xmlns:m="http://schemas.openxmlformats.org/officeDocument/2006/math">
                    <m:f>
                      <m:fPr>
                        <m:ctrlPr>
                          <a:rPr kumimoji="0" lang="en-US" sz="24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fPr>
                      <m:num>
                        <m:r>
                          <a:rPr kumimoji="0" lang="en-US" sz="24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6</m:t>
                        </m:r>
                        <m:r>
                          <a:rPr kumimoji="0" lang="en-US" sz="24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𝑥</m:t>
                        </m:r>
                        <m:r>
                          <a:rPr kumimoji="0" lang="en-US" sz="24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+7</m:t>
                        </m:r>
                      </m:num>
                      <m:den>
                        <m:r>
                          <a:rPr kumimoji="0" lang="en-US" sz="24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5</m:t>
                        </m:r>
                        <m:r>
                          <a:rPr kumimoji="0" lang="en-US" sz="24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𝑥</m:t>
                        </m:r>
                        <m:r>
                          <a:rPr kumimoji="0" lang="en-US" sz="24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−4</m:t>
                        </m:r>
                      </m:den>
                    </m:f>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là</a:t>
                </a:r>
                <a:r>
                  <a:rPr kumimoji="0" lang="en-US" sz="2200" b="0" i="0" u="none" strike="noStrike" kern="0" cap="none" spc="0" normalizeH="0" noProof="0" dirty="0">
                    <a:ln>
                      <a:noFill/>
                    </a:ln>
                    <a:solidFill>
                      <a:srgbClr val="000000"/>
                    </a:solidFill>
                    <a:effectLst/>
                    <a:uLnTx/>
                    <a:uFillTx/>
                    <a:latin typeface="Arial"/>
                    <a:cs typeface="Arial"/>
                    <a:sym typeface="Arial"/>
                  </a:rPr>
                  <a:t> </a:t>
                </a:r>
                <a14:m>
                  <m:oMath xmlns:m="http://schemas.openxmlformats.org/officeDocument/2006/math">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5</m:t>
                    </m:r>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𝑥</m:t>
                    </m:r>
                    <m:r>
                      <a:rPr kumimoji="0" lang="en-US" sz="22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−4≠0</m:t>
                    </m:r>
                  </m:oMath>
                </a14:m>
                <a:r>
                  <a:rPr kumimoji="0" lang="en-US" sz="2200" b="0" i="0" u="none" strike="noStrike" kern="0" cap="none" spc="0" normalizeH="0" baseline="0" noProof="0" dirty="0">
                    <a:ln>
                      <a:noFill/>
                    </a:ln>
                    <a:solidFill>
                      <a:srgbClr val="000000"/>
                    </a:solidFill>
                    <a:effectLst/>
                    <a:uLnTx/>
                    <a:uFillTx/>
                    <a:latin typeface="Arial"/>
                    <a:cs typeface="Arial"/>
                    <a:sym typeface="Arial"/>
                  </a:rPr>
                  <a:t> hay </a:t>
                </a:r>
                <a14:m>
                  <m:oMath xmlns:m="http://schemas.openxmlformats.org/officeDocument/2006/math">
                    <m:r>
                      <a:rPr lang="en-US" sz="2400" i="1">
                        <a:latin typeface="Cambria Math" panose="02040503050406030204" pitchFamily="18" charset="0"/>
                      </a:rPr>
                      <m:t>𝑥</m:t>
                    </m:r>
                    <m:r>
                      <a:rPr lang="en-US" sz="2400" i="1" smtClean="0">
                        <a:latin typeface="Cambria Math" panose="02040503050406030204" pitchFamily="18" charset="0"/>
                        <a:ea typeface="Cambria Math" panose="02040503050406030204" pitchFamily="18" charset="0"/>
                      </a:rPr>
                      <m:t>≠</m:t>
                    </m:r>
                    <m:f>
                      <m:fPr>
                        <m:ctrlPr>
                          <a:rPr lang="en-US" sz="240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4</m:t>
                        </m:r>
                      </m:num>
                      <m:den>
                        <m:r>
                          <a:rPr lang="en-US" sz="2400" b="0" i="1" smtClean="0">
                            <a:latin typeface="Cambria Math" panose="02040503050406030204" pitchFamily="18" charset="0"/>
                            <a:ea typeface="Cambria Math" panose="02040503050406030204" pitchFamily="18" charset="0"/>
                          </a:rPr>
                          <m:t>5</m:t>
                        </m:r>
                      </m:den>
                    </m:f>
                  </m:oMath>
                </a14:m>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a:p>
                <a:pPr>
                  <a:lnSpc>
                    <a:spcPct val="150000"/>
                  </a:lnSpc>
                  <a:defRPr/>
                </a:pPr>
                <a:r>
                  <a:rPr lang="en-US" sz="2200" dirty="0"/>
                  <a:t>b) </a:t>
                </a:r>
                <a:r>
                  <a:rPr lang="en-US" sz="2200" dirty="0" err="1"/>
                  <a:t>Điều</a:t>
                </a:r>
                <a:r>
                  <a:rPr lang="en-US" sz="2200" dirty="0"/>
                  <a:t> </a:t>
                </a:r>
                <a:r>
                  <a:rPr lang="en-US" sz="2200" dirty="0" err="1"/>
                  <a:t>kiện</a:t>
                </a:r>
                <a:r>
                  <a:rPr lang="en-US" sz="2200" dirty="0"/>
                  <a:t> </a:t>
                </a:r>
                <a:r>
                  <a:rPr lang="en-US" sz="2200" dirty="0" err="1"/>
                  <a:t>xác</a:t>
                </a:r>
                <a:r>
                  <a:rPr lang="en-US" sz="2200" dirty="0"/>
                  <a:t> </a:t>
                </a:r>
                <a:r>
                  <a:rPr lang="en-US" sz="2200" dirty="0" err="1"/>
                  <a:t>định</a:t>
                </a:r>
                <a:r>
                  <a:rPr lang="en-US" sz="2200" dirty="0"/>
                  <a:t> </a:t>
                </a:r>
                <a:r>
                  <a:rPr lang="en-US" sz="2200" dirty="0" err="1"/>
                  <a:t>của</a:t>
                </a:r>
                <a:r>
                  <a:rPr lang="en-US" sz="2200" dirty="0"/>
                  <a:t> </a:t>
                </a:r>
                <a:r>
                  <a:rPr lang="en-US" sz="2200" dirty="0" err="1"/>
                  <a:t>phân</a:t>
                </a:r>
                <a:r>
                  <a:rPr lang="en-US" sz="2200" dirty="0"/>
                  <a:t> </a:t>
                </a:r>
                <a:r>
                  <a:rPr lang="en-US" sz="2200" dirty="0" err="1"/>
                  <a:t>thức</a:t>
                </a:r>
                <a:r>
                  <a:rPr lang="en-US" sz="2200" dirty="0"/>
                  <a:t>: </a:t>
                </a:r>
                <a14:m>
                  <m:oMath xmlns:m="http://schemas.openxmlformats.org/officeDocument/2006/math">
                    <m:f>
                      <m:fPr>
                        <m:ctrlPr>
                          <a:rPr lang="en-US" sz="2400" i="1">
                            <a:latin typeface="Cambria Math" panose="02040503050406030204" pitchFamily="18" charset="0"/>
                          </a:rPr>
                        </m:ctrlPr>
                      </m:fPr>
                      <m:num>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𝑥</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𝑦</m:t>
                        </m:r>
                      </m:num>
                      <m:den>
                        <m:r>
                          <a:rPr lang="en-US" sz="2400" b="0" i="1" smtClean="0">
                            <a:latin typeface="Cambria Math" panose="02040503050406030204" pitchFamily="18" charset="0"/>
                          </a:rPr>
                          <m:t>𝑥</m:t>
                        </m:r>
                        <m:r>
                          <a:rPr lang="en-US" sz="2400" b="0" i="1" smtClean="0">
                            <a:latin typeface="Cambria Math" panose="02040503050406030204" pitchFamily="18" charset="0"/>
                          </a:rPr>
                          <m:t>+2</m:t>
                        </m:r>
                        <m:r>
                          <a:rPr lang="en-US" sz="2400" b="0" i="1" smtClean="0">
                            <a:latin typeface="Cambria Math" panose="02040503050406030204" pitchFamily="18" charset="0"/>
                          </a:rPr>
                          <m:t>𝑦</m:t>
                        </m:r>
                      </m:den>
                    </m:f>
                  </m:oMath>
                </a14:m>
                <a:r>
                  <a:rPr lang="en-US" sz="2200" dirty="0"/>
                  <a:t> </a:t>
                </a:r>
                <a:r>
                  <a:rPr lang="en-US" sz="2200" dirty="0" err="1"/>
                  <a:t>là</a:t>
                </a:r>
                <a:r>
                  <a:rPr lang="en-US" sz="2200" dirty="0"/>
                  <a:t> </a:t>
                </a:r>
                <a14:m>
                  <m:oMath xmlns:m="http://schemas.openxmlformats.org/officeDocument/2006/math">
                    <m:r>
                      <a:rPr lang="en-US" sz="2200" b="0" i="1" smtClean="0">
                        <a:latin typeface="Cambria Math" panose="02040503050406030204" pitchFamily="18" charset="0"/>
                      </a:rPr>
                      <m:t>𝑥</m:t>
                    </m:r>
                    <m:r>
                      <a:rPr lang="en-US" sz="2200" b="0" i="1" smtClean="0">
                        <a:latin typeface="Cambria Math" panose="02040503050406030204" pitchFamily="18" charset="0"/>
                      </a:rPr>
                      <m:t>+2</m:t>
                    </m:r>
                    <m:r>
                      <a:rPr lang="en-US" sz="2200" b="0" i="1" smtClean="0">
                        <a:latin typeface="Cambria Math" panose="02040503050406030204" pitchFamily="18" charset="0"/>
                      </a:rPr>
                      <m:t>𝑦</m:t>
                    </m:r>
                    <m:r>
                      <a:rPr lang="en-US" sz="2200" i="1">
                        <a:latin typeface="Cambria Math" panose="02040503050406030204" pitchFamily="18" charset="0"/>
                      </a:rPr>
                      <m:t>≠0</m:t>
                    </m:r>
                  </m:oMath>
                </a14:m>
                <a:endParaRPr lang="en-US" sz="2200" dirty="0"/>
              </a:p>
            </p:txBody>
          </p:sp>
        </mc:Choice>
        <mc:Fallback xmlns="">
          <p:sp>
            <p:nvSpPr>
              <p:cNvPr id="9" name="TextBox 8">
                <a:extLst>
                  <a:ext uri="{FF2B5EF4-FFF2-40B4-BE49-F238E27FC236}">
                    <a16:creationId xmlns:a16="http://schemas.microsoft.com/office/drawing/2014/main" id="{8DE94FD4-2D5C-0101-5843-3D56D1753D0F}"/>
                  </a:ext>
                </a:extLst>
              </p:cNvPr>
              <p:cNvSpPr txBox="1">
                <a:spLocks noRot="1" noChangeAspect="1" noMove="1" noResize="1" noEditPoints="1" noAdjustHandles="1" noChangeArrowheads="1" noChangeShapeType="1" noTextEdit="1"/>
              </p:cNvSpPr>
              <p:nvPr/>
            </p:nvSpPr>
            <p:spPr>
              <a:xfrm>
                <a:off x="556518" y="3040569"/>
                <a:ext cx="8494492" cy="1728102"/>
              </a:xfrm>
              <a:prstGeom prst="rect">
                <a:avLst/>
              </a:prstGeom>
              <a:blipFill>
                <a:blip r:embed="rId3"/>
                <a:stretch>
                  <a:fillRect l="-9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4717645-7541-947C-D9CA-1FF2E5B6604B}"/>
                  </a:ext>
                </a:extLst>
              </p:cNvPr>
              <p:cNvSpPr txBox="1"/>
              <p:nvPr/>
            </p:nvSpPr>
            <p:spPr>
              <a:xfrm>
                <a:off x="1401705" y="1079500"/>
                <a:ext cx="6118782" cy="144898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US" sz="2200" dirty="0"/>
                  <a:t>Viết </a:t>
                </a:r>
                <a:r>
                  <a:rPr lang="en-US" sz="2200" dirty="0" err="1"/>
                  <a:t>điều</a:t>
                </a:r>
                <a:r>
                  <a:rPr lang="en-US" sz="2200" dirty="0"/>
                  <a:t> </a:t>
                </a:r>
                <a:r>
                  <a:rPr lang="en-US" sz="2200" dirty="0" err="1"/>
                  <a:t>kiện</a:t>
                </a:r>
                <a:r>
                  <a:rPr lang="en-US" sz="2200" dirty="0"/>
                  <a:t> </a:t>
                </a:r>
                <a:r>
                  <a:rPr lang="en-US" sz="2200" dirty="0" err="1"/>
                  <a:t>xác</a:t>
                </a:r>
                <a:r>
                  <a:rPr lang="en-US" sz="2200" dirty="0"/>
                  <a:t> </a:t>
                </a:r>
                <a:r>
                  <a:rPr lang="en-US" sz="2200" dirty="0" err="1"/>
                  <a:t>định</a:t>
                </a:r>
                <a:r>
                  <a:rPr lang="en-US" sz="2200" dirty="0"/>
                  <a:t> </a:t>
                </a:r>
                <a:r>
                  <a:rPr lang="en-US" sz="2200" dirty="0" err="1"/>
                  <a:t>của</a:t>
                </a:r>
                <a:r>
                  <a:rPr lang="en-US" sz="2200" dirty="0"/>
                  <a:t> </a:t>
                </a:r>
                <a:r>
                  <a:rPr lang="en-US" sz="2200" dirty="0" err="1"/>
                  <a:t>mỗi</a:t>
                </a:r>
                <a:r>
                  <a:rPr lang="en-US" sz="2200" dirty="0"/>
                  <a:t> </a:t>
                </a:r>
                <a:r>
                  <a:rPr lang="en-US" sz="2200" dirty="0" err="1"/>
                  <a:t>phân</a:t>
                </a:r>
                <a:r>
                  <a:rPr lang="en-US" sz="2200" dirty="0"/>
                  <a:t> </a:t>
                </a:r>
                <a:r>
                  <a:rPr lang="en-US" sz="2200" dirty="0" err="1"/>
                  <a:t>thức</a:t>
                </a:r>
                <a:r>
                  <a:rPr lang="en-US" sz="2200" dirty="0"/>
                  <a:t> </a:t>
                </a:r>
                <a:r>
                  <a:rPr lang="en-US" sz="2200" dirty="0" err="1"/>
                  <a:t>sau</a:t>
                </a:r>
                <a:r>
                  <a:rPr kumimoji="0" lang="en-US" sz="2200" b="0" i="0" u="none" strike="noStrike" kern="0" cap="none" spc="0" normalizeH="0" baseline="0" noProof="0" dirty="0">
                    <a:ln>
                      <a:noFill/>
                    </a:ln>
                    <a:solidFill>
                      <a:srgbClr val="000000"/>
                    </a:solidFill>
                    <a:effectLst/>
                    <a:uLnTx/>
                    <a:uFillTx/>
                    <a:latin typeface="Arial"/>
                    <a:cs typeface="Arial"/>
                    <a:sym typeface="Arial"/>
                  </a:rPr>
                  <a:t>:</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0" i="0" u="none" strike="noStrike" kern="0" cap="none" spc="0" normalizeH="0" noProof="0" dirty="0">
                    <a:ln>
                      <a:noFill/>
                    </a:ln>
                    <a:solidFill>
                      <a:srgbClr val="000000"/>
                    </a:solidFill>
                    <a:effectLst/>
                    <a:uLnTx/>
                    <a:uFillTx/>
                    <a:latin typeface="Arial"/>
                    <a:cs typeface="Arial"/>
                    <a:sym typeface="Arial"/>
                  </a:rPr>
                  <a:t> a) </a:t>
                </a:r>
                <a14:m>
                  <m:oMath xmlns:m="http://schemas.openxmlformats.org/officeDocument/2006/math">
                    <m:f>
                      <m:fPr>
                        <m:ctrlPr>
                          <a:rPr kumimoji="0" lang="en-US" sz="24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ctrlPr>
                      </m:fPr>
                      <m:num>
                        <m:r>
                          <a:rPr kumimoji="0" lang="en-US" sz="24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6</m:t>
                        </m:r>
                        <m:r>
                          <a:rPr kumimoji="0" lang="en-US" sz="24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𝑥</m:t>
                        </m:r>
                        <m:r>
                          <a:rPr kumimoji="0" lang="en-US" sz="24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+7</m:t>
                        </m:r>
                      </m:num>
                      <m:den>
                        <m:r>
                          <a:rPr kumimoji="0" lang="en-US" sz="24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5</m:t>
                        </m:r>
                        <m:r>
                          <a:rPr kumimoji="0" lang="en-US" sz="24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𝑥</m:t>
                        </m:r>
                        <m:r>
                          <a:rPr kumimoji="0" lang="en-US" sz="2400" b="0" i="1" u="none" strike="noStrike" kern="0" cap="none" spc="0" normalizeH="0" noProof="0" smtClean="0">
                            <a:ln>
                              <a:noFill/>
                            </a:ln>
                            <a:solidFill>
                              <a:srgbClr val="000000"/>
                            </a:solidFill>
                            <a:effectLst/>
                            <a:uLnTx/>
                            <a:uFillTx/>
                            <a:latin typeface="Cambria Math" panose="02040503050406030204" pitchFamily="18" charset="0"/>
                            <a:cs typeface="Arial"/>
                            <a:sym typeface="Arial"/>
                          </a:rPr>
                          <m:t>−4</m:t>
                        </m:r>
                      </m:den>
                    </m:f>
                  </m:oMath>
                </a14:m>
                <a:r>
                  <a:rPr kumimoji="0" lang="en-US" sz="2400" b="0" i="0" u="none" strike="noStrike" kern="0" cap="none" spc="0" normalizeH="0" baseline="0" noProof="0" dirty="0">
                    <a:ln>
                      <a:noFill/>
                    </a:ln>
                    <a:solidFill>
                      <a:srgbClr val="000000"/>
                    </a:solidFill>
                    <a:effectLst/>
                    <a:uLnTx/>
                    <a:uFillTx/>
                    <a:cs typeface="Arial"/>
                    <a:sym typeface="Arial"/>
                  </a:rPr>
                  <a:t>	</a:t>
                </a:r>
                <a:r>
                  <a:rPr kumimoji="0" lang="en-US" sz="2200" b="0" i="0" u="none" strike="noStrike" kern="0" cap="none" spc="0" normalizeH="0" baseline="0" noProof="0" dirty="0">
                    <a:ln>
                      <a:noFill/>
                    </a:ln>
                    <a:solidFill>
                      <a:srgbClr val="000000"/>
                    </a:solidFill>
                    <a:effectLst/>
                    <a:uLnTx/>
                    <a:uFillTx/>
                    <a:latin typeface="Arial"/>
                    <a:cs typeface="Arial"/>
                    <a:sym typeface="Arial"/>
                  </a:rPr>
                  <a:t>			b) </a:t>
                </a:r>
                <a14:m>
                  <m:oMath xmlns:m="http://schemas.openxmlformats.org/officeDocument/2006/math">
                    <m:f>
                      <m:fPr>
                        <m:ctrlP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fPr>
                      <m:num>
                        <m:sSup>
                          <m:sSupPr>
                            <m:ctrlP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sSupPr>
                          <m:e>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e>
                          <m:sup>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2</m:t>
                            </m:r>
                          </m:sup>
                        </m:sSup>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𝑦</m:t>
                        </m:r>
                      </m:num>
                      <m:den>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+2</m:t>
                        </m:r>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𝑦</m:t>
                        </m:r>
                      </m:den>
                    </m:f>
                  </m:oMath>
                </a14:m>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10" name="TextBox 9">
                <a:extLst>
                  <a:ext uri="{FF2B5EF4-FFF2-40B4-BE49-F238E27FC236}">
                    <a16:creationId xmlns:a16="http://schemas.microsoft.com/office/drawing/2014/main" id="{24717645-7541-947C-D9CA-1FF2E5B6604B}"/>
                  </a:ext>
                </a:extLst>
              </p:cNvPr>
              <p:cNvSpPr txBox="1">
                <a:spLocks noRot="1" noChangeAspect="1" noMove="1" noResize="1" noEditPoints="1" noAdjustHandles="1" noChangeArrowheads="1" noChangeShapeType="1" noTextEdit="1"/>
              </p:cNvSpPr>
              <p:nvPr/>
            </p:nvSpPr>
            <p:spPr>
              <a:xfrm>
                <a:off x="1401705" y="1079500"/>
                <a:ext cx="6118782" cy="1448986"/>
              </a:xfrm>
              <a:prstGeom prst="rect">
                <a:avLst/>
              </a:prstGeom>
              <a:blipFill>
                <a:blip r:embed="rId4"/>
                <a:stretch>
                  <a:fillRect l="-1295"/>
                </a:stretch>
              </a:blipFill>
            </p:spPr>
            <p:txBody>
              <a:bodyPr/>
              <a:lstStyle/>
              <a:p>
                <a:r>
                  <a:rPr lang="en-US">
                    <a:noFill/>
                  </a:rPr>
                  <a:t> </a:t>
                </a:r>
              </a:p>
            </p:txBody>
          </p:sp>
        </mc:Fallback>
      </mc:AlternateContent>
    </p:spTree>
    <p:extLst>
      <p:ext uri="{BB962C8B-B14F-4D97-AF65-F5344CB8AC3E}">
        <p14:creationId xmlns:p14="http://schemas.microsoft.com/office/powerpoint/2010/main" val="224249339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3" name="Rectangle 2">
            <a:extLst>
              <a:ext uri="{FF2B5EF4-FFF2-40B4-BE49-F238E27FC236}">
                <a16:creationId xmlns:a16="http://schemas.microsoft.com/office/drawing/2014/main" id="{02517483-3108-99D9-4424-72E1E8A42BFA}"/>
              </a:ext>
            </a:extLst>
          </p:cNvPr>
          <p:cNvSpPr/>
          <p:nvPr/>
        </p:nvSpPr>
        <p:spPr>
          <a:xfrm>
            <a:off x="903067" y="1120356"/>
            <a:ext cx="906018"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HĐ </a:t>
            </a:r>
            <a:r>
              <a:rPr lang="en-US" sz="2200" b="1" kern="1200" dirty="0">
                <a:solidFill>
                  <a:prstClr val="black"/>
                </a:solidFill>
                <a:ea typeface="+mn-ea"/>
                <a:cs typeface="Arial" panose="020B0604020202020204" pitchFamily="34" charset="0"/>
              </a:rPr>
              <a:t>9</a:t>
            </a:r>
            <a:r>
              <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a:t>
            </a:r>
          </a:p>
        </p:txBody>
      </p:sp>
      <p:grpSp>
        <p:nvGrpSpPr>
          <p:cNvPr id="5" name="Group 4">
            <a:extLst>
              <a:ext uri="{FF2B5EF4-FFF2-40B4-BE49-F238E27FC236}">
                <a16:creationId xmlns:a16="http://schemas.microsoft.com/office/drawing/2014/main" id="{847A56E1-C1D6-5BB6-FD8A-15C3EEE36357}"/>
              </a:ext>
            </a:extLst>
          </p:cNvPr>
          <p:cNvGrpSpPr/>
          <p:nvPr/>
        </p:nvGrpSpPr>
        <p:grpSpPr>
          <a:xfrm>
            <a:off x="256938" y="2094356"/>
            <a:ext cx="1292257" cy="537264"/>
            <a:chOff x="8441668" y="4587774"/>
            <a:chExt cx="1263473" cy="823613"/>
          </a:xfrm>
        </p:grpSpPr>
        <p:pic>
          <p:nvPicPr>
            <p:cNvPr id="6" name="Picture 5">
              <a:extLst>
                <a:ext uri="{FF2B5EF4-FFF2-40B4-BE49-F238E27FC236}">
                  <a16:creationId xmlns:a16="http://schemas.microsoft.com/office/drawing/2014/main" id="{C086ECB7-C783-2078-6B10-38CDAC93362E}"/>
                </a:ext>
              </a:extLst>
            </p:cNvPr>
            <p:cNvPicPr>
              <a:picLocks noChangeAspect="1"/>
            </p:cNvPicPr>
            <p:nvPr/>
          </p:nvPicPr>
          <p:blipFill>
            <a:blip r:embed="rId3"/>
            <a:stretch>
              <a:fillRect/>
            </a:stretch>
          </p:blipFill>
          <p:spPr>
            <a:xfrm>
              <a:off x="8553553" y="4587774"/>
              <a:ext cx="962685" cy="823613"/>
            </a:xfrm>
            <a:prstGeom prst="rect">
              <a:avLst/>
            </a:prstGeom>
          </p:spPr>
        </p:pic>
        <p:sp>
          <p:nvSpPr>
            <p:cNvPr id="7" name="TextBox 6">
              <a:extLst>
                <a:ext uri="{FF2B5EF4-FFF2-40B4-BE49-F238E27FC236}">
                  <a16:creationId xmlns:a16="http://schemas.microsoft.com/office/drawing/2014/main" id="{B6645CE1-BA59-C69E-F8FA-080EBB6D9760}"/>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grpSp>
        <p:nvGrpSpPr>
          <p:cNvPr id="15" name="Group 14">
            <a:extLst>
              <a:ext uri="{FF2B5EF4-FFF2-40B4-BE49-F238E27FC236}">
                <a16:creationId xmlns:a16="http://schemas.microsoft.com/office/drawing/2014/main" id="{1DE1E54C-EB91-55DD-B81F-FE386B534EF1}"/>
              </a:ext>
            </a:extLst>
          </p:cNvPr>
          <p:cNvGrpSpPr/>
          <p:nvPr/>
        </p:nvGrpSpPr>
        <p:grpSpPr>
          <a:xfrm>
            <a:off x="1809084" y="710700"/>
            <a:ext cx="6549660" cy="1046440"/>
            <a:chOff x="1416216" y="1000673"/>
            <a:chExt cx="6549660" cy="1046440"/>
          </a:xfrm>
        </p:grpSpPr>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BCBA9373-849F-2485-E1F8-36B5F79EA451}"/>
                    </a:ext>
                  </a:extLst>
                </p:cNvPr>
                <p:cNvSpPr/>
                <p:nvPr/>
              </p:nvSpPr>
              <p:spPr>
                <a:xfrm>
                  <a:off x="1416216" y="1319441"/>
                  <a:ext cx="6549660" cy="537391"/>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Tính </a:t>
                  </a:r>
                  <a:r>
                    <a:rPr kumimoji="0" lang="en-US" sz="2200" b="0" i="0" u="none" strike="noStrike" kern="120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giá</a:t>
                  </a:r>
                  <a:r>
                    <a:rPr kumimoji="0" lang="en-US" sz="22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120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trị</a:t>
                  </a:r>
                  <a:r>
                    <a:rPr kumimoji="0" lang="en-US" sz="22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120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của</a:t>
                  </a:r>
                  <a:r>
                    <a:rPr kumimoji="0" lang="en-US" sz="22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120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biểu</a:t>
                  </a:r>
                  <a:r>
                    <a:rPr kumimoji="0" lang="en-US" sz="22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120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thức</a:t>
                  </a:r>
                  <a:r>
                    <a:rPr kumimoji="0" lang="en-US" sz="22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120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tại</a:t>
                  </a:r>
                  <a:r>
                    <a:rPr kumimoji="0" lang="en-US" sz="22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14:m>
                    <m:oMath xmlns:m="http://schemas.openxmlformats.org/officeDocument/2006/math">
                      <m:r>
                        <a:rPr kumimoji="0" lang="en-US" sz="22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a:sym typeface="Arial"/>
                        </a:rPr>
                        <m:t>𝑥</m:t>
                      </m:r>
                      <m:r>
                        <a:rPr kumimoji="0" lang="en-US" sz="22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a:sym typeface="Arial"/>
                        </a:rPr>
                        <m:t>=4</m:t>
                      </m:r>
                    </m:oMath>
                  </a14:m>
                  <a:endParaRPr kumimoji="0" lang="en-US" sz="22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endParaRPr>
                </a:p>
              </p:txBody>
            </p:sp>
          </mc:Choice>
          <mc:Fallback xmlns="">
            <p:sp>
              <p:nvSpPr>
                <p:cNvPr id="4" name="Rectangle 3">
                  <a:extLst>
                    <a:ext uri="{FF2B5EF4-FFF2-40B4-BE49-F238E27FC236}">
                      <a16:creationId xmlns:a16="http://schemas.microsoft.com/office/drawing/2014/main" id="{BCBA9373-849F-2485-E1F8-36B5F79EA451}"/>
                    </a:ext>
                  </a:extLst>
                </p:cNvPr>
                <p:cNvSpPr>
                  <a:spLocks noRot="1" noChangeAspect="1" noMove="1" noResize="1" noEditPoints="1" noAdjustHandles="1" noChangeArrowheads="1" noChangeShapeType="1" noTextEdit="1"/>
                </p:cNvSpPr>
                <p:nvPr/>
              </p:nvSpPr>
              <p:spPr>
                <a:xfrm>
                  <a:off x="1416216" y="1319441"/>
                  <a:ext cx="6549660" cy="537391"/>
                </a:xfrm>
                <a:prstGeom prst="rect">
                  <a:avLst/>
                </a:prstGeom>
                <a:blipFill>
                  <a:blip r:embed="rId4"/>
                  <a:stretch>
                    <a:fillRect l="-745" b="-227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89C02FC4-B055-9FC1-6E52-AA2E483D6730}"/>
                    </a:ext>
                  </a:extLst>
                </p:cNvPr>
                <p:cNvSpPr/>
                <p:nvPr/>
              </p:nvSpPr>
              <p:spPr>
                <a:xfrm>
                  <a:off x="4544340" y="1000673"/>
                  <a:ext cx="1086402" cy="1046440"/>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ctrlPr>
                          </m:fPr>
                          <m:num>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𝑥</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+2</m:t>
                            </m:r>
                          </m:num>
                          <m:den>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𝑥</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sym typeface="Arial"/>
                              </a:rPr>
                              <m:t>−1</m:t>
                            </m:r>
                          </m:den>
                        </m:f>
                      </m:oMath>
                    </m:oMathPara>
                  </a14:m>
                  <a:endParaRPr kumimoji="0" lang="en-US" sz="22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endParaRPr>
                </a:p>
              </p:txBody>
            </p:sp>
          </mc:Choice>
          <mc:Fallback xmlns="">
            <p:sp>
              <p:nvSpPr>
                <p:cNvPr id="14" name="Rectangle 13">
                  <a:extLst>
                    <a:ext uri="{FF2B5EF4-FFF2-40B4-BE49-F238E27FC236}">
                      <a16:creationId xmlns:a16="http://schemas.microsoft.com/office/drawing/2014/main" id="{89C02FC4-B055-9FC1-6E52-AA2E483D6730}"/>
                    </a:ext>
                  </a:extLst>
                </p:cNvPr>
                <p:cNvSpPr>
                  <a:spLocks noRot="1" noChangeAspect="1" noMove="1" noResize="1" noEditPoints="1" noAdjustHandles="1" noChangeArrowheads="1" noChangeShapeType="1" noTextEdit="1"/>
                </p:cNvSpPr>
                <p:nvPr/>
              </p:nvSpPr>
              <p:spPr>
                <a:xfrm>
                  <a:off x="4544340" y="1000673"/>
                  <a:ext cx="1086402" cy="1046440"/>
                </a:xfrm>
                <a:prstGeom prst="rect">
                  <a:avLst/>
                </a:prstGeom>
                <a:blipFill>
                  <a:blip r:embed="rId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3E229EF-D4FE-75FE-6B27-1C9AD5A4524F}"/>
                  </a:ext>
                </a:extLst>
              </p:cNvPr>
              <p:cNvSpPr txBox="1"/>
              <p:nvPr/>
            </p:nvSpPr>
            <p:spPr>
              <a:xfrm>
                <a:off x="967330" y="2659137"/>
                <a:ext cx="6549660" cy="2188869"/>
              </a:xfrm>
              <a:prstGeom prst="rect">
                <a:avLst/>
              </a:prstGeom>
              <a:noFill/>
            </p:spPr>
            <p:txBody>
              <a:bodyPr wrap="square">
                <a:spAutoFit/>
              </a:bodyPr>
              <a:lstStyle/>
              <a:p>
                <a:pPr algn="just">
                  <a:spcBef>
                    <a:spcPts val="600"/>
                  </a:spcBef>
                  <a:spcAft>
                    <a:spcPts val="300"/>
                  </a:spcAft>
                </a:pPr>
                <a:r>
                  <a:rPr lang="en-US" sz="2200" kern="100" dirty="0">
                    <a:latin typeface="+mj-lt"/>
                    <a:ea typeface="Calibri" panose="020F0502020204030204" pitchFamily="34" charset="0"/>
                    <a:cs typeface="Times New Roman" panose="02020603050405020304" pitchFamily="18" charset="0"/>
                  </a:rPr>
                  <a:t>Điều </a:t>
                </a:r>
                <a:r>
                  <a:rPr lang="en-US" sz="2200" kern="100" dirty="0" err="1">
                    <a:latin typeface="+mj-lt"/>
                    <a:ea typeface="Calibri" panose="020F0502020204030204" pitchFamily="34" charset="0"/>
                    <a:cs typeface="Times New Roman" panose="02020603050405020304" pitchFamily="18" charset="0"/>
                  </a:rPr>
                  <a:t>kiện</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xác</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định</a:t>
                </a:r>
                <a:r>
                  <a:rPr lang="en-US" sz="22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2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200" b="0" i="1" kern="100" smtClean="0">
                        <a:latin typeface="Cambria Math" panose="02040503050406030204" pitchFamily="18" charset="0"/>
                        <a:ea typeface="Cambria Math" panose="02040503050406030204" pitchFamily="18" charset="0"/>
                        <a:cs typeface="Times New Roman" panose="02020603050405020304" pitchFamily="18" charset="0"/>
                      </a:rPr>
                      <m:t>≠1</m:t>
                    </m:r>
                  </m:oMath>
                </a14:m>
                <a:endParaRPr lang="en-US" sz="2200" kern="100" dirty="0">
                  <a:solidFill>
                    <a:srgbClr val="000000"/>
                  </a:solidFill>
                  <a:effectLst/>
                  <a:latin typeface="+mj-lt"/>
                  <a:ea typeface="Calibri" panose="020F0502020204030204" pitchFamily="34" charset="0"/>
                  <a:cs typeface="Times New Roman" panose="02020603050405020304" pitchFamily="18" charset="0"/>
                </a:endParaRPr>
              </a:p>
              <a:p>
                <a:pPr algn="just">
                  <a:spcBef>
                    <a:spcPts val="600"/>
                  </a:spcBef>
                  <a:spcAft>
                    <a:spcPts val="300"/>
                  </a:spcAft>
                </a:pPr>
                <a:r>
                  <a:rPr lang="en-US" sz="2200" kern="100" dirty="0" err="1">
                    <a:solidFill>
                      <a:srgbClr val="000000"/>
                    </a:solidFill>
                    <a:effectLst/>
                    <a:latin typeface="+mj-lt"/>
                    <a:ea typeface="Calibri" panose="020F0502020204030204" pitchFamily="34" charset="0"/>
                    <a:cs typeface="Times New Roman" panose="02020603050405020304" pitchFamily="18" charset="0"/>
                  </a:rPr>
                  <a:t>Giá</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trị</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của</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biểu</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thức</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2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den>
                    </m:f>
                  </m:oMath>
                </a14:m>
                <a:r>
                  <a:rPr lang="en-US" sz="2200" kern="100" dirty="0">
                    <a:solidFill>
                      <a:srgbClr val="000000"/>
                    </a:solidFill>
                    <a:effectLst/>
                    <a:latin typeface="+mj-lt"/>
                    <a:ea typeface="Times New Roman" panose="02020603050405020304" pitchFamily="18" charset="0"/>
                    <a:cs typeface="Times New Roman" panose="02020603050405020304" pitchFamily="18" charset="0"/>
                  </a:rPr>
                  <a:t>  tại </a:t>
                </a:r>
                <a14:m>
                  <m:oMath xmlns:m="http://schemas.openxmlformats.org/officeDocument/2006/math">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 (</m:t>
                    </m:r>
                    <m:r>
                      <a:rPr lang="en-US" sz="2200" b="0"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𝑇𝑀</m:t>
                    </m:r>
                    <m:r>
                      <a:rPr lang="en-US" sz="2200" b="0"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Đ</m:t>
                    </m:r>
                    <m:r>
                      <a:rPr lang="en-US" sz="2200" b="0"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𝐾</m:t>
                    </m:r>
                    <m:r>
                      <a:rPr lang="en-US" sz="2200" b="0"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200" kern="100" dirty="0">
                    <a:solidFill>
                      <a:srgbClr val="000000"/>
                    </a:solidFill>
                    <a:effectLst/>
                    <a:latin typeface="+mj-lt"/>
                    <a:ea typeface="Times New Roman" panose="02020603050405020304" pitchFamily="18" charset="0"/>
                    <a:cs typeface="Times New Roman" panose="02020603050405020304" pitchFamily="18" charset="0"/>
                  </a:rPr>
                  <a:t>là </a:t>
                </a:r>
              </a:p>
              <a:p>
                <a:pPr algn="just">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4+2</m:t>
                          </m:r>
                        </m:num>
                        <m:den>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4−1</m:t>
                          </m:r>
                        </m:den>
                      </m:f>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6</m:t>
                          </m:r>
                        </m:num>
                        <m:den>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oMath>
                  </m:oMathPara>
                </a14:m>
                <a:endParaRPr lang="en-US" sz="2200" kern="100" dirty="0">
                  <a:effectLst/>
                  <a:latin typeface="+mj-lt"/>
                  <a:ea typeface="Calibri" panose="020F050202020403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53E229EF-D4FE-75FE-6B27-1C9AD5A4524F}"/>
                  </a:ext>
                </a:extLst>
              </p:cNvPr>
              <p:cNvSpPr txBox="1">
                <a:spLocks noRot="1" noChangeAspect="1" noMove="1" noResize="1" noEditPoints="1" noAdjustHandles="1" noChangeArrowheads="1" noChangeShapeType="1" noTextEdit="1"/>
              </p:cNvSpPr>
              <p:nvPr/>
            </p:nvSpPr>
            <p:spPr>
              <a:xfrm>
                <a:off x="967330" y="2659137"/>
                <a:ext cx="6549660" cy="2188869"/>
              </a:xfrm>
              <a:prstGeom prst="rect">
                <a:avLst/>
              </a:prstGeom>
              <a:blipFill>
                <a:blip r:embed="rId6"/>
                <a:stretch>
                  <a:fillRect l="-1210" t="-1671"/>
                </a:stretch>
              </a:blipFill>
            </p:spPr>
            <p:txBody>
              <a:bodyPr/>
              <a:lstStyle/>
              <a:p>
                <a:r>
                  <a:rPr lang="en-US">
                    <a:noFill/>
                  </a:rPr>
                  <a:t> </a:t>
                </a:r>
              </a:p>
            </p:txBody>
          </p:sp>
        </mc:Fallback>
      </mc:AlternateContent>
      <p:pic>
        <p:nvPicPr>
          <p:cNvPr id="21" name="Picture 20">
            <a:extLst>
              <a:ext uri="{FF2B5EF4-FFF2-40B4-BE49-F238E27FC236}">
                <a16:creationId xmlns:a16="http://schemas.microsoft.com/office/drawing/2014/main" id="{4DCD4224-2DD5-2155-2A02-EDE04E4E8A3E}"/>
              </a:ext>
            </a:extLst>
          </p:cNvPr>
          <p:cNvPicPr>
            <a:picLocks noChangeAspect="1"/>
          </p:cNvPicPr>
          <p:nvPr/>
        </p:nvPicPr>
        <p:blipFill>
          <a:blip r:embed="rId7"/>
          <a:srcRect l="25979" r="25979"/>
          <a:stretch/>
        </p:blipFill>
        <p:spPr>
          <a:xfrm>
            <a:off x="7128330" y="2321928"/>
            <a:ext cx="1436999" cy="1682499"/>
          </a:xfrm>
          <a:prstGeom prst="rect">
            <a:avLst/>
          </a:prstGeom>
        </p:spPr>
      </p:pic>
    </p:spTree>
    <p:extLst>
      <p:ext uri="{BB962C8B-B14F-4D97-AF65-F5344CB8AC3E}">
        <p14:creationId xmlns:p14="http://schemas.microsoft.com/office/powerpoint/2010/main" val="291733639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499"/>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sp>
        <p:nvSpPr>
          <p:cNvPr id="4" name="Google Shape;802;p36">
            <a:extLst>
              <a:ext uri="{FF2B5EF4-FFF2-40B4-BE49-F238E27FC236}">
                <a16:creationId xmlns:a16="http://schemas.microsoft.com/office/drawing/2014/main" id="{264BDBD2-8A70-D91D-49BD-3D62171B82F1}"/>
              </a:ext>
            </a:extLst>
          </p:cNvPr>
          <p:cNvSpPr txBox="1">
            <a:spLocks/>
          </p:cNvSpPr>
          <p:nvPr/>
        </p:nvSpPr>
        <p:spPr>
          <a:xfrm>
            <a:off x="3237689" y="629334"/>
            <a:ext cx="2668620" cy="720505"/>
          </a:xfrm>
          <a:prstGeom prst="roundRect">
            <a:avLst/>
          </a:prstGeom>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000" b="1" dirty="0">
                <a:latin typeface="+mj-lt"/>
              </a:rPr>
              <a:t>KẾT LUẬN</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D3E4899-7598-58DA-1F93-B7067C5FE84A}"/>
                  </a:ext>
                </a:extLst>
              </p:cNvPr>
              <p:cNvSpPr txBox="1"/>
              <p:nvPr/>
            </p:nvSpPr>
            <p:spPr>
              <a:xfrm>
                <a:off x="735627" y="1535952"/>
                <a:ext cx="8098407" cy="2617961"/>
              </a:xfrm>
              <a:prstGeom prst="rect">
                <a:avLst/>
              </a:prstGeom>
              <a:solidFill>
                <a:srgbClr val="FBB7CA"/>
              </a:solidFill>
            </p:spPr>
            <p:txBody>
              <a:bodyPr wrap="square">
                <a:spAutoFit/>
              </a:bodyPr>
              <a:lstStyle/>
              <a:p>
                <a:pPr algn="just">
                  <a:lnSpc>
                    <a:spcPct val="150000"/>
                  </a:lnSpc>
                  <a:spcAft>
                    <a:spcPts val="600"/>
                  </a:spcAft>
                </a:pPr>
                <a:r>
                  <a:rPr lang="en-US" sz="2200" dirty="0">
                    <a:latin typeface="+mj-lt"/>
                    <a:ea typeface="Times New Roman" panose="02020603050405020304" pitchFamily="18" charset="0"/>
                  </a:rPr>
                  <a:t>Cho </a:t>
                </a:r>
                <a:r>
                  <a:rPr lang="en-US" sz="2200" dirty="0" err="1">
                    <a:latin typeface="+mj-lt"/>
                    <a:ea typeface="Times New Roman" panose="02020603050405020304" pitchFamily="18" charset="0"/>
                  </a:rPr>
                  <a:t>phân</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thức</a:t>
                </a:r>
                <a:r>
                  <a:rPr lang="en-US" sz="2200" dirty="0">
                    <a:latin typeface="+mj-lt"/>
                    <a:ea typeface="Times New Roman" panose="02020603050405020304" pitchFamily="18" charset="0"/>
                  </a:rPr>
                  <a:t> </a:t>
                </a:r>
                <a14:m>
                  <m:oMath xmlns:m="http://schemas.openxmlformats.org/officeDocument/2006/math">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a:latin typeface="Cambria Math" panose="02040503050406030204" pitchFamily="18" charset="0"/>
                            <a:ea typeface="Times New Roman" panose="02020603050405020304" pitchFamily="18" charset="0"/>
                            <a:cs typeface="Times New Roman" panose="02020603050405020304" pitchFamily="18" charset="0"/>
                          </a:rPr>
                          <m:t>𝑃</m:t>
                        </m:r>
                      </m:num>
                      <m:den>
                        <m:r>
                          <a:rPr lang="en-US" sz="2200" i="1">
                            <a:latin typeface="Cambria Math" panose="02040503050406030204" pitchFamily="18" charset="0"/>
                            <a:ea typeface="Times New Roman" panose="02020603050405020304" pitchFamily="18" charset="0"/>
                            <a:cs typeface="Times New Roman" panose="02020603050405020304" pitchFamily="18" charset="0"/>
                          </a:rPr>
                          <m:t>𝑄</m:t>
                        </m:r>
                      </m:den>
                    </m:f>
                  </m:oMath>
                </a14:m>
                <a:r>
                  <a:rPr lang="en-US" sz="2200" dirty="0">
                    <a:latin typeface="+mj-lt"/>
                    <a:ea typeface="Times New Roman" panose="02020603050405020304" pitchFamily="18" charset="0"/>
                  </a:rPr>
                  <a:t>. </a:t>
                </a:r>
                <a:r>
                  <a:rPr lang="en-US" sz="2200" b="1" dirty="0" err="1">
                    <a:latin typeface="+mj-lt"/>
                    <a:ea typeface="Times New Roman" panose="02020603050405020304" pitchFamily="18" charset="0"/>
                  </a:rPr>
                  <a:t>Giá</a:t>
                </a:r>
                <a:r>
                  <a:rPr lang="en-US" sz="2200" b="1" dirty="0">
                    <a:latin typeface="+mj-lt"/>
                    <a:ea typeface="Times New Roman" panose="02020603050405020304" pitchFamily="18" charset="0"/>
                  </a:rPr>
                  <a:t> </a:t>
                </a:r>
                <a:r>
                  <a:rPr lang="en-US" sz="2200" b="1" dirty="0" err="1">
                    <a:latin typeface="+mj-lt"/>
                    <a:ea typeface="Times New Roman" panose="02020603050405020304" pitchFamily="18" charset="0"/>
                  </a:rPr>
                  <a:t>trị</a:t>
                </a:r>
                <a:r>
                  <a:rPr lang="en-US" sz="2200" b="1" dirty="0">
                    <a:latin typeface="+mj-lt"/>
                    <a:ea typeface="Times New Roman" panose="02020603050405020304" pitchFamily="18" charset="0"/>
                  </a:rPr>
                  <a:t> </a:t>
                </a:r>
                <a:r>
                  <a:rPr lang="en-US" sz="2200" b="1" dirty="0" err="1">
                    <a:latin typeface="+mj-lt"/>
                    <a:ea typeface="Times New Roman" panose="02020603050405020304" pitchFamily="18" charset="0"/>
                  </a:rPr>
                  <a:t>của</a:t>
                </a:r>
                <a:r>
                  <a:rPr lang="en-US" sz="2200" b="1" dirty="0">
                    <a:latin typeface="+mj-lt"/>
                    <a:ea typeface="Times New Roman" panose="02020603050405020304" pitchFamily="18" charset="0"/>
                  </a:rPr>
                  <a:t> </a:t>
                </a:r>
                <a:r>
                  <a:rPr lang="en-US" sz="2200" b="1" dirty="0" err="1">
                    <a:latin typeface="+mj-lt"/>
                    <a:ea typeface="Times New Roman" panose="02020603050405020304" pitchFamily="18" charset="0"/>
                  </a:rPr>
                  <a:t>biểu</a:t>
                </a:r>
                <a:r>
                  <a:rPr lang="en-US" sz="2200" b="1" dirty="0">
                    <a:latin typeface="+mj-lt"/>
                    <a:ea typeface="Times New Roman" panose="02020603050405020304" pitchFamily="18" charset="0"/>
                  </a:rPr>
                  <a:t> </a:t>
                </a:r>
                <a:r>
                  <a:rPr lang="en-US" sz="2200" b="1" dirty="0" err="1">
                    <a:latin typeface="+mj-lt"/>
                    <a:ea typeface="Times New Roman" panose="02020603050405020304" pitchFamily="18" charset="0"/>
                  </a:rPr>
                  <a:t>thức</a:t>
                </a:r>
                <a:r>
                  <a:rPr lang="en-US" sz="2200" b="1" dirty="0">
                    <a:latin typeface="+mj-lt"/>
                    <a:ea typeface="Times New Roman" panose="02020603050405020304" pitchFamily="18" charset="0"/>
                  </a:rPr>
                  <a:t> </a:t>
                </a:r>
                <a14:m>
                  <m:oMath xmlns:m="http://schemas.openxmlformats.org/officeDocument/2006/math">
                    <m:f>
                      <m:fPr>
                        <m:ctrlPr>
                          <a:rPr lang="en-US" sz="2200" b="1"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b="1" i="1">
                            <a:latin typeface="Cambria Math" panose="02040503050406030204" pitchFamily="18" charset="0"/>
                            <a:ea typeface="Times New Roman" panose="02020603050405020304" pitchFamily="18" charset="0"/>
                            <a:cs typeface="Times New Roman" panose="02020603050405020304" pitchFamily="18" charset="0"/>
                          </a:rPr>
                          <m:t>𝑷</m:t>
                        </m:r>
                      </m:num>
                      <m:den>
                        <m:r>
                          <a:rPr lang="en-US" sz="2200" b="1" i="1">
                            <a:latin typeface="Cambria Math" panose="02040503050406030204" pitchFamily="18" charset="0"/>
                            <a:ea typeface="Times New Roman" panose="02020603050405020304" pitchFamily="18" charset="0"/>
                            <a:cs typeface="Times New Roman" panose="02020603050405020304" pitchFamily="18" charset="0"/>
                          </a:rPr>
                          <m:t>𝑸</m:t>
                        </m:r>
                      </m:den>
                    </m:f>
                  </m:oMath>
                </a14:m>
                <a:r>
                  <a:rPr lang="en-US" sz="2200" b="1" dirty="0">
                    <a:latin typeface="+mj-lt"/>
                    <a:ea typeface="Times New Roman" panose="02020603050405020304" pitchFamily="18" charset="0"/>
                  </a:rPr>
                  <a:t> </a:t>
                </a:r>
                <a:r>
                  <a:rPr lang="en-US" sz="2200" dirty="0" err="1">
                    <a:latin typeface="+mj-lt"/>
                    <a:ea typeface="Times New Roman" panose="02020603050405020304" pitchFamily="18" charset="0"/>
                  </a:rPr>
                  <a:t>tại</a:t>
                </a:r>
                <a:r>
                  <a:rPr lang="en-US" sz="2200" dirty="0">
                    <a:latin typeface="+mj-lt"/>
                    <a:ea typeface="Times New Roman" panose="02020603050405020304" pitchFamily="18" charset="0"/>
                  </a:rPr>
                  <a:t> </a:t>
                </a:r>
                <a:r>
                  <a:rPr lang="en-US" sz="2200" b="1" dirty="0" err="1">
                    <a:latin typeface="+mj-lt"/>
                    <a:ea typeface="Times New Roman" panose="02020603050405020304" pitchFamily="18" charset="0"/>
                  </a:rPr>
                  <a:t>những</a:t>
                </a:r>
                <a:r>
                  <a:rPr lang="en-US" sz="2200" b="1" dirty="0">
                    <a:latin typeface="+mj-lt"/>
                    <a:ea typeface="Times New Roman" panose="02020603050405020304" pitchFamily="18" charset="0"/>
                  </a:rPr>
                  <a:t> </a:t>
                </a:r>
                <a:r>
                  <a:rPr lang="en-US" sz="2200" b="1" dirty="0" err="1">
                    <a:latin typeface="+mj-lt"/>
                    <a:ea typeface="Times New Roman" panose="02020603050405020304" pitchFamily="18" charset="0"/>
                  </a:rPr>
                  <a:t>giá</a:t>
                </a:r>
                <a:r>
                  <a:rPr lang="en-US" sz="2200" b="1" dirty="0">
                    <a:latin typeface="+mj-lt"/>
                    <a:ea typeface="Times New Roman" panose="02020603050405020304" pitchFamily="18" charset="0"/>
                  </a:rPr>
                  <a:t> </a:t>
                </a:r>
                <a:r>
                  <a:rPr lang="en-US" sz="2200" b="1" dirty="0" err="1">
                    <a:latin typeface="+mj-lt"/>
                    <a:ea typeface="Times New Roman" panose="02020603050405020304" pitchFamily="18" charset="0"/>
                  </a:rPr>
                  <a:t>trị</a:t>
                </a:r>
                <a:r>
                  <a:rPr lang="en-US" sz="2200" b="1" dirty="0">
                    <a:latin typeface="+mj-lt"/>
                    <a:ea typeface="Times New Roman" panose="02020603050405020304" pitchFamily="18" charset="0"/>
                  </a:rPr>
                  <a:t> </a:t>
                </a:r>
                <a:r>
                  <a:rPr lang="en-US" sz="2200" b="1" dirty="0" err="1">
                    <a:latin typeface="+mj-lt"/>
                    <a:ea typeface="Times New Roman" panose="02020603050405020304" pitchFamily="18" charset="0"/>
                  </a:rPr>
                  <a:t>cho</a:t>
                </a:r>
                <a:r>
                  <a:rPr lang="en-US" sz="2200" b="1" dirty="0">
                    <a:latin typeface="+mj-lt"/>
                    <a:ea typeface="Times New Roman" panose="02020603050405020304" pitchFamily="18" charset="0"/>
                  </a:rPr>
                  <a:t> </a:t>
                </a:r>
                <a:r>
                  <a:rPr lang="en-US" sz="2200" b="1" dirty="0" err="1">
                    <a:latin typeface="+mj-lt"/>
                    <a:ea typeface="Times New Roman" panose="02020603050405020304" pitchFamily="18" charset="0"/>
                  </a:rPr>
                  <a:t>trước</a:t>
                </a:r>
                <a:r>
                  <a:rPr lang="en-US" sz="2200" b="1" dirty="0">
                    <a:latin typeface="+mj-lt"/>
                    <a:ea typeface="Times New Roman" panose="02020603050405020304" pitchFamily="18" charset="0"/>
                  </a:rPr>
                  <a:t> </a:t>
                </a:r>
                <a:r>
                  <a:rPr lang="en-US" sz="2200" b="1" dirty="0" err="1">
                    <a:latin typeface="+mj-lt"/>
                    <a:ea typeface="Times New Roman" panose="02020603050405020304" pitchFamily="18" charset="0"/>
                  </a:rPr>
                  <a:t>của</a:t>
                </a:r>
                <a:r>
                  <a:rPr lang="en-US" sz="2200" b="1" dirty="0">
                    <a:latin typeface="+mj-lt"/>
                    <a:ea typeface="Times New Roman" panose="02020603050405020304" pitchFamily="18" charset="0"/>
                  </a:rPr>
                  <a:t> </a:t>
                </a:r>
                <a:r>
                  <a:rPr lang="en-US" sz="2200" b="1" dirty="0" err="1">
                    <a:latin typeface="+mj-lt"/>
                    <a:ea typeface="Times New Roman" panose="02020603050405020304" pitchFamily="18" charset="0"/>
                  </a:rPr>
                  <a:t>các</a:t>
                </a:r>
                <a:r>
                  <a:rPr lang="en-US" sz="2200" b="1" dirty="0">
                    <a:latin typeface="+mj-lt"/>
                    <a:ea typeface="Times New Roman" panose="02020603050405020304" pitchFamily="18" charset="0"/>
                  </a:rPr>
                  <a:t> </a:t>
                </a:r>
                <a:r>
                  <a:rPr lang="en-US" sz="2200" b="1" dirty="0" err="1">
                    <a:latin typeface="+mj-lt"/>
                    <a:ea typeface="Times New Roman" panose="02020603050405020304" pitchFamily="18" charset="0"/>
                  </a:rPr>
                  <a:t>biến</a:t>
                </a:r>
                <a:r>
                  <a:rPr lang="en-US" sz="2200" b="1" dirty="0">
                    <a:latin typeface="+mj-lt"/>
                    <a:ea typeface="Times New Roman" panose="02020603050405020304" pitchFamily="18" charset="0"/>
                  </a:rPr>
                  <a:t> </a:t>
                </a:r>
                <a:r>
                  <a:rPr lang="en-US" sz="2200" dirty="0" err="1">
                    <a:latin typeface="+mj-lt"/>
                    <a:ea typeface="Times New Roman" panose="02020603050405020304" pitchFamily="18" charset="0"/>
                  </a:rPr>
                  <a:t>sao</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cho</a:t>
                </a:r>
                <a:r>
                  <a:rPr lang="en-US" sz="2200" dirty="0">
                    <a:latin typeface="+mj-lt"/>
                    <a:ea typeface="Times New Roman" panose="02020603050405020304" pitchFamily="18" charset="0"/>
                  </a:rPr>
                  <a:t> </a:t>
                </a:r>
                <a:r>
                  <a:rPr lang="en-US" sz="2200" b="1" dirty="0" err="1">
                    <a:latin typeface="+mj-lt"/>
                    <a:ea typeface="Times New Roman" panose="02020603050405020304" pitchFamily="18" charset="0"/>
                  </a:rPr>
                  <a:t>giá</a:t>
                </a:r>
                <a:r>
                  <a:rPr lang="en-US" sz="2200" b="1" dirty="0">
                    <a:latin typeface="+mj-lt"/>
                    <a:ea typeface="Times New Roman" panose="02020603050405020304" pitchFamily="18" charset="0"/>
                  </a:rPr>
                  <a:t> </a:t>
                </a:r>
                <a:r>
                  <a:rPr lang="en-US" sz="2200" b="1" dirty="0" err="1">
                    <a:latin typeface="+mj-lt"/>
                    <a:ea typeface="Times New Roman" panose="02020603050405020304" pitchFamily="18" charset="0"/>
                  </a:rPr>
                  <a:t>trị</a:t>
                </a:r>
                <a:r>
                  <a:rPr lang="en-US" sz="2200" b="1" dirty="0">
                    <a:latin typeface="+mj-lt"/>
                    <a:ea typeface="Times New Roman" panose="02020603050405020304" pitchFamily="18" charset="0"/>
                  </a:rPr>
                  <a:t> </a:t>
                </a:r>
                <a:r>
                  <a:rPr lang="en-US" sz="2200" b="1" dirty="0" err="1">
                    <a:latin typeface="+mj-lt"/>
                    <a:ea typeface="Times New Roman" panose="02020603050405020304" pitchFamily="18" charset="0"/>
                  </a:rPr>
                  <a:t>của</a:t>
                </a:r>
                <a:r>
                  <a:rPr lang="en-US" sz="2200" b="1" dirty="0">
                    <a:latin typeface="+mj-lt"/>
                    <a:ea typeface="Times New Roman" panose="02020603050405020304" pitchFamily="18" charset="0"/>
                  </a:rPr>
                  <a:t> </a:t>
                </a:r>
                <a:r>
                  <a:rPr lang="en-US" sz="2200" b="1" dirty="0" err="1">
                    <a:latin typeface="+mj-lt"/>
                    <a:ea typeface="Times New Roman" panose="02020603050405020304" pitchFamily="18" charset="0"/>
                  </a:rPr>
                  <a:t>mẫu</a:t>
                </a:r>
                <a:r>
                  <a:rPr lang="en-US" sz="2200" b="1" dirty="0">
                    <a:latin typeface="+mj-lt"/>
                    <a:ea typeface="Times New Roman" panose="02020603050405020304" pitchFamily="18" charset="0"/>
                  </a:rPr>
                  <a:t> </a:t>
                </a:r>
                <a:r>
                  <a:rPr lang="en-US" sz="2200" b="1" dirty="0" err="1">
                    <a:latin typeface="+mj-lt"/>
                    <a:ea typeface="Times New Roman" panose="02020603050405020304" pitchFamily="18" charset="0"/>
                  </a:rPr>
                  <a:t>thức</a:t>
                </a:r>
                <a:r>
                  <a:rPr lang="en-US" sz="2200" b="1" dirty="0">
                    <a:latin typeface="+mj-lt"/>
                    <a:ea typeface="Times New Roman" panose="02020603050405020304" pitchFamily="18" charset="0"/>
                  </a:rPr>
                  <a:t> </a:t>
                </a:r>
                <a:r>
                  <a:rPr lang="en-US" sz="2200" b="1" dirty="0" err="1">
                    <a:latin typeface="+mj-lt"/>
                    <a:ea typeface="Times New Roman" panose="02020603050405020304" pitchFamily="18" charset="0"/>
                  </a:rPr>
                  <a:t>khác</a:t>
                </a:r>
                <a:r>
                  <a:rPr lang="en-US" sz="2200" b="1" dirty="0">
                    <a:latin typeface="+mj-lt"/>
                    <a:ea typeface="Times New Roman" panose="02020603050405020304" pitchFamily="18" charset="0"/>
                  </a:rPr>
                  <a:t> 0 </a:t>
                </a:r>
                <a:r>
                  <a:rPr lang="en-US" sz="2200" dirty="0" err="1">
                    <a:latin typeface="+mj-lt"/>
                    <a:ea typeface="Times New Roman" panose="02020603050405020304" pitchFamily="18" charset="0"/>
                  </a:rPr>
                  <a:t>được</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gọi</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là</a:t>
                </a:r>
                <a:r>
                  <a:rPr lang="en-US" sz="2200" dirty="0">
                    <a:latin typeface="+mj-lt"/>
                    <a:ea typeface="Times New Roman" panose="02020603050405020304" pitchFamily="18" charset="0"/>
                  </a:rPr>
                  <a:t> </a:t>
                </a:r>
                <a:r>
                  <a:rPr lang="en-US" sz="2200" b="1" i="1" dirty="0" err="1">
                    <a:latin typeface="+mj-lt"/>
                    <a:ea typeface="Times New Roman" panose="02020603050405020304" pitchFamily="18" charset="0"/>
                  </a:rPr>
                  <a:t>giá</a:t>
                </a:r>
                <a:r>
                  <a:rPr lang="en-US" sz="2200" b="1" i="1" dirty="0">
                    <a:latin typeface="+mj-lt"/>
                    <a:ea typeface="Times New Roman" panose="02020603050405020304" pitchFamily="18" charset="0"/>
                  </a:rPr>
                  <a:t> </a:t>
                </a:r>
                <a:r>
                  <a:rPr lang="en-US" sz="2200" b="1" i="1" dirty="0" err="1">
                    <a:latin typeface="+mj-lt"/>
                    <a:ea typeface="Times New Roman" panose="02020603050405020304" pitchFamily="18" charset="0"/>
                  </a:rPr>
                  <a:t>trị</a:t>
                </a:r>
                <a:r>
                  <a:rPr lang="en-US" sz="2200" b="1" dirty="0">
                    <a:latin typeface="+mj-lt"/>
                    <a:ea typeface="Times New Roman" panose="02020603050405020304" pitchFamily="18" charset="0"/>
                  </a:rPr>
                  <a:t> </a:t>
                </a:r>
                <a:r>
                  <a:rPr lang="en-US" sz="2200" b="1" dirty="0" err="1">
                    <a:latin typeface="+mj-lt"/>
                    <a:ea typeface="Times New Roman" panose="02020603050405020304" pitchFamily="18" charset="0"/>
                  </a:rPr>
                  <a:t>của</a:t>
                </a:r>
                <a:r>
                  <a:rPr lang="en-US" sz="2200" b="1" dirty="0">
                    <a:latin typeface="+mj-lt"/>
                    <a:ea typeface="Times New Roman" panose="02020603050405020304" pitchFamily="18" charset="0"/>
                  </a:rPr>
                  <a:t> </a:t>
                </a:r>
                <a:r>
                  <a:rPr lang="en-US" sz="2200" b="1" dirty="0" err="1">
                    <a:latin typeface="+mj-lt"/>
                    <a:ea typeface="Times New Roman" panose="02020603050405020304" pitchFamily="18" charset="0"/>
                  </a:rPr>
                  <a:t>phân</a:t>
                </a:r>
                <a:r>
                  <a:rPr lang="en-US" sz="2200" b="1" dirty="0">
                    <a:latin typeface="+mj-lt"/>
                    <a:ea typeface="Times New Roman" panose="02020603050405020304" pitchFamily="18" charset="0"/>
                  </a:rPr>
                  <a:t> </a:t>
                </a:r>
                <a:r>
                  <a:rPr lang="en-US" sz="2200" b="1" dirty="0" err="1">
                    <a:latin typeface="+mj-lt"/>
                    <a:ea typeface="Times New Roman" panose="02020603050405020304" pitchFamily="18" charset="0"/>
                  </a:rPr>
                  <a:t>thức</a:t>
                </a:r>
                <a:r>
                  <a:rPr lang="en-US" sz="2200" b="1" dirty="0">
                    <a:latin typeface="+mj-lt"/>
                    <a:ea typeface="Times New Roman" panose="02020603050405020304" pitchFamily="18" charset="0"/>
                  </a:rPr>
                  <a:t> </a:t>
                </a:r>
                <a14:m>
                  <m:oMath xmlns:m="http://schemas.openxmlformats.org/officeDocument/2006/math">
                    <m:f>
                      <m:fPr>
                        <m:ctrlPr>
                          <a:rPr lang="en-US" sz="2200" b="1"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b="1" i="1">
                            <a:latin typeface="Cambria Math" panose="02040503050406030204" pitchFamily="18" charset="0"/>
                            <a:ea typeface="Times New Roman" panose="02020603050405020304" pitchFamily="18" charset="0"/>
                            <a:cs typeface="Times New Roman" panose="02020603050405020304" pitchFamily="18" charset="0"/>
                          </a:rPr>
                          <m:t>𝑷</m:t>
                        </m:r>
                      </m:num>
                      <m:den>
                        <m:r>
                          <a:rPr lang="en-US" sz="2200" b="1" i="1">
                            <a:latin typeface="Cambria Math" panose="02040503050406030204" pitchFamily="18" charset="0"/>
                            <a:ea typeface="Times New Roman" panose="02020603050405020304" pitchFamily="18" charset="0"/>
                            <a:cs typeface="Times New Roman" panose="02020603050405020304" pitchFamily="18" charset="0"/>
                          </a:rPr>
                          <m:t>𝑸</m:t>
                        </m:r>
                      </m:den>
                    </m:f>
                  </m:oMath>
                </a14:m>
                <a:r>
                  <a:rPr lang="en-US" sz="2200" b="1" dirty="0">
                    <a:latin typeface="+mj-lt"/>
                    <a:ea typeface="Times New Roman" panose="02020603050405020304" pitchFamily="18" charset="0"/>
                  </a:rPr>
                  <a:t> </a:t>
                </a:r>
                <a:r>
                  <a:rPr lang="en-US" sz="2200" dirty="0" err="1">
                    <a:latin typeface="+mj-lt"/>
                    <a:ea typeface="Times New Roman" panose="02020603050405020304" pitchFamily="18" charset="0"/>
                  </a:rPr>
                  <a:t>tại</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những</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giá</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trị</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cho</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trước</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của</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các</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biến</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đó</a:t>
                </a:r>
                <a:r>
                  <a:rPr lang="en-US" sz="2200" dirty="0">
                    <a:latin typeface="+mj-lt"/>
                    <a:ea typeface="Times New Roman" panose="02020603050405020304" pitchFamily="18" charset="0"/>
                  </a:rPr>
                  <a:t>.</a:t>
                </a:r>
                <a:endParaRPr lang="en-US" sz="2200" dirty="0">
                  <a:effectLst/>
                  <a:latin typeface="+mj-lt"/>
                  <a:ea typeface="Arial" panose="020B060402020202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3D3E4899-7598-58DA-1F93-B7067C5FE84A}"/>
                  </a:ext>
                </a:extLst>
              </p:cNvPr>
              <p:cNvSpPr txBox="1">
                <a:spLocks noRot="1" noChangeAspect="1" noMove="1" noResize="1" noEditPoints="1" noAdjustHandles="1" noChangeArrowheads="1" noChangeShapeType="1" noTextEdit="1"/>
              </p:cNvSpPr>
              <p:nvPr/>
            </p:nvSpPr>
            <p:spPr>
              <a:xfrm>
                <a:off x="735627" y="1535952"/>
                <a:ext cx="8098407" cy="2617961"/>
              </a:xfrm>
              <a:prstGeom prst="rect">
                <a:avLst/>
              </a:prstGeom>
              <a:blipFill>
                <a:blip r:embed="rId3"/>
                <a:stretch>
                  <a:fillRect l="-979" r="-979" b="-3963"/>
                </a:stretch>
              </a:blipFill>
            </p:spPr>
            <p:txBody>
              <a:bodyPr/>
              <a:lstStyle/>
              <a:p>
                <a:r>
                  <a:rPr lang="en-US">
                    <a:noFill/>
                  </a:rPr>
                  <a:t> </a:t>
                </a:r>
              </a:p>
            </p:txBody>
          </p:sp>
        </mc:Fallback>
      </mc:AlternateContent>
    </p:spTree>
    <p:extLst>
      <p:ext uri="{BB962C8B-B14F-4D97-AF65-F5344CB8AC3E}">
        <p14:creationId xmlns:p14="http://schemas.microsoft.com/office/powerpoint/2010/main" val="4291695334"/>
      </p:ext>
    </p:extLst>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1CAC2E-D050-1BBA-DB61-A632BEC87D68}"/>
              </a:ext>
            </a:extLst>
          </p:cNvPr>
          <p:cNvPicPr>
            <a:picLocks noChangeAspect="1"/>
          </p:cNvPicPr>
          <p:nvPr/>
        </p:nvPicPr>
        <p:blipFill>
          <a:blip r:embed="rId2"/>
          <a:stretch>
            <a:fillRect/>
          </a:stretch>
        </p:blipFill>
        <p:spPr>
          <a:xfrm>
            <a:off x="92990" y="715997"/>
            <a:ext cx="9051010" cy="3750034"/>
          </a:xfrm>
          <a:prstGeom prst="rect">
            <a:avLst/>
          </a:prstGeom>
        </p:spPr>
      </p:pic>
    </p:spTree>
    <p:extLst>
      <p:ext uri="{BB962C8B-B14F-4D97-AF65-F5344CB8AC3E}">
        <p14:creationId xmlns:p14="http://schemas.microsoft.com/office/powerpoint/2010/main" val="36800045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8" name="TextBox 7">
            <a:extLst>
              <a:ext uri="{FF2B5EF4-FFF2-40B4-BE49-F238E27FC236}">
                <a16:creationId xmlns:a16="http://schemas.microsoft.com/office/drawing/2014/main" id="{AEB82F3E-C83C-7CAD-B172-208141583147}"/>
              </a:ext>
            </a:extLst>
          </p:cNvPr>
          <p:cNvSpPr txBox="1"/>
          <p:nvPr/>
        </p:nvSpPr>
        <p:spPr>
          <a:xfrm>
            <a:off x="748664" y="142135"/>
            <a:ext cx="3079785" cy="519351"/>
          </a:xfrm>
          <a:prstGeom prst="flowChartTerminator">
            <a:avLst/>
          </a:prstGeom>
          <a:solidFill>
            <a:schemeClr val="accent1">
              <a:lumMod val="20000"/>
              <a:lumOff val="80000"/>
            </a:schemeClr>
          </a:solidFill>
          <a:ln w="38100">
            <a:solidFill>
              <a:srgbClr val="00B0F0"/>
            </a:solidFill>
            <a:prstDash val="solid"/>
          </a:ln>
        </p:spPr>
        <p:txBody>
          <a:bodyPr wrap="square" rtlCol="0" anchor="ctr">
            <a:spAutoFit/>
          </a:bodyPr>
          <a:lstStyle/>
          <a:p>
            <a:pPr algn="ctr">
              <a:buClrTx/>
              <a:buFontTx/>
              <a:buNone/>
            </a:pPr>
            <a:r>
              <a:rPr lang="nl-NL" sz="1800" b="1" kern="1200" dirty="0" err="1">
                <a:solidFill>
                  <a:prstClr val="black"/>
                </a:solidFill>
                <a:latin typeface="+mn-lt"/>
                <a:ea typeface="+mn-ea"/>
                <a:cs typeface="Arial" panose="020B0604020202020204" pitchFamily="34" charset="0"/>
              </a:rPr>
              <a:t>Ví</a:t>
            </a:r>
            <a:r>
              <a:rPr lang="nl-NL" sz="1800" b="1" kern="1200" dirty="0">
                <a:solidFill>
                  <a:prstClr val="black"/>
                </a:solidFill>
                <a:latin typeface="+mn-lt"/>
                <a:ea typeface="+mn-ea"/>
                <a:cs typeface="Arial" panose="020B0604020202020204" pitchFamily="34" charset="0"/>
              </a:rPr>
              <a:t> </a:t>
            </a:r>
            <a:r>
              <a:rPr lang="nl-NL" sz="1800" b="1" kern="1200" dirty="0" err="1">
                <a:solidFill>
                  <a:prstClr val="black"/>
                </a:solidFill>
                <a:latin typeface="+mn-lt"/>
                <a:ea typeface="+mn-ea"/>
                <a:cs typeface="Arial" panose="020B0604020202020204" pitchFamily="34" charset="0"/>
              </a:rPr>
              <a:t>dụ</a:t>
            </a:r>
            <a:r>
              <a:rPr lang="nl-NL" sz="1800" b="1" kern="1200" dirty="0">
                <a:solidFill>
                  <a:prstClr val="black"/>
                </a:solidFill>
                <a:latin typeface="+mn-lt"/>
                <a:ea typeface="+mn-ea"/>
                <a:cs typeface="Arial" panose="020B0604020202020204" pitchFamily="34" charset="0"/>
              </a:rPr>
              <a:t> 9: SGK – tr.35, 36</a:t>
            </a:r>
            <a:endParaRPr lang="en-US" sz="1800" kern="1200" dirty="0">
              <a:solidFill>
                <a:prstClr val="black"/>
              </a:solidFill>
              <a:latin typeface="+mn-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33E7F2F-E740-DF0D-3ED6-2F0E0D74717F}"/>
                  </a:ext>
                </a:extLst>
              </p:cNvPr>
              <p:cNvSpPr txBox="1"/>
              <p:nvPr/>
            </p:nvSpPr>
            <p:spPr>
              <a:xfrm>
                <a:off x="3861150" y="21056"/>
                <a:ext cx="3079784" cy="686150"/>
              </a:xfrm>
              <a:prstGeom prst="rect">
                <a:avLst/>
              </a:prstGeom>
              <a:noFill/>
            </p:spPr>
            <p:txBody>
              <a:bodyPr wrap="square">
                <a:spAutoFit/>
              </a:bodyPr>
              <a:lstStyle/>
              <a:p>
                <a:pPr>
                  <a:lnSpc>
                    <a:spcPct val="150000"/>
                  </a:lnSpc>
                </a:pPr>
                <a:r>
                  <a:rPr lang="en-US" sz="1800" dirty="0">
                    <a:latin typeface="+mj-lt"/>
                  </a:rPr>
                  <a:t>Cho </a:t>
                </a:r>
                <a:r>
                  <a:rPr lang="en-US" sz="1800" dirty="0" err="1">
                    <a:latin typeface="+mj-lt"/>
                  </a:rPr>
                  <a:t>phân</a:t>
                </a:r>
                <a:r>
                  <a:rPr lang="en-US" sz="1800" dirty="0">
                    <a:latin typeface="+mj-lt"/>
                  </a:rPr>
                  <a:t> </a:t>
                </a:r>
                <a:r>
                  <a:rPr lang="en-US" sz="1800" dirty="0" err="1">
                    <a:latin typeface="+mj-lt"/>
                  </a:rPr>
                  <a:t>thức</a:t>
                </a:r>
                <a:r>
                  <a:rPr lang="en-US" sz="1800" dirty="0">
                    <a:latin typeface="+mj-lt"/>
                  </a:rPr>
                  <a:t> </a:t>
                </a:r>
                <a14:m>
                  <m:oMath xmlns:m="http://schemas.openxmlformats.org/officeDocument/2006/math">
                    <m:f>
                      <m:fPr>
                        <m:ctrlPr>
                          <a:rPr lang="en-US" sz="1800" b="0" i="1" smtClean="0">
                            <a:latin typeface="Cambria Math" panose="02040503050406030204" pitchFamily="18" charset="0"/>
                          </a:rPr>
                        </m:ctrlPr>
                      </m:fPr>
                      <m:num>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𝑥</m:t>
                            </m:r>
                          </m:e>
                          <m:sup>
                            <m:r>
                              <a:rPr lang="en-US" sz="1800" b="0" i="1" smtClean="0">
                                <a:latin typeface="Cambria Math" panose="02040503050406030204" pitchFamily="18" charset="0"/>
                              </a:rPr>
                              <m:t>2</m:t>
                            </m:r>
                          </m:sup>
                        </m:sSup>
                        <m:r>
                          <a:rPr lang="en-US" sz="1800" b="0" i="1" smtClean="0">
                            <a:latin typeface="Cambria Math" panose="02040503050406030204" pitchFamily="18" charset="0"/>
                          </a:rPr>
                          <m:t>+2</m:t>
                        </m:r>
                        <m:r>
                          <a:rPr lang="en-US" sz="1800" b="0" i="1" smtClean="0">
                            <a:latin typeface="Cambria Math" panose="02040503050406030204" pitchFamily="18" charset="0"/>
                          </a:rPr>
                          <m:t>𝑥</m:t>
                        </m:r>
                        <m:r>
                          <a:rPr lang="en-US" sz="1800" b="0" i="1" smtClean="0">
                            <a:latin typeface="Cambria Math" panose="02040503050406030204" pitchFamily="18" charset="0"/>
                          </a:rPr>
                          <m:t>+1</m:t>
                        </m:r>
                      </m:num>
                      <m:den>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𝑥</m:t>
                            </m:r>
                          </m:e>
                          <m:sup>
                            <m:r>
                              <a:rPr lang="en-US" sz="1800" b="0" i="1" smtClean="0">
                                <a:latin typeface="Cambria Math" panose="02040503050406030204" pitchFamily="18" charset="0"/>
                              </a:rPr>
                              <m:t>2</m:t>
                            </m:r>
                          </m:sup>
                        </m:sSup>
                        <m:r>
                          <a:rPr lang="en-US" sz="1800" b="0" i="1" smtClean="0">
                            <a:latin typeface="Cambria Math" panose="02040503050406030204" pitchFamily="18" charset="0"/>
                          </a:rPr>
                          <m:t>−1</m:t>
                        </m:r>
                      </m:den>
                    </m:f>
                  </m:oMath>
                </a14:m>
                <a:endParaRPr lang="en-US" sz="1800" dirty="0">
                  <a:latin typeface="+mj-lt"/>
                </a:endParaRPr>
              </a:p>
            </p:txBody>
          </p:sp>
        </mc:Choice>
        <mc:Fallback xmlns="">
          <p:sp>
            <p:nvSpPr>
              <p:cNvPr id="12" name="TextBox 11">
                <a:extLst>
                  <a:ext uri="{FF2B5EF4-FFF2-40B4-BE49-F238E27FC236}">
                    <a16:creationId xmlns:a16="http://schemas.microsoft.com/office/drawing/2014/main" id="{233E7F2F-E740-DF0D-3ED6-2F0E0D74717F}"/>
                  </a:ext>
                </a:extLst>
              </p:cNvPr>
              <p:cNvSpPr txBox="1">
                <a:spLocks noRot="1" noChangeAspect="1" noMove="1" noResize="1" noEditPoints="1" noAdjustHandles="1" noChangeArrowheads="1" noChangeShapeType="1" noTextEdit="1"/>
              </p:cNvSpPr>
              <p:nvPr/>
            </p:nvSpPr>
            <p:spPr>
              <a:xfrm>
                <a:off x="3861150" y="21056"/>
                <a:ext cx="3079784" cy="686150"/>
              </a:xfrm>
              <a:prstGeom prst="rect">
                <a:avLst/>
              </a:prstGeom>
              <a:blipFill>
                <a:blip r:embed="rId3"/>
                <a:stretch>
                  <a:fillRect l="-1581" b="-35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46C71CE-36F8-E6C7-653E-F470F4979FE1}"/>
                  </a:ext>
                </a:extLst>
              </p:cNvPr>
              <p:cNvSpPr txBox="1"/>
              <p:nvPr/>
            </p:nvSpPr>
            <p:spPr>
              <a:xfrm>
                <a:off x="748664" y="661486"/>
                <a:ext cx="8199690" cy="4372415"/>
              </a:xfrm>
              <a:prstGeom prst="rect">
                <a:avLst/>
              </a:prstGeom>
              <a:noFill/>
            </p:spPr>
            <p:txBody>
              <a:bodyPr wrap="square">
                <a:spAutoFit/>
              </a:bodyPr>
              <a:lstStyle/>
              <a:p>
                <a:pPr>
                  <a:lnSpc>
                    <a:spcPct val="150000"/>
                  </a:lnSpc>
                </a:pPr>
                <a:r>
                  <a:rPr lang="en-US" sz="1800" dirty="0">
                    <a:latin typeface="+mj-lt"/>
                  </a:rPr>
                  <a:t>a) </a:t>
                </a:r>
                <a:r>
                  <a:rPr lang="en-US" sz="1800" dirty="0" err="1">
                    <a:latin typeface="+mj-lt"/>
                  </a:rPr>
                  <a:t>Viết</a:t>
                </a:r>
                <a:r>
                  <a:rPr lang="en-US" sz="1800" dirty="0">
                    <a:latin typeface="+mj-lt"/>
                  </a:rPr>
                  <a:t> </a:t>
                </a:r>
                <a:r>
                  <a:rPr lang="en-US" sz="1800" dirty="0" err="1">
                    <a:latin typeface="+mj-lt"/>
                  </a:rPr>
                  <a:t>điều</a:t>
                </a:r>
                <a:r>
                  <a:rPr lang="en-US" sz="1800" dirty="0">
                    <a:latin typeface="+mj-lt"/>
                  </a:rPr>
                  <a:t> </a:t>
                </a:r>
                <a:r>
                  <a:rPr lang="en-US" sz="1800" dirty="0" err="1">
                    <a:latin typeface="+mj-lt"/>
                  </a:rPr>
                  <a:t>kiện</a:t>
                </a:r>
                <a:r>
                  <a:rPr lang="en-US" sz="1800" dirty="0">
                    <a:latin typeface="+mj-lt"/>
                  </a:rPr>
                  <a:t> </a:t>
                </a:r>
                <a:r>
                  <a:rPr lang="en-US" sz="1800" dirty="0" err="1">
                    <a:latin typeface="+mj-lt"/>
                  </a:rPr>
                  <a:t>xác</a:t>
                </a:r>
                <a:r>
                  <a:rPr lang="en-US" sz="1800" dirty="0">
                    <a:latin typeface="+mj-lt"/>
                  </a:rPr>
                  <a:t> </a:t>
                </a:r>
                <a:r>
                  <a:rPr lang="en-US" sz="1800" dirty="0" err="1">
                    <a:latin typeface="+mj-lt"/>
                  </a:rPr>
                  <a:t>định</a:t>
                </a:r>
                <a:r>
                  <a:rPr lang="en-US" sz="1800" dirty="0">
                    <a:latin typeface="+mj-lt"/>
                  </a:rPr>
                  <a:t> </a:t>
                </a:r>
                <a:r>
                  <a:rPr lang="en-US" sz="1800" dirty="0" err="1">
                    <a:latin typeface="+mj-lt"/>
                  </a:rPr>
                  <a:t>của</a:t>
                </a:r>
                <a:r>
                  <a:rPr lang="en-US" sz="1800" dirty="0">
                    <a:latin typeface="+mj-lt"/>
                  </a:rPr>
                  <a:t> </a:t>
                </a:r>
                <a:r>
                  <a:rPr lang="en-US" sz="1800" dirty="0" err="1">
                    <a:latin typeface="+mj-lt"/>
                  </a:rPr>
                  <a:t>phân</a:t>
                </a:r>
                <a:r>
                  <a:rPr lang="en-US" sz="1800" dirty="0">
                    <a:latin typeface="+mj-lt"/>
                  </a:rPr>
                  <a:t> </a:t>
                </a:r>
                <a:r>
                  <a:rPr lang="en-US" sz="1800" dirty="0" err="1">
                    <a:latin typeface="+mj-lt"/>
                  </a:rPr>
                  <a:t>thức</a:t>
                </a:r>
                <a:endParaRPr lang="en-US" sz="1800" dirty="0">
                  <a:latin typeface="+mj-lt"/>
                </a:endParaRPr>
              </a:p>
              <a:p>
                <a:pPr>
                  <a:lnSpc>
                    <a:spcPct val="150000"/>
                  </a:lnSpc>
                </a:pPr>
                <a:r>
                  <a:rPr lang="en-US" sz="1800" dirty="0">
                    <a:latin typeface="+mj-lt"/>
                  </a:rPr>
                  <a:t>b) </a:t>
                </a:r>
                <a:r>
                  <a:rPr lang="en-US" sz="1800" dirty="0" err="1">
                    <a:latin typeface="+mj-lt"/>
                  </a:rPr>
                  <a:t>Chứng</a:t>
                </a:r>
                <a:r>
                  <a:rPr lang="en-US" sz="1800" dirty="0">
                    <a:latin typeface="+mj-lt"/>
                  </a:rPr>
                  <a:t> </a:t>
                </a:r>
                <a:r>
                  <a:rPr lang="en-US" sz="1800" dirty="0" err="1">
                    <a:latin typeface="+mj-lt"/>
                  </a:rPr>
                  <a:t>tỏ</a:t>
                </a:r>
                <a:r>
                  <a:rPr lang="en-US" sz="1800" dirty="0">
                    <a:latin typeface="+mj-lt"/>
                  </a:rPr>
                  <a:t> </a:t>
                </a:r>
                <a:r>
                  <a:rPr lang="en-US" sz="1800" dirty="0" err="1">
                    <a:latin typeface="+mj-lt"/>
                  </a:rPr>
                  <a:t>phân</a:t>
                </a:r>
                <a:r>
                  <a:rPr lang="en-US" sz="1800" dirty="0">
                    <a:latin typeface="+mj-lt"/>
                  </a:rPr>
                  <a:t> </a:t>
                </a:r>
                <a:r>
                  <a:rPr lang="en-US" sz="1800" dirty="0" err="1">
                    <a:latin typeface="+mj-lt"/>
                  </a:rPr>
                  <a:t>thức</a:t>
                </a:r>
                <a:r>
                  <a:rPr lang="en-US" sz="1800" dirty="0">
                    <a:latin typeface="+mj-lt"/>
                  </a:rPr>
                  <a:t> </a:t>
                </a:r>
                <a:r>
                  <a:rPr lang="en-US" sz="1800" dirty="0" err="1">
                    <a:latin typeface="+mj-lt"/>
                  </a:rPr>
                  <a:t>rút</a:t>
                </a:r>
                <a:r>
                  <a:rPr lang="en-US" sz="1800" dirty="0">
                    <a:latin typeface="+mj-lt"/>
                  </a:rPr>
                  <a:t> </a:t>
                </a:r>
                <a:r>
                  <a:rPr lang="en-US" sz="1800" dirty="0" err="1">
                    <a:latin typeface="+mj-lt"/>
                  </a:rPr>
                  <a:t>gọn</a:t>
                </a:r>
                <a:r>
                  <a:rPr lang="en-US" sz="1800" dirty="0">
                    <a:latin typeface="+mj-lt"/>
                  </a:rPr>
                  <a:t> </a:t>
                </a:r>
                <a:r>
                  <a:rPr lang="en-US" sz="1800" dirty="0" err="1">
                    <a:latin typeface="+mj-lt"/>
                  </a:rPr>
                  <a:t>của</a:t>
                </a:r>
                <a:r>
                  <a:rPr lang="en-US" sz="1800" dirty="0">
                    <a:latin typeface="+mj-lt"/>
                  </a:rPr>
                  <a:t> </a:t>
                </a:r>
                <a:r>
                  <a:rPr lang="en-US" sz="1800" dirty="0" err="1">
                    <a:latin typeface="+mj-lt"/>
                  </a:rPr>
                  <a:t>phân</a:t>
                </a:r>
                <a:r>
                  <a:rPr lang="en-US" sz="1800" dirty="0">
                    <a:latin typeface="+mj-lt"/>
                  </a:rPr>
                  <a:t> </a:t>
                </a:r>
                <a:r>
                  <a:rPr lang="en-US" sz="1800" dirty="0" err="1">
                    <a:latin typeface="+mj-lt"/>
                  </a:rPr>
                  <a:t>thức</a:t>
                </a:r>
                <a:r>
                  <a:rPr lang="en-US" sz="1800" dirty="0">
                    <a:latin typeface="+mj-lt"/>
                  </a:rPr>
                  <a:t> </a:t>
                </a:r>
                <a:r>
                  <a:rPr lang="en-US" sz="1800" dirty="0" err="1">
                    <a:latin typeface="+mj-lt"/>
                  </a:rPr>
                  <a:t>đã</a:t>
                </a:r>
                <a:r>
                  <a:rPr lang="en-US" sz="1800" dirty="0">
                    <a:latin typeface="+mj-lt"/>
                  </a:rPr>
                  <a:t> </a:t>
                </a:r>
                <a:r>
                  <a:rPr lang="en-US" sz="1800" dirty="0" err="1">
                    <a:latin typeface="+mj-lt"/>
                  </a:rPr>
                  <a:t>cho</a:t>
                </a:r>
                <a:r>
                  <a:rPr lang="en-US" sz="1800" dirty="0">
                    <a:latin typeface="+mj-lt"/>
                  </a:rPr>
                  <a:t> </a:t>
                </a:r>
                <a:r>
                  <a:rPr lang="en-US" sz="1800" dirty="0" err="1">
                    <a:latin typeface="+mj-lt"/>
                  </a:rPr>
                  <a:t>là</a:t>
                </a:r>
                <a:r>
                  <a:rPr lang="en-US" sz="1800" dirty="0">
                    <a:latin typeface="+mj-lt"/>
                  </a:rPr>
                  <a:t> </a:t>
                </a:r>
                <a14:m>
                  <m:oMath xmlns:m="http://schemas.openxmlformats.org/officeDocument/2006/math">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𝑥</m:t>
                        </m:r>
                        <m:r>
                          <a:rPr lang="en-US" sz="1800" b="0" i="1" smtClean="0">
                            <a:latin typeface="Cambria Math" panose="02040503050406030204" pitchFamily="18" charset="0"/>
                          </a:rPr>
                          <m:t>+1</m:t>
                        </m:r>
                      </m:num>
                      <m:den>
                        <m:r>
                          <a:rPr lang="en-US" sz="1800" b="0" i="1" smtClean="0">
                            <a:latin typeface="Cambria Math" panose="02040503050406030204" pitchFamily="18" charset="0"/>
                          </a:rPr>
                          <m:t>𝑥</m:t>
                        </m:r>
                        <m:r>
                          <a:rPr lang="en-US" sz="1800" b="0" i="1" smtClean="0">
                            <a:latin typeface="Cambria Math" panose="02040503050406030204" pitchFamily="18" charset="0"/>
                          </a:rPr>
                          <m:t>−1</m:t>
                        </m:r>
                      </m:den>
                    </m:f>
                  </m:oMath>
                </a14:m>
                <a:endParaRPr lang="en-US" sz="1800" dirty="0">
                  <a:latin typeface="+mj-lt"/>
                </a:endParaRPr>
              </a:p>
              <a:p>
                <a:pPr>
                  <a:lnSpc>
                    <a:spcPct val="150000"/>
                  </a:lnSpc>
                </a:pPr>
                <a:r>
                  <a:rPr lang="en-US" sz="1800" dirty="0">
                    <a:latin typeface="+mj-lt"/>
                  </a:rPr>
                  <a:t>c) </a:t>
                </a:r>
                <a:r>
                  <a:rPr lang="en-US" sz="1800" dirty="0" err="1">
                    <a:latin typeface="+mj-lt"/>
                  </a:rPr>
                  <a:t>Để</a:t>
                </a:r>
                <a:r>
                  <a:rPr lang="en-US" sz="1800" dirty="0">
                    <a:latin typeface="+mj-lt"/>
                  </a:rPr>
                  <a:t> </a:t>
                </a:r>
                <a:r>
                  <a:rPr lang="en-US" sz="1800" dirty="0" err="1">
                    <a:latin typeface="+mj-lt"/>
                  </a:rPr>
                  <a:t>tính</a:t>
                </a:r>
                <a:r>
                  <a:rPr lang="en-US" sz="1800" dirty="0">
                    <a:latin typeface="+mj-lt"/>
                  </a:rPr>
                  <a:t> </a:t>
                </a:r>
                <a:r>
                  <a:rPr lang="en-US" sz="1800" dirty="0" err="1">
                    <a:latin typeface="+mj-lt"/>
                  </a:rPr>
                  <a:t>giá</a:t>
                </a:r>
                <a:r>
                  <a:rPr lang="en-US" sz="1800" dirty="0">
                    <a:latin typeface="+mj-lt"/>
                  </a:rPr>
                  <a:t> </a:t>
                </a:r>
                <a:r>
                  <a:rPr lang="en-US" sz="1800" dirty="0" err="1">
                    <a:latin typeface="+mj-lt"/>
                  </a:rPr>
                  <a:t>trị</a:t>
                </a:r>
                <a:r>
                  <a:rPr lang="en-US" sz="1800" dirty="0">
                    <a:latin typeface="+mj-lt"/>
                  </a:rPr>
                  <a:t> </a:t>
                </a:r>
                <a:r>
                  <a:rPr lang="en-US" sz="1800" dirty="0" err="1">
                    <a:latin typeface="+mj-lt"/>
                  </a:rPr>
                  <a:t>của</a:t>
                </a:r>
                <a:r>
                  <a:rPr lang="en-US" sz="1800" dirty="0">
                    <a:latin typeface="+mj-lt"/>
                  </a:rPr>
                  <a:t> </a:t>
                </a:r>
                <a:r>
                  <a:rPr lang="en-US" sz="1800" dirty="0" err="1">
                    <a:latin typeface="+mj-lt"/>
                  </a:rPr>
                  <a:t>phân</a:t>
                </a:r>
                <a:r>
                  <a:rPr lang="en-US" sz="1800" dirty="0">
                    <a:latin typeface="+mj-lt"/>
                  </a:rPr>
                  <a:t> </a:t>
                </a:r>
                <a:r>
                  <a:rPr lang="en-US" sz="1800" dirty="0" err="1">
                    <a:latin typeface="+mj-lt"/>
                  </a:rPr>
                  <a:t>thức</a:t>
                </a:r>
                <a:r>
                  <a:rPr lang="en-US" sz="1800" dirty="0">
                    <a:latin typeface="+mj-lt"/>
                  </a:rPr>
                  <a:t> </a:t>
                </a:r>
                <a:r>
                  <a:rPr lang="en-US" sz="1800" dirty="0" err="1">
                    <a:latin typeface="+mj-lt"/>
                  </a:rPr>
                  <a:t>đã</a:t>
                </a:r>
                <a:r>
                  <a:rPr lang="en-US" sz="1800" dirty="0">
                    <a:latin typeface="+mj-lt"/>
                  </a:rPr>
                  <a:t> </a:t>
                </a:r>
                <a:r>
                  <a:rPr lang="en-US" sz="1800" dirty="0" err="1">
                    <a:latin typeface="+mj-lt"/>
                  </a:rPr>
                  <a:t>cho</a:t>
                </a:r>
                <a:r>
                  <a:rPr lang="en-US" sz="1800" dirty="0">
                    <a:latin typeface="+mj-lt"/>
                  </a:rPr>
                  <a:t> </a:t>
                </a:r>
                <a:r>
                  <a:rPr lang="en-US" sz="1800" dirty="0" err="1">
                    <a:latin typeface="+mj-lt"/>
                  </a:rPr>
                  <a:t>tại</a:t>
                </a:r>
                <a:r>
                  <a:rPr lang="en-US" sz="1800" dirty="0">
                    <a:latin typeface="+mj-lt"/>
                  </a:rPr>
                  <a:t> </a:t>
                </a:r>
                <a14:m>
                  <m:oMath xmlns:m="http://schemas.openxmlformats.org/officeDocument/2006/math">
                    <m:r>
                      <a:rPr lang="en-US" sz="1800" b="0" i="1" smtClean="0">
                        <a:latin typeface="Cambria Math" panose="02040503050406030204" pitchFamily="18" charset="0"/>
                      </a:rPr>
                      <m:t>𝑥</m:t>
                    </m:r>
                    <m:r>
                      <a:rPr lang="en-US" sz="1800" b="0" i="1" smtClean="0">
                        <a:latin typeface="Cambria Math" panose="02040503050406030204" pitchFamily="18" charset="0"/>
                      </a:rPr>
                      <m:t>=2</m:t>
                    </m:r>
                  </m:oMath>
                </a14:m>
                <a:r>
                  <a:rPr lang="en-US" sz="1800" dirty="0">
                    <a:latin typeface="+mj-lt"/>
                  </a:rPr>
                  <a:t> </a:t>
                </a:r>
                <a:r>
                  <a:rPr lang="en-US" sz="1800" dirty="0" err="1">
                    <a:latin typeface="+mj-lt"/>
                  </a:rPr>
                  <a:t>và</a:t>
                </a:r>
                <a:r>
                  <a:rPr lang="en-US" sz="1800" dirty="0">
                    <a:latin typeface="+mj-lt"/>
                  </a:rPr>
                  <a:t> </a:t>
                </a:r>
                <a:r>
                  <a:rPr lang="en-US" sz="1800" dirty="0" err="1">
                    <a:latin typeface="+mj-lt"/>
                  </a:rPr>
                  <a:t>tại</a:t>
                </a:r>
                <a:r>
                  <a:rPr lang="en-US" sz="1800" dirty="0">
                    <a:latin typeface="+mj-lt"/>
                  </a:rPr>
                  <a:t> </a:t>
                </a:r>
                <a14:m>
                  <m:oMath xmlns:m="http://schemas.openxmlformats.org/officeDocument/2006/math">
                    <m:r>
                      <a:rPr lang="en-US" sz="1800" b="0" i="1" smtClean="0">
                        <a:latin typeface="Cambria Math" panose="02040503050406030204" pitchFamily="18" charset="0"/>
                      </a:rPr>
                      <m:t>𝑥</m:t>
                    </m:r>
                    <m:r>
                      <a:rPr lang="en-US" sz="1800" b="0" i="1" smtClean="0">
                        <a:latin typeface="Cambria Math" panose="02040503050406030204" pitchFamily="18" charset="0"/>
                      </a:rPr>
                      <m:t>=1</m:t>
                    </m:r>
                  </m:oMath>
                </a14:m>
                <a:r>
                  <a:rPr lang="en-US" sz="1800" dirty="0">
                    <a:latin typeface="+mj-lt"/>
                  </a:rPr>
                  <a:t>, </a:t>
                </a:r>
                <a:r>
                  <a:rPr lang="en-US" sz="1800" dirty="0" err="1">
                    <a:latin typeface="+mj-lt"/>
                  </a:rPr>
                  <a:t>bạn</a:t>
                </a:r>
                <a:r>
                  <a:rPr lang="en-US" sz="1800" dirty="0">
                    <a:latin typeface="+mj-lt"/>
                  </a:rPr>
                  <a:t> </a:t>
                </a:r>
                <a:r>
                  <a:rPr lang="en-US" sz="1800" dirty="0" err="1">
                    <a:latin typeface="+mj-lt"/>
                  </a:rPr>
                  <a:t>Ngân</a:t>
                </a:r>
                <a:r>
                  <a:rPr lang="en-US" sz="1800" dirty="0">
                    <a:latin typeface="+mj-lt"/>
                  </a:rPr>
                  <a:t> </a:t>
                </a:r>
                <a:r>
                  <a:rPr lang="en-US" sz="1800" dirty="0" err="1">
                    <a:latin typeface="+mj-lt"/>
                  </a:rPr>
                  <a:t>đã</a:t>
                </a:r>
                <a:r>
                  <a:rPr lang="en-US" sz="1800" dirty="0">
                    <a:latin typeface="+mj-lt"/>
                  </a:rPr>
                  <a:t> </a:t>
                </a:r>
                <a:r>
                  <a:rPr lang="en-US" sz="1800" dirty="0" err="1">
                    <a:latin typeface="+mj-lt"/>
                  </a:rPr>
                  <a:t>làm</a:t>
                </a:r>
                <a:r>
                  <a:rPr lang="en-US" sz="1800" dirty="0">
                    <a:latin typeface="+mj-lt"/>
                  </a:rPr>
                  <a:t> </a:t>
                </a:r>
                <a:r>
                  <a:rPr lang="en-US" sz="1800" dirty="0" err="1">
                    <a:latin typeface="+mj-lt"/>
                  </a:rPr>
                  <a:t>như</a:t>
                </a:r>
                <a:r>
                  <a:rPr lang="en-US" sz="1800" dirty="0">
                    <a:latin typeface="+mj-lt"/>
                  </a:rPr>
                  <a:t> </a:t>
                </a:r>
                <a:r>
                  <a:rPr lang="en-US" sz="1800" dirty="0" err="1">
                    <a:latin typeface="+mj-lt"/>
                  </a:rPr>
                  <a:t>sau</a:t>
                </a:r>
                <a:r>
                  <a:rPr lang="en-US" sz="1800" dirty="0">
                    <a:latin typeface="+mj-lt"/>
                  </a:rPr>
                  <a:t>:</a:t>
                </a:r>
              </a:p>
              <a:p>
                <a:pPr marL="285750" indent="-285750">
                  <a:lnSpc>
                    <a:spcPct val="150000"/>
                  </a:lnSpc>
                  <a:buFont typeface="Arial" panose="020B0604020202020204" pitchFamily="34" charset="0"/>
                  <a:buChar char="•"/>
                </a:pPr>
                <a:r>
                  <a:rPr lang="en-US" sz="1800" dirty="0" err="1">
                    <a:latin typeface="+mj-lt"/>
                  </a:rPr>
                  <a:t>Với</a:t>
                </a:r>
                <a:r>
                  <a:rPr lang="en-US" sz="1800" dirty="0">
                    <a:latin typeface="+mj-lt"/>
                  </a:rPr>
                  <a:t> </a:t>
                </a:r>
                <a14:m>
                  <m:oMath xmlns:m="http://schemas.openxmlformats.org/officeDocument/2006/math">
                    <m:r>
                      <a:rPr lang="en-US" sz="1800" b="0" i="1" smtClean="0">
                        <a:latin typeface="Cambria Math" panose="02040503050406030204" pitchFamily="18" charset="0"/>
                      </a:rPr>
                      <m:t>𝑥</m:t>
                    </m:r>
                    <m:r>
                      <a:rPr lang="en-US" sz="1800" b="0" i="1" smtClean="0">
                        <a:latin typeface="Cambria Math" panose="02040503050406030204" pitchFamily="18" charset="0"/>
                      </a:rPr>
                      <m:t>=2</m:t>
                    </m:r>
                  </m:oMath>
                </a14:m>
                <a:r>
                  <a:rPr lang="en-US" sz="1800" dirty="0">
                    <a:latin typeface="+mj-lt"/>
                  </a:rPr>
                  <a:t>, </a:t>
                </a:r>
                <a:r>
                  <a:rPr lang="en-US" sz="1800" dirty="0" err="1">
                    <a:latin typeface="+mj-lt"/>
                  </a:rPr>
                  <a:t>phân</a:t>
                </a:r>
                <a:r>
                  <a:rPr lang="en-US" sz="1800" dirty="0">
                    <a:latin typeface="+mj-lt"/>
                  </a:rPr>
                  <a:t> </a:t>
                </a:r>
                <a:r>
                  <a:rPr lang="en-US" sz="1800" dirty="0" err="1">
                    <a:latin typeface="+mj-lt"/>
                  </a:rPr>
                  <a:t>thức</a:t>
                </a:r>
                <a:r>
                  <a:rPr lang="en-US" sz="1800" dirty="0">
                    <a:latin typeface="+mj-lt"/>
                  </a:rPr>
                  <a:t> </a:t>
                </a:r>
                <a:r>
                  <a:rPr lang="en-US" sz="1800" dirty="0" err="1">
                    <a:latin typeface="+mj-lt"/>
                  </a:rPr>
                  <a:t>đã</a:t>
                </a:r>
                <a:r>
                  <a:rPr lang="en-US" sz="1800" dirty="0">
                    <a:latin typeface="+mj-lt"/>
                  </a:rPr>
                  <a:t> </a:t>
                </a:r>
                <a:r>
                  <a:rPr lang="en-US" sz="1800" dirty="0" err="1">
                    <a:latin typeface="+mj-lt"/>
                  </a:rPr>
                  <a:t>cho</a:t>
                </a:r>
                <a:r>
                  <a:rPr lang="en-US" sz="1800" dirty="0">
                    <a:latin typeface="+mj-lt"/>
                  </a:rPr>
                  <a:t> </a:t>
                </a:r>
                <a:r>
                  <a:rPr lang="en-US" sz="1800" dirty="0" err="1">
                    <a:latin typeface="+mj-lt"/>
                  </a:rPr>
                  <a:t>có</a:t>
                </a:r>
                <a:r>
                  <a:rPr lang="en-US" sz="1800" dirty="0">
                    <a:latin typeface="+mj-lt"/>
                  </a:rPr>
                  <a:t> </a:t>
                </a:r>
                <a:r>
                  <a:rPr lang="en-US" sz="1800" dirty="0" err="1">
                    <a:latin typeface="+mj-lt"/>
                  </a:rPr>
                  <a:t>giá</a:t>
                </a:r>
                <a:r>
                  <a:rPr lang="en-US" sz="1800" dirty="0">
                    <a:latin typeface="+mj-lt"/>
                  </a:rPr>
                  <a:t> </a:t>
                </a:r>
                <a:r>
                  <a:rPr lang="en-US" sz="1800" dirty="0" err="1">
                    <a:latin typeface="+mj-lt"/>
                  </a:rPr>
                  <a:t>trị</a:t>
                </a:r>
                <a:r>
                  <a:rPr lang="en-US" sz="1800" dirty="0">
                    <a:latin typeface="+mj-lt"/>
                  </a:rPr>
                  <a:t> </a:t>
                </a:r>
                <a:r>
                  <a:rPr lang="en-US" sz="1800" dirty="0" err="1">
                    <a:latin typeface="+mj-lt"/>
                  </a:rPr>
                  <a:t>là</a:t>
                </a:r>
                <a:r>
                  <a:rPr lang="en-US" sz="1800" dirty="0">
                    <a:latin typeface="+mj-lt"/>
                  </a:rPr>
                  <a:t>: </a:t>
                </a:r>
                <a14:m>
                  <m:oMath xmlns:m="http://schemas.openxmlformats.org/officeDocument/2006/math">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2+1</m:t>
                        </m:r>
                      </m:num>
                      <m:den>
                        <m:r>
                          <a:rPr lang="en-US" sz="1800" b="0" i="1" smtClean="0">
                            <a:latin typeface="Cambria Math" panose="02040503050406030204" pitchFamily="18" charset="0"/>
                          </a:rPr>
                          <m:t>2−1</m:t>
                        </m:r>
                      </m:den>
                    </m:f>
                    <m:r>
                      <a:rPr lang="en-US" sz="1800" b="0" i="1" smtClean="0">
                        <a:latin typeface="Cambria Math" panose="02040503050406030204" pitchFamily="18" charset="0"/>
                      </a:rPr>
                      <m:t>=3</m:t>
                    </m:r>
                  </m:oMath>
                </a14:m>
                <a:endParaRPr lang="en-US" sz="1800" dirty="0">
                  <a:latin typeface="+mj-lt"/>
                </a:endParaRPr>
              </a:p>
              <a:p>
                <a:pPr marL="285750" indent="-285750">
                  <a:lnSpc>
                    <a:spcPct val="150000"/>
                  </a:lnSpc>
                  <a:buFont typeface="Arial" panose="020B0604020202020204" pitchFamily="34" charset="0"/>
                  <a:buChar char="•"/>
                </a:pPr>
                <a:r>
                  <a:rPr lang="en-US" sz="1800" dirty="0" err="1">
                    <a:latin typeface="+mj-lt"/>
                  </a:rPr>
                  <a:t>Với</a:t>
                </a:r>
                <a:r>
                  <a:rPr lang="en-US" sz="1800" dirty="0">
                    <a:latin typeface="+mj-lt"/>
                  </a:rPr>
                  <a:t> </a:t>
                </a:r>
                <a14:m>
                  <m:oMath xmlns:m="http://schemas.openxmlformats.org/officeDocument/2006/math">
                    <m:r>
                      <a:rPr lang="en-US" sz="1800" b="0" i="1" smtClean="0">
                        <a:latin typeface="Cambria Math" panose="02040503050406030204" pitchFamily="18" charset="0"/>
                      </a:rPr>
                      <m:t>𝑥</m:t>
                    </m:r>
                    <m:r>
                      <a:rPr lang="en-US" sz="1800" b="0" i="1" smtClean="0">
                        <a:latin typeface="Cambria Math" panose="02040503050406030204" pitchFamily="18" charset="0"/>
                      </a:rPr>
                      <m:t>=−1</m:t>
                    </m:r>
                  </m:oMath>
                </a14:m>
                <a:r>
                  <a:rPr lang="en-US" sz="1800" dirty="0">
                    <a:latin typeface="+mj-lt"/>
                  </a:rPr>
                  <a:t>, </a:t>
                </a:r>
                <a:r>
                  <a:rPr lang="en-US" sz="1800" dirty="0" err="1">
                    <a:latin typeface="+mj-lt"/>
                  </a:rPr>
                  <a:t>phân</a:t>
                </a:r>
                <a:r>
                  <a:rPr lang="en-US" sz="1800" dirty="0">
                    <a:latin typeface="+mj-lt"/>
                  </a:rPr>
                  <a:t> </a:t>
                </a:r>
                <a:r>
                  <a:rPr lang="en-US" sz="1800" dirty="0" err="1">
                    <a:latin typeface="+mj-lt"/>
                  </a:rPr>
                  <a:t>thức</a:t>
                </a:r>
                <a:r>
                  <a:rPr lang="en-US" sz="1800" dirty="0">
                    <a:latin typeface="+mj-lt"/>
                  </a:rPr>
                  <a:t> </a:t>
                </a:r>
                <a:r>
                  <a:rPr lang="en-US" sz="1800" dirty="0" err="1">
                    <a:latin typeface="+mj-lt"/>
                  </a:rPr>
                  <a:t>đã</a:t>
                </a:r>
                <a:r>
                  <a:rPr lang="en-US" sz="1800" dirty="0">
                    <a:latin typeface="+mj-lt"/>
                  </a:rPr>
                  <a:t> </a:t>
                </a:r>
                <a:r>
                  <a:rPr lang="en-US" sz="1800" dirty="0" err="1">
                    <a:latin typeface="+mj-lt"/>
                  </a:rPr>
                  <a:t>cho</a:t>
                </a:r>
                <a:r>
                  <a:rPr lang="en-US" sz="1800" dirty="0">
                    <a:latin typeface="+mj-lt"/>
                  </a:rPr>
                  <a:t> </a:t>
                </a:r>
                <a:r>
                  <a:rPr lang="en-US" sz="1800" dirty="0" err="1">
                    <a:latin typeface="+mj-lt"/>
                  </a:rPr>
                  <a:t>có</a:t>
                </a:r>
                <a:r>
                  <a:rPr lang="en-US" sz="1800" dirty="0">
                    <a:latin typeface="+mj-lt"/>
                  </a:rPr>
                  <a:t> </a:t>
                </a:r>
                <a:r>
                  <a:rPr lang="en-US" sz="1800" dirty="0" err="1">
                    <a:latin typeface="+mj-lt"/>
                  </a:rPr>
                  <a:t>giá</a:t>
                </a:r>
                <a:r>
                  <a:rPr lang="en-US" sz="1800" dirty="0">
                    <a:latin typeface="+mj-lt"/>
                  </a:rPr>
                  <a:t> </a:t>
                </a:r>
                <a:r>
                  <a:rPr lang="en-US" sz="1800" dirty="0" err="1">
                    <a:latin typeface="+mj-lt"/>
                  </a:rPr>
                  <a:t>trị</a:t>
                </a:r>
                <a:r>
                  <a:rPr lang="en-US" sz="1800" dirty="0">
                    <a:latin typeface="+mj-lt"/>
                  </a:rPr>
                  <a:t> </a:t>
                </a:r>
                <a:r>
                  <a:rPr lang="en-US" sz="1800" dirty="0" err="1">
                    <a:latin typeface="+mj-lt"/>
                  </a:rPr>
                  <a:t>là</a:t>
                </a:r>
                <a:r>
                  <a:rPr lang="en-US" sz="1800" dirty="0">
                    <a:latin typeface="+mj-lt"/>
                  </a:rPr>
                  <a:t>: </a:t>
                </a:r>
                <a14:m>
                  <m:oMath xmlns:m="http://schemas.openxmlformats.org/officeDocument/2006/math">
                    <m:f>
                      <m:fPr>
                        <m:ctrlPr>
                          <a:rPr lang="en-US" sz="1800" b="0" i="1" smtClean="0">
                            <a:latin typeface="Cambria Math" panose="02040503050406030204" pitchFamily="18" charset="0"/>
                          </a:rPr>
                        </m:ctrlPr>
                      </m:fPr>
                      <m:num>
                        <m:d>
                          <m:dPr>
                            <m:ctrlPr>
                              <a:rPr lang="en-US" sz="1800" b="0" i="1" smtClean="0">
                                <a:latin typeface="Cambria Math" panose="02040503050406030204" pitchFamily="18" charset="0"/>
                              </a:rPr>
                            </m:ctrlPr>
                          </m:dPr>
                          <m:e>
                            <m:r>
                              <a:rPr lang="en-US" sz="1800" b="0" i="1" smtClean="0">
                                <a:latin typeface="Cambria Math" panose="02040503050406030204" pitchFamily="18" charset="0"/>
                              </a:rPr>
                              <m:t>−1</m:t>
                            </m:r>
                          </m:e>
                        </m:d>
                        <m:r>
                          <a:rPr lang="en-US" sz="1800" b="0" i="1" smtClean="0">
                            <a:latin typeface="Cambria Math" panose="02040503050406030204" pitchFamily="18" charset="0"/>
                          </a:rPr>
                          <m:t>+1</m:t>
                        </m:r>
                      </m:num>
                      <m:den>
                        <m:d>
                          <m:dPr>
                            <m:ctrlPr>
                              <a:rPr lang="en-US" sz="1800" b="0" i="1" smtClean="0">
                                <a:latin typeface="Cambria Math" panose="02040503050406030204" pitchFamily="18" charset="0"/>
                              </a:rPr>
                            </m:ctrlPr>
                          </m:dPr>
                          <m:e>
                            <m:r>
                              <a:rPr lang="en-US" sz="1800" b="0" i="1" smtClean="0">
                                <a:latin typeface="Cambria Math" panose="02040503050406030204" pitchFamily="18" charset="0"/>
                              </a:rPr>
                              <m:t>−1</m:t>
                            </m:r>
                          </m:e>
                        </m:d>
                        <m:r>
                          <a:rPr lang="en-US" sz="1800" b="0" i="1" smtClean="0">
                            <a:latin typeface="Cambria Math" panose="02040503050406030204" pitchFamily="18" charset="0"/>
                          </a:rPr>
                          <m:t>−1</m:t>
                        </m:r>
                      </m:den>
                    </m:f>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0</m:t>
                        </m:r>
                      </m:num>
                      <m:den>
                        <m:r>
                          <a:rPr lang="en-US" sz="1800" b="0" i="1" smtClean="0">
                            <a:latin typeface="Cambria Math" panose="02040503050406030204" pitchFamily="18" charset="0"/>
                          </a:rPr>
                          <m:t>−2</m:t>
                        </m:r>
                      </m:den>
                    </m:f>
                    <m:r>
                      <a:rPr lang="en-US" sz="1800" b="0" i="1" smtClean="0">
                        <a:latin typeface="Cambria Math" panose="02040503050406030204" pitchFamily="18" charset="0"/>
                      </a:rPr>
                      <m:t>=0</m:t>
                    </m:r>
                  </m:oMath>
                </a14:m>
                <a:endParaRPr lang="en-US" sz="1800" dirty="0">
                  <a:latin typeface="+mj-lt"/>
                </a:endParaRPr>
              </a:p>
              <a:p>
                <a:pPr>
                  <a:lnSpc>
                    <a:spcPct val="150000"/>
                  </a:lnSpc>
                </a:pPr>
                <a:r>
                  <a:rPr lang="en-US" sz="1800" dirty="0" err="1">
                    <a:latin typeface="+mj-lt"/>
                  </a:rPr>
                  <a:t>Cách</a:t>
                </a:r>
                <a:r>
                  <a:rPr lang="en-US" sz="1800" dirty="0">
                    <a:latin typeface="+mj-lt"/>
                  </a:rPr>
                  <a:t> </a:t>
                </a:r>
                <a:r>
                  <a:rPr lang="en-US" sz="1800" dirty="0" err="1">
                    <a:latin typeface="+mj-lt"/>
                  </a:rPr>
                  <a:t>làm</a:t>
                </a:r>
                <a:r>
                  <a:rPr lang="en-US" sz="1800" dirty="0">
                    <a:latin typeface="+mj-lt"/>
                  </a:rPr>
                  <a:t> </a:t>
                </a:r>
                <a:r>
                  <a:rPr lang="en-US" sz="1800" dirty="0" err="1">
                    <a:latin typeface="+mj-lt"/>
                  </a:rPr>
                  <a:t>của</a:t>
                </a:r>
                <a:r>
                  <a:rPr lang="en-US" sz="1800" dirty="0">
                    <a:latin typeface="+mj-lt"/>
                  </a:rPr>
                  <a:t> </a:t>
                </a:r>
                <a:r>
                  <a:rPr lang="en-US" sz="1800" dirty="0" err="1">
                    <a:latin typeface="+mj-lt"/>
                  </a:rPr>
                  <a:t>bạn</a:t>
                </a:r>
                <a:r>
                  <a:rPr lang="en-US" sz="1800" dirty="0">
                    <a:latin typeface="+mj-lt"/>
                  </a:rPr>
                  <a:t> </a:t>
                </a:r>
                <a:r>
                  <a:rPr lang="en-US" sz="1800" dirty="0" err="1">
                    <a:latin typeface="+mj-lt"/>
                  </a:rPr>
                  <a:t>Ngân</a:t>
                </a:r>
                <a:r>
                  <a:rPr lang="en-US" sz="1800" dirty="0">
                    <a:latin typeface="+mj-lt"/>
                  </a:rPr>
                  <a:t> </a:t>
                </a:r>
                <a:r>
                  <a:rPr lang="en-US" sz="1800" dirty="0" err="1">
                    <a:latin typeface="+mj-lt"/>
                  </a:rPr>
                  <a:t>là</a:t>
                </a:r>
                <a:r>
                  <a:rPr lang="en-US" sz="1800" dirty="0">
                    <a:latin typeface="+mj-lt"/>
                  </a:rPr>
                  <a:t> </a:t>
                </a:r>
                <a:r>
                  <a:rPr lang="en-US" sz="1800" dirty="0" err="1">
                    <a:latin typeface="+mj-lt"/>
                  </a:rPr>
                  <a:t>đúng</a:t>
                </a:r>
                <a:r>
                  <a:rPr lang="en-US" sz="1800" dirty="0">
                    <a:latin typeface="+mj-lt"/>
                  </a:rPr>
                  <a:t> hay </a:t>
                </a:r>
                <a:r>
                  <a:rPr lang="en-US" sz="1800" dirty="0" err="1">
                    <a:latin typeface="+mj-lt"/>
                  </a:rPr>
                  <a:t>sai</a:t>
                </a:r>
                <a:r>
                  <a:rPr lang="en-US" sz="1800" dirty="0">
                    <a:latin typeface="+mj-lt"/>
                  </a:rPr>
                  <a:t>? </a:t>
                </a:r>
                <a:r>
                  <a:rPr lang="en-US" sz="1800" dirty="0" err="1">
                    <a:latin typeface="+mj-lt"/>
                  </a:rPr>
                  <a:t>Vì</a:t>
                </a:r>
                <a:r>
                  <a:rPr lang="en-US" sz="1800" dirty="0">
                    <a:latin typeface="+mj-lt"/>
                  </a:rPr>
                  <a:t> </a:t>
                </a:r>
                <a:r>
                  <a:rPr lang="en-US" sz="1800" dirty="0" err="1">
                    <a:latin typeface="+mj-lt"/>
                  </a:rPr>
                  <a:t>sao</a:t>
                </a:r>
                <a:r>
                  <a:rPr lang="en-US" sz="1800" dirty="0">
                    <a:latin typeface="+mj-lt"/>
                  </a:rPr>
                  <a:t>?</a:t>
                </a:r>
              </a:p>
              <a:p>
                <a:pPr>
                  <a:lnSpc>
                    <a:spcPct val="150000"/>
                  </a:lnSpc>
                </a:pPr>
                <a:r>
                  <a:rPr lang="en-US" sz="1800" dirty="0">
                    <a:latin typeface="+mj-lt"/>
                  </a:rPr>
                  <a:t>d) </a:t>
                </a:r>
                <a:r>
                  <a:rPr lang="en-US" sz="1800" dirty="0" err="1">
                    <a:latin typeface="+mj-lt"/>
                  </a:rPr>
                  <a:t>Với</a:t>
                </a:r>
                <a:r>
                  <a:rPr lang="en-US" sz="1800" dirty="0">
                    <a:latin typeface="+mj-lt"/>
                  </a:rPr>
                  <a:t> </a:t>
                </a:r>
                <a:r>
                  <a:rPr lang="en-US" sz="1800" dirty="0" err="1">
                    <a:latin typeface="+mj-lt"/>
                  </a:rPr>
                  <a:t>những</a:t>
                </a:r>
                <a:r>
                  <a:rPr lang="en-US" sz="1800" dirty="0">
                    <a:latin typeface="+mj-lt"/>
                  </a:rPr>
                  <a:t> </a:t>
                </a:r>
                <a:r>
                  <a:rPr lang="en-US" sz="1800" dirty="0" err="1">
                    <a:latin typeface="+mj-lt"/>
                  </a:rPr>
                  <a:t>giá</a:t>
                </a:r>
                <a:r>
                  <a:rPr lang="en-US" sz="1800" dirty="0">
                    <a:latin typeface="+mj-lt"/>
                  </a:rPr>
                  <a:t> </a:t>
                </a:r>
                <a:r>
                  <a:rPr lang="en-US" sz="1800" dirty="0" err="1">
                    <a:latin typeface="+mj-lt"/>
                  </a:rPr>
                  <a:t>trị</a:t>
                </a:r>
                <a:r>
                  <a:rPr lang="en-US" sz="1800" dirty="0">
                    <a:latin typeface="+mj-lt"/>
                  </a:rPr>
                  <a:t> </a:t>
                </a:r>
                <a:r>
                  <a:rPr lang="en-US" sz="1800" dirty="0" err="1">
                    <a:latin typeface="+mj-lt"/>
                  </a:rPr>
                  <a:t>nào</a:t>
                </a:r>
                <a:r>
                  <a:rPr lang="en-US" sz="1800" dirty="0">
                    <a:latin typeface="+mj-lt"/>
                  </a:rPr>
                  <a:t> </a:t>
                </a:r>
                <a:r>
                  <a:rPr lang="en-US" sz="1800" dirty="0" err="1">
                    <a:latin typeface="+mj-lt"/>
                  </a:rPr>
                  <a:t>của</a:t>
                </a:r>
                <a:r>
                  <a:rPr lang="en-US" sz="1800" dirty="0">
                    <a:latin typeface="+mj-lt"/>
                  </a:rPr>
                  <a:t> </a:t>
                </a:r>
                <a:r>
                  <a:rPr lang="en-US" sz="1800" dirty="0" err="1">
                    <a:latin typeface="+mj-lt"/>
                  </a:rPr>
                  <a:t>biến</a:t>
                </a:r>
                <a:r>
                  <a:rPr lang="en-US" sz="1800" dirty="0">
                    <a:latin typeface="+mj-lt"/>
                  </a:rPr>
                  <a:t> </a:t>
                </a:r>
                <a:r>
                  <a:rPr lang="en-US" sz="1800" dirty="0" err="1">
                    <a:latin typeface="+mj-lt"/>
                  </a:rPr>
                  <a:t>thì</a:t>
                </a:r>
                <a:r>
                  <a:rPr lang="en-US" sz="1800" dirty="0">
                    <a:latin typeface="+mj-lt"/>
                  </a:rPr>
                  <a:t> </a:t>
                </a:r>
                <a:r>
                  <a:rPr lang="en-US" sz="1800" dirty="0" err="1">
                    <a:latin typeface="+mj-lt"/>
                  </a:rPr>
                  <a:t>có</a:t>
                </a:r>
                <a:r>
                  <a:rPr lang="en-US" sz="1800" dirty="0">
                    <a:latin typeface="+mj-lt"/>
                  </a:rPr>
                  <a:t> </a:t>
                </a:r>
                <a:r>
                  <a:rPr lang="en-US" sz="1800" dirty="0" err="1">
                    <a:latin typeface="+mj-lt"/>
                  </a:rPr>
                  <a:t>thể</a:t>
                </a:r>
                <a:r>
                  <a:rPr lang="en-US" sz="1800" dirty="0">
                    <a:latin typeface="+mj-lt"/>
                  </a:rPr>
                  <a:t> </a:t>
                </a:r>
                <a:r>
                  <a:rPr lang="en-US" sz="1800" dirty="0" err="1">
                    <a:latin typeface="+mj-lt"/>
                  </a:rPr>
                  <a:t>tính</a:t>
                </a:r>
                <a:r>
                  <a:rPr lang="en-US" sz="1800" dirty="0">
                    <a:latin typeface="+mj-lt"/>
                  </a:rPr>
                  <a:t> </a:t>
                </a:r>
                <a:r>
                  <a:rPr lang="en-US" sz="1800" dirty="0" err="1">
                    <a:latin typeface="+mj-lt"/>
                  </a:rPr>
                  <a:t>được</a:t>
                </a:r>
                <a:r>
                  <a:rPr lang="en-US" sz="1800" dirty="0">
                    <a:latin typeface="+mj-lt"/>
                  </a:rPr>
                  <a:t> </a:t>
                </a:r>
                <a:r>
                  <a:rPr lang="en-US" sz="1800" dirty="0" err="1">
                    <a:latin typeface="+mj-lt"/>
                  </a:rPr>
                  <a:t>giá</a:t>
                </a:r>
                <a:r>
                  <a:rPr lang="en-US" sz="1800" dirty="0">
                    <a:latin typeface="+mj-lt"/>
                  </a:rPr>
                  <a:t> </a:t>
                </a:r>
                <a:r>
                  <a:rPr lang="en-US" sz="1800" dirty="0" err="1">
                    <a:latin typeface="+mj-lt"/>
                  </a:rPr>
                  <a:t>trị</a:t>
                </a:r>
                <a:r>
                  <a:rPr lang="en-US" sz="1800" dirty="0">
                    <a:latin typeface="+mj-lt"/>
                  </a:rPr>
                  <a:t> </a:t>
                </a:r>
                <a:r>
                  <a:rPr lang="en-US" sz="1800" dirty="0" err="1">
                    <a:latin typeface="+mj-lt"/>
                  </a:rPr>
                  <a:t>của</a:t>
                </a:r>
                <a:r>
                  <a:rPr lang="en-US" sz="1800" dirty="0">
                    <a:latin typeface="+mj-lt"/>
                  </a:rPr>
                  <a:t> </a:t>
                </a:r>
                <a:r>
                  <a:rPr lang="en-US" sz="1800" dirty="0" err="1">
                    <a:latin typeface="+mj-lt"/>
                  </a:rPr>
                  <a:t>phân</a:t>
                </a:r>
                <a:r>
                  <a:rPr lang="en-US" sz="1800" dirty="0">
                    <a:latin typeface="+mj-lt"/>
                  </a:rPr>
                  <a:t> </a:t>
                </a:r>
                <a:r>
                  <a:rPr lang="en-US" sz="1800" dirty="0" err="1">
                    <a:latin typeface="+mj-lt"/>
                  </a:rPr>
                  <a:t>thức</a:t>
                </a:r>
                <a:r>
                  <a:rPr lang="en-US" sz="1800" dirty="0">
                    <a:latin typeface="+mj-lt"/>
                  </a:rPr>
                  <a:t> </a:t>
                </a:r>
                <a:r>
                  <a:rPr lang="en-US" sz="1800" dirty="0" err="1">
                    <a:latin typeface="+mj-lt"/>
                  </a:rPr>
                  <a:t>đã</a:t>
                </a:r>
                <a:r>
                  <a:rPr lang="en-US" sz="1800" dirty="0">
                    <a:latin typeface="+mj-lt"/>
                  </a:rPr>
                  <a:t> </a:t>
                </a:r>
                <a:r>
                  <a:rPr lang="en-US" sz="1800" dirty="0" err="1">
                    <a:latin typeface="+mj-lt"/>
                  </a:rPr>
                  <a:t>cho</a:t>
                </a:r>
                <a:r>
                  <a:rPr lang="en-US" sz="1800" dirty="0">
                    <a:latin typeface="+mj-lt"/>
                  </a:rPr>
                  <a:t> </a:t>
                </a:r>
                <a:r>
                  <a:rPr lang="en-US" sz="1800" dirty="0" err="1">
                    <a:latin typeface="+mj-lt"/>
                  </a:rPr>
                  <a:t>bằng</a:t>
                </a:r>
                <a:r>
                  <a:rPr lang="en-US" sz="1800" dirty="0">
                    <a:latin typeface="+mj-lt"/>
                  </a:rPr>
                  <a:t> </a:t>
                </a:r>
                <a:r>
                  <a:rPr lang="en-US" sz="1800" dirty="0" err="1">
                    <a:latin typeface="+mj-lt"/>
                  </a:rPr>
                  <a:t>cách</a:t>
                </a:r>
                <a:r>
                  <a:rPr lang="en-US" sz="1800" dirty="0">
                    <a:latin typeface="+mj-lt"/>
                  </a:rPr>
                  <a:t> </a:t>
                </a:r>
                <a:r>
                  <a:rPr lang="en-US" sz="1800" dirty="0" err="1">
                    <a:latin typeface="+mj-lt"/>
                  </a:rPr>
                  <a:t>tính</a:t>
                </a:r>
                <a:r>
                  <a:rPr lang="en-US" sz="1800" dirty="0">
                    <a:latin typeface="+mj-lt"/>
                  </a:rPr>
                  <a:t> </a:t>
                </a:r>
                <a:r>
                  <a:rPr lang="en-US" sz="1800" dirty="0" err="1">
                    <a:latin typeface="+mj-lt"/>
                  </a:rPr>
                  <a:t>giá</a:t>
                </a:r>
                <a:r>
                  <a:rPr lang="en-US" sz="1800" dirty="0">
                    <a:latin typeface="+mj-lt"/>
                  </a:rPr>
                  <a:t> </a:t>
                </a:r>
                <a:r>
                  <a:rPr lang="en-US" sz="1800" dirty="0" err="1">
                    <a:latin typeface="+mj-lt"/>
                  </a:rPr>
                  <a:t>trị</a:t>
                </a:r>
                <a:r>
                  <a:rPr lang="en-US" sz="1800" dirty="0">
                    <a:latin typeface="+mj-lt"/>
                  </a:rPr>
                  <a:t> </a:t>
                </a:r>
                <a:r>
                  <a:rPr lang="en-US" sz="1800" dirty="0" err="1">
                    <a:latin typeface="+mj-lt"/>
                  </a:rPr>
                  <a:t>của</a:t>
                </a:r>
                <a:r>
                  <a:rPr lang="en-US" sz="1800" dirty="0">
                    <a:latin typeface="+mj-lt"/>
                  </a:rPr>
                  <a:t> </a:t>
                </a:r>
                <a:r>
                  <a:rPr lang="en-US" sz="1800" dirty="0" err="1">
                    <a:latin typeface="+mj-lt"/>
                  </a:rPr>
                  <a:t>phân</a:t>
                </a:r>
                <a:r>
                  <a:rPr lang="en-US" sz="1800" dirty="0">
                    <a:latin typeface="+mj-lt"/>
                  </a:rPr>
                  <a:t> </a:t>
                </a:r>
                <a:r>
                  <a:rPr lang="en-US" sz="1800" dirty="0" err="1">
                    <a:latin typeface="+mj-lt"/>
                  </a:rPr>
                  <a:t>thức</a:t>
                </a:r>
                <a:r>
                  <a:rPr lang="en-US" sz="1800" dirty="0">
                    <a:latin typeface="+mj-lt"/>
                  </a:rPr>
                  <a:t> </a:t>
                </a:r>
                <a:r>
                  <a:rPr lang="en-US" sz="1800" dirty="0" err="1">
                    <a:latin typeface="+mj-lt"/>
                  </a:rPr>
                  <a:t>rút</a:t>
                </a:r>
                <a:r>
                  <a:rPr lang="en-US" sz="1800" dirty="0">
                    <a:latin typeface="+mj-lt"/>
                  </a:rPr>
                  <a:t> </a:t>
                </a:r>
                <a:r>
                  <a:rPr lang="en-US" sz="1800" dirty="0" err="1">
                    <a:latin typeface="+mj-lt"/>
                  </a:rPr>
                  <a:t>gọn</a:t>
                </a:r>
                <a:r>
                  <a:rPr lang="en-US" sz="1800" dirty="0">
                    <a:latin typeface="+mj-lt"/>
                  </a:rPr>
                  <a:t>?</a:t>
                </a:r>
              </a:p>
            </p:txBody>
          </p:sp>
        </mc:Choice>
        <mc:Fallback xmlns="">
          <p:sp>
            <p:nvSpPr>
              <p:cNvPr id="3" name="TextBox 2">
                <a:extLst>
                  <a:ext uri="{FF2B5EF4-FFF2-40B4-BE49-F238E27FC236}">
                    <a16:creationId xmlns:a16="http://schemas.microsoft.com/office/drawing/2014/main" id="{946C71CE-36F8-E6C7-653E-F470F4979FE1}"/>
                  </a:ext>
                </a:extLst>
              </p:cNvPr>
              <p:cNvSpPr txBox="1">
                <a:spLocks noRot="1" noChangeAspect="1" noMove="1" noResize="1" noEditPoints="1" noAdjustHandles="1" noChangeArrowheads="1" noChangeShapeType="1" noTextEdit="1"/>
              </p:cNvSpPr>
              <p:nvPr/>
            </p:nvSpPr>
            <p:spPr>
              <a:xfrm>
                <a:off x="748664" y="661486"/>
                <a:ext cx="8199690" cy="4372415"/>
              </a:xfrm>
              <a:prstGeom prst="rect">
                <a:avLst/>
              </a:prstGeom>
              <a:blipFill>
                <a:blip r:embed="rId4"/>
                <a:stretch>
                  <a:fillRect l="-669" b="-1395"/>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90847FFD-8E2F-E294-0A3E-134DB15693B6}"/>
              </a:ext>
            </a:extLst>
          </p:cNvPr>
          <p:cNvPicPr>
            <a:picLocks noChangeAspect="1"/>
          </p:cNvPicPr>
          <p:nvPr/>
        </p:nvPicPr>
        <p:blipFill>
          <a:blip r:embed="rId5"/>
          <a:stretch>
            <a:fillRect/>
          </a:stretch>
        </p:blipFill>
        <p:spPr>
          <a:xfrm>
            <a:off x="7116106" y="2254582"/>
            <a:ext cx="1832247" cy="1749521"/>
          </a:xfrm>
          <a:prstGeom prst="rect">
            <a:avLst/>
          </a:prstGeom>
        </p:spPr>
      </p:pic>
    </p:spTree>
    <p:extLst>
      <p:ext uri="{BB962C8B-B14F-4D97-AF65-F5344CB8AC3E}">
        <p14:creationId xmlns:p14="http://schemas.microsoft.com/office/powerpoint/2010/main" val="4284774729"/>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left)">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circle(in)">
                                      <p:cBhvr>
                                        <p:cTn id="27" dur="500"/>
                                        <p:tgtEl>
                                          <p:spTgt spid="3">
                                            <p:txEl>
                                              <p:pRg st="2" end="2"/>
                                            </p:txEl>
                                          </p:spTgt>
                                        </p:tgtEl>
                                      </p:cBhvr>
                                    </p:animEffect>
                                  </p:childTnLst>
                                </p:cTn>
                              </p:par>
                              <p:par>
                                <p:cTn id="28" presetID="6" presetClass="entr" presetSubtype="16" fill="hold" nodeType="with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circle(in)">
                                      <p:cBhvr>
                                        <p:cTn id="30" dur="500"/>
                                        <p:tgtEl>
                                          <p:spTgt spid="3">
                                            <p:txEl>
                                              <p:pRg st="3" end="3"/>
                                            </p:txEl>
                                          </p:spTgt>
                                        </p:tgtEl>
                                      </p:cBhvr>
                                    </p:animEffect>
                                  </p:childTnLst>
                                </p:cTn>
                              </p:par>
                              <p:par>
                                <p:cTn id="31" presetID="6" presetClass="entr" presetSubtype="16"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circle(in)">
                                      <p:cBhvr>
                                        <p:cTn id="33" dur="500"/>
                                        <p:tgtEl>
                                          <p:spTgt spid="3">
                                            <p:txEl>
                                              <p:pRg st="4" end="4"/>
                                            </p:txEl>
                                          </p:spTgt>
                                        </p:tgtEl>
                                      </p:cBhvr>
                                    </p:animEffect>
                                  </p:childTnLst>
                                </p:cTn>
                              </p:par>
                              <p:par>
                                <p:cTn id="34" presetID="6" presetClass="entr" presetSubtype="16" fill="hold"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circle(in)">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6" name="Oval Callout 29">
            <a:extLst>
              <a:ext uri="{FF2B5EF4-FFF2-40B4-BE49-F238E27FC236}">
                <a16:creationId xmlns:a16="http://schemas.microsoft.com/office/drawing/2014/main" id="{37DC1576-74AE-4EBB-52B4-81841BC9412A}"/>
              </a:ext>
            </a:extLst>
          </p:cNvPr>
          <p:cNvSpPr/>
          <p:nvPr/>
        </p:nvSpPr>
        <p:spPr>
          <a:xfrm>
            <a:off x="7247222" y="434296"/>
            <a:ext cx="972752" cy="425555"/>
          </a:xfrm>
          <a:prstGeom prst="wedgeEllipseCallout">
            <a:avLst>
              <a:gd name="adj1" fmla="val -17313"/>
              <a:gd name="adj2" fmla="val 77994"/>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p:pic>
        <p:nvPicPr>
          <p:cNvPr id="2" name="Picture 1">
            <a:extLst>
              <a:ext uri="{FF2B5EF4-FFF2-40B4-BE49-F238E27FC236}">
                <a16:creationId xmlns:a16="http://schemas.microsoft.com/office/drawing/2014/main" id="{C04031A1-E9E7-401B-4361-2FB8CBAE94B0}"/>
              </a:ext>
            </a:extLst>
          </p:cNvPr>
          <p:cNvPicPr>
            <a:picLocks noChangeAspect="1"/>
          </p:cNvPicPr>
          <p:nvPr/>
        </p:nvPicPr>
        <p:blipFill>
          <a:blip r:embed="rId3"/>
          <a:stretch>
            <a:fillRect/>
          </a:stretch>
        </p:blipFill>
        <p:spPr>
          <a:xfrm>
            <a:off x="6724150" y="2099142"/>
            <a:ext cx="1671186" cy="1674727"/>
          </a:xfrm>
          <a:prstGeom prst="rect">
            <a:avLst/>
          </a:prstGeom>
        </p:spPr>
      </p:pic>
      <p:sp>
        <p:nvSpPr>
          <p:cNvPr id="3" name="TextBox 2">
            <a:extLst>
              <a:ext uri="{FF2B5EF4-FFF2-40B4-BE49-F238E27FC236}">
                <a16:creationId xmlns:a16="http://schemas.microsoft.com/office/drawing/2014/main" id="{E9AD0E04-055F-3CAB-F7B3-9B0810528A5B}"/>
              </a:ext>
            </a:extLst>
          </p:cNvPr>
          <p:cNvSpPr txBox="1"/>
          <p:nvPr/>
        </p:nvSpPr>
        <p:spPr>
          <a:xfrm>
            <a:off x="748664" y="492350"/>
            <a:ext cx="3731896" cy="605909"/>
          </a:xfrm>
          <a:prstGeom prst="flowChartTerminator">
            <a:avLst/>
          </a:prstGeom>
          <a:solidFill>
            <a:schemeClr val="accent1">
              <a:lumMod val="20000"/>
              <a:lumOff val="80000"/>
            </a:schemeClr>
          </a:solidFill>
          <a:ln w="38100">
            <a:solidFill>
              <a:srgbClr val="00B0F0"/>
            </a:solidFill>
            <a:prstDash val="solid"/>
          </a:ln>
        </p:spPr>
        <p:txBody>
          <a:bodyPr wrap="square" rtlCol="0" anchor="ctr">
            <a:spAutoFit/>
          </a:bodyPr>
          <a:lstStyle/>
          <a:p>
            <a:pPr algn="ctr">
              <a:buClrTx/>
              <a:buFontTx/>
              <a:buNone/>
            </a:pPr>
            <a:r>
              <a:rPr lang="nl-NL" sz="2200" b="1" kern="1200" dirty="0" err="1">
                <a:solidFill>
                  <a:prstClr val="black"/>
                </a:solidFill>
                <a:latin typeface="+mn-lt"/>
                <a:ea typeface="+mn-ea"/>
                <a:cs typeface="Arial" panose="020B0604020202020204" pitchFamily="34" charset="0"/>
              </a:rPr>
              <a:t>Ví</a:t>
            </a:r>
            <a:r>
              <a:rPr lang="nl-NL" sz="2200" b="1" kern="1200" dirty="0">
                <a:solidFill>
                  <a:prstClr val="black"/>
                </a:solidFill>
                <a:latin typeface="+mn-lt"/>
                <a:ea typeface="+mn-ea"/>
                <a:cs typeface="Arial" panose="020B0604020202020204" pitchFamily="34" charset="0"/>
              </a:rPr>
              <a:t> </a:t>
            </a:r>
            <a:r>
              <a:rPr lang="nl-NL" sz="2200" b="1" kern="1200" dirty="0" err="1">
                <a:solidFill>
                  <a:prstClr val="black"/>
                </a:solidFill>
                <a:latin typeface="+mn-lt"/>
                <a:ea typeface="+mn-ea"/>
                <a:cs typeface="Arial" panose="020B0604020202020204" pitchFamily="34" charset="0"/>
              </a:rPr>
              <a:t>dụ</a:t>
            </a:r>
            <a:r>
              <a:rPr lang="nl-NL" sz="2200" b="1" kern="1200" dirty="0">
                <a:solidFill>
                  <a:prstClr val="black"/>
                </a:solidFill>
                <a:latin typeface="+mn-lt"/>
                <a:ea typeface="+mn-ea"/>
                <a:cs typeface="Arial" panose="020B0604020202020204" pitchFamily="34" charset="0"/>
              </a:rPr>
              <a:t> 9: SGK – tr.35, 36</a:t>
            </a:r>
            <a:endParaRPr lang="en-US" sz="2200" kern="1200" dirty="0">
              <a:solidFill>
                <a:prstClr val="black"/>
              </a:solidFill>
              <a:latin typeface="+mn-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A341951-1BCE-27F0-E112-84BCEFCF717F}"/>
                  </a:ext>
                </a:extLst>
              </p:cNvPr>
              <p:cNvSpPr txBox="1"/>
              <p:nvPr/>
            </p:nvSpPr>
            <p:spPr>
              <a:xfrm>
                <a:off x="532698" y="1202479"/>
                <a:ext cx="7411152" cy="818622"/>
              </a:xfrm>
              <a:prstGeom prst="rect">
                <a:avLst/>
              </a:prstGeom>
              <a:noFill/>
            </p:spPr>
            <p:txBody>
              <a:bodyPr wrap="square">
                <a:spAutoFit/>
              </a:bodyPr>
              <a:lstStyle/>
              <a:p>
                <a:pPr>
                  <a:lnSpc>
                    <a:spcPct val="150000"/>
                  </a:lnSpc>
                </a:pPr>
                <a:r>
                  <a:rPr lang="en-US" sz="2200" dirty="0">
                    <a:latin typeface="+mj-lt"/>
                  </a:rPr>
                  <a:t>a) </a:t>
                </a:r>
                <a:r>
                  <a:rPr lang="en-US" sz="2200" dirty="0" err="1">
                    <a:latin typeface="+mj-lt"/>
                  </a:rPr>
                  <a:t>Điều</a:t>
                </a:r>
                <a:r>
                  <a:rPr lang="en-US" sz="2200" dirty="0">
                    <a:latin typeface="+mj-lt"/>
                  </a:rPr>
                  <a:t> </a:t>
                </a:r>
                <a:r>
                  <a:rPr lang="en-US" sz="2200" dirty="0" err="1">
                    <a:latin typeface="+mj-lt"/>
                  </a:rPr>
                  <a:t>kiện</a:t>
                </a:r>
                <a:r>
                  <a:rPr lang="en-US" sz="2200" dirty="0">
                    <a:latin typeface="+mj-lt"/>
                  </a:rPr>
                  <a:t> </a:t>
                </a:r>
                <a:r>
                  <a:rPr lang="en-US" sz="2200" dirty="0" err="1">
                    <a:latin typeface="+mj-lt"/>
                  </a:rPr>
                  <a:t>xác</a:t>
                </a:r>
                <a:r>
                  <a:rPr lang="en-US" sz="2200" dirty="0">
                    <a:latin typeface="+mj-lt"/>
                  </a:rPr>
                  <a:t> </a:t>
                </a:r>
                <a:r>
                  <a:rPr lang="en-US" sz="2200" dirty="0" err="1">
                    <a:latin typeface="+mj-lt"/>
                  </a:rPr>
                  <a:t>định</a:t>
                </a:r>
                <a:r>
                  <a:rPr lang="en-US" sz="2200" dirty="0">
                    <a:latin typeface="+mj-lt"/>
                  </a:rPr>
                  <a:t> </a:t>
                </a:r>
                <a:r>
                  <a:rPr lang="en-US" sz="2200" dirty="0" err="1">
                    <a:latin typeface="+mj-lt"/>
                  </a:rPr>
                  <a:t>của</a:t>
                </a:r>
                <a:r>
                  <a:rPr lang="en-US" sz="2200" dirty="0">
                    <a:latin typeface="+mj-lt"/>
                  </a:rPr>
                  <a:t> </a:t>
                </a:r>
                <a:r>
                  <a:rPr lang="en-US" sz="2200" dirty="0" err="1">
                    <a:latin typeface="+mj-lt"/>
                  </a:rPr>
                  <a:t>phân</a:t>
                </a:r>
                <a:r>
                  <a:rPr lang="en-US" sz="2200" dirty="0">
                    <a:latin typeface="+mj-lt"/>
                  </a:rPr>
                  <a:t> </a:t>
                </a:r>
                <a:r>
                  <a:rPr lang="en-US" sz="2200" dirty="0" err="1">
                    <a:latin typeface="+mj-lt"/>
                  </a:rPr>
                  <a:t>thức</a:t>
                </a:r>
                <a:r>
                  <a:rPr lang="en-US" sz="2200" dirty="0">
                    <a:latin typeface="+mj-lt"/>
                  </a:rPr>
                  <a:t> </a:t>
                </a:r>
                <a14:m>
                  <m:oMath xmlns:m="http://schemas.openxmlformats.org/officeDocument/2006/math">
                    <m:f>
                      <m:fPr>
                        <m:ctrlPr>
                          <a:rPr lang="en-US" sz="2200" b="0" i="1" smtClean="0">
                            <a:latin typeface="Cambria Math" panose="02040503050406030204" pitchFamily="18" charset="0"/>
                          </a:rPr>
                        </m:ctrlPr>
                      </m:fPr>
                      <m:num>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+2</m:t>
                        </m:r>
                        <m:r>
                          <a:rPr lang="en-US" sz="2200" b="0" i="1" smtClean="0">
                            <a:latin typeface="Cambria Math" panose="02040503050406030204" pitchFamily="18" charset="0"/>
                          </a:rPr>
                          <m:t>𝑥</m:t>
                        </m:r>
                        <m:r>
                          <a:rPr lang="en-US" sz="2200" b="0" i="1" smtClean="0">
                            <a:latin typeface="Cambria Math" panose="02040503050406030204" pitchFamily="18" charset="0"/>
                          </a:rPr>
                          <m:t>+1</m:t>
                        </m:r>
                      </m:num>
                      <m:den>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−1</m:t>
                        </m:r>
                      </m:den>
                    </m:f>
                  </m:oMath>
                </a14:m>
                <a:r>
                  <a:rPr lang="en-US" sz="2200" dirty="0">
                    <a:latin typeface="+mj-lt"/>
                  </a:rPr>
                  <a:t> </a:t>
                </a:r>
                <a:r>
                  <a:rPr lang="en-US" sz="2200" dirty="0" err="1">
                    <a:latin typeface="+mj-lt"/>
                  </a:rPr>
                  <a:t>là</a:t>
                </a:r>
                <a:r>
                  <a:rPr lang="en-US" sz="2200" dirty="0">
                    <a:latin typeface="+mj-lt"/>
                  </a:rPr>
                  <a:t> </a:t>
                </a:r>
                <a14:m>
                  <m:oMath xmlns:m="http://schemas.openxmlformats.org/officeDocument/2006/math">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−1</m:t>
                    </m:r>
                    <m:r>
                      <a:rPr lang="en-US" sz="2200" b="0" i="1" smtClean="0">
                        <a:latin typeface="Cambria Math" panose="02040503050406030204" pitchFamily="18" charset="0"/>
                        <a:ea typeface="Cambria Math" panose="02040503050406030204" pitchFamily="18" charset="0"/>
                      </a:rPr>
                      <m:t>≠0</m:t>
                    </m:r>
                  </m:oMath>
                </a14:m>
                <a:endParaRPr lang="en-US" sz="2200" dirty="0">
                  <a:latin typeface="+mj-lt"/>
                </a:endParaRPr>
              </a:p>
            </p:txBody>
          </p:sp>
        </mc:Choice>
        <mc:Fallback xmlns="">
          <p:sp>
            <p:nvSpPr>
              <p:cNvPr id="4" name="TextBox 3">
                <a:extLst>
                  <a:ext uri="{FF2B5EF4-FFF2-40B4-BE49-F238E27FC236}">
                    <a16:creationId xmlns:a16="http://schemas.microsoft.com/office/drawing/2014/main" id="{2A341951-1BCE-27F0-E112-84BCEFCF717F}"/>
                  </a:ext>
                </a:extLst>
              </p:cNvPr>
              <p:cNvSpPr txBox="1">
                <a:spLocks noRot="1" noChangeAspect="1" noMove="1" noResize="1" noEditPoints="1" noAdjustHandles="1" noChangeArrowheads="1" noChangeShapeType="1" noTextEdit="1"/>
              </p:cNvSpPr>
              <p:nvPr/>
            </p:nvSpPr>
            <p:spPr>
              <a:xfrm>
                <a:off x="532698" y="1202479"/>
                <a:ext cx="7411152" cy="818622"/>
              </a:xfrm>
              <a:prstGeom prst="rect">
                <a:avLst/>
              </a:prstGeom>
              <a:blipFill>
                <a:blip r:embed="rId4"/>
                <a:stretch>
                  <a:fillRect l="-1069" b="-51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264D9F2-1B61-E4CF-86D4-BCF6E1E16BDE}"/>
                  </a:ext>
                </a:extLst>
              </p:cNvPr>
              <p:cNvSpPr txBox="1"/>
              <p:nvPr/>
            </p:nvSpPr>
            <p:spPr>
              <a:xfrm>
                <a:off x="748664" y="2363729"/>
                <a:ext cx="6714524" cy="1690976"/>
              </a:xfrm>
              <a:prstGeom prst="rect">
                <a:avLst/>
              </a:prstGeom>
              <a:noFill/>
            </p:spPr>
            <p:txBody>
              <a:bodyPr wrap="square">
                <a:spAutoFit/>
              </a:bodyPr>
              <a:lstStyle/>
              <a:p>
                <a:pPr>
                  <a:lnSpc>
                    <a:spcPct val="150000"/>
                  </a:lnSpc>
                </a:pPr>
                <a:r>
                  <a:rPr lang="en-US" sz="2200" dirty="0">
                    <a:latin typeface="+mj-lt"/>
                  </a:rPr>
                  <a:t>b) Ta </a:t>
                </a:r>
                <a:r>
                  <a:rPr lang="en-US" sz="2200" dirty="0" err="1">
                    <a:latin typeface="+mj-lt"/>
                  </a:rPr>
                  <a:t>có</a:t>
                </a:r>
                <a:r>
                  <a:rPr lang="en-US" sz="2200" dirty="0">
                    <a:latin typeface="+mj-lt"/>
                  </a:rPr>
                  <a:t>: </a:t>
                </a:r>
              </a:p>
              <a:p>
                <a:pPr>
                  <a:lnSpc>
                    <a:spcPct val="150000"/>
                  </a:lnSpc>
                </a:pPr>
                <a14:m>
                  <m:oMathPara xmlns:m="http://schemas.openxmlformats.org/officeDocument/2006/math">
                    <m:oMathParaPr>
                      <m:jc m:val="centerGroup"/>
                    </m:oMathParaPr>
                    <m:oMath xmlns:m="http://schemas.openxmlformats.org/officeDocument/2006/math">
                      <m:f>
                        <m:fPr>
                          <m:ctrlPr>
                            <a:rPr lang="en-US" sz="2200" b="0" i="1" smtClean="0">
                              <a:latin typeface="Cambria Math" panose="02040503050406030204" pitchFamily="18" charset="0"/>
                            </a:rPr>
                          </m:ctrlPr>
                        </m:fPr>
                        <m:num>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+2</m:t>
                          </m:r>
                          <m:r>
                            <a:rPr lang="en-US" sz="2200" b="0" i="1" smtClean="0">
                              <a:latin typeface="Cambria Math" panose="02040503050406030204" pitchFamily="18" charset="0"/>
                            </a:rPr>
                            <m:t>𝑥</m:t>
                          </m:r>
                          <m:r>
                            <a:rPr lang="en-US" sz="2200" b="0" i="1" smtClean="0">
                              <a:latin typeface="Cambria Math" panose="02040503050406030204" pitchFamily="18" charset="0"/>
                            </a:rPr>
                            <m:t>+1</m:t>
                          </m:r>
                        </m:num>
                        <m:den>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−1</m:t>
                          </m:r>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sSup>
                            <m:sSupPr>
                              <m:ctrlPr>
                                <a:rPr lang="en-US" sz="2200" b="0" i="1" smtClean="0">
                                  <a:latin typeface="Cambria Math" panose="02040503050406030204" pitchFamily="18" charset="0"/>
                                </a:rPr>
                              </m:ctrlPr>
                            </m:sSupPr>
                            <m:e>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r>
                                    <a:rPr lang="en-US" sz="2200" b="0" i="1" smtClean="0">
                                      <a:latin typeface="Cambria Math" panose="02040503050406030204" pitchFamily="18" charset="0"/>
                                    </a:rPr>
                                    <m:t>+1</m:t>
                                  </m:r>
                                </m:e>
                              </m:d>
                            </m:e>
                            <m:sup>
                              <m:r>
                                <a:rPr lang="en-US" sz="2200" b="0" i="1" smtClean="0">
                                  <a:latin typeface="Cambria Math" panose="02040503050406030204" pitchFamily="18" charset="0"/>
                                </a:rPr>
                                <m:t>2</m:t>
                              </m:r>
                            </m:sup>
                          </m:sSup>
                        </m:num>
                        <m:den>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r>
                                <a:rPr lang="en-US" sz="2200" b="0" i="1" smtClean="0">
                                  <a:latin typeface="Cambria Math" panose="02040503050406030204" pitchFamily="18" charset="0"/>
                                </a:rPr>
                                <m:t>−1</m:t>
                              </m:r>
                            </m:e>
                          </m:d>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r>
                                <a:rPr lang="en-US" sz="2200" b="0" i="1" smtClean="0">
                                  <a:latin typeface="Cambria Math" panose="02040503050406030204" pitchFamily="18" charset="0"/>
                                </a:rPr>
                                <m:t>+1</m:t>
                              </m:r>
                            </m:e>
                          </m:d>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𝑥</m:t>
                          </m:r>
                          <m:r>
                            <a:rPr lang="en-US" sz="2200" b="0" i="1" smtClean="0">
                              <a:latin typeface="Cambria Math" panose="02040503050406030204" pitchFamily="18" charset="0"/>
                            </a:rPr>
                            <m:t>+1</m:t>
                          </m:r>
                        </m:num>
                        <m:den>
                          <m:r>
                            <a:rPr lang="en-US" sz="2200" b="0" i="1" smtClean="0">
                              <a:latin typeface="Cambria Math" panose="02040503050406030204" pitchFamily="18" charset="0"/>
                            </a:rPr>
                            <m:t>𝑥</m:t>
                          </m:r>
                          <m:r>
                            <a:rPr lang="en-US" sz="2200" b="0" i="1" smtClean="0">
                              <a:latin typeface="Cambria Math" panose="02040503050406030204" pitchFamily="18" charset="0"/>
                            </a:rPr>
                            <m:t>−1</m:t>
                          </m:r>
                        </m:den>
                      </m:f>
                    </m:oMath>
                  </m:oMathPara>
                </a14:m>
                <a:endParaRPr lang="en-US" sz="2200" dirty="0">
                  <a:latin typeface="+mj-lt"/>
                </a:endParaRPr>
              </a:p>
            </p:txBody>
          </p:sp>
        </mc:Choice>
        <mc:Fallback xmlns="">
          <p:sp>
            <p:nvSpPr>
              <p:cNvPr id="5" name="TextBox 4">
                <a:extLst>
                  <a:ext uri="{FF2B5EF4-FFF2-40B4-BE49-F238E27FC236}">
                    <a16:creationId xmlns:a16="http://schemas.microsoft.com/office/drawing/2014/main" id="{1264D9F2-1B61-E4CF-86D4-BCF6E1E16BDE}"/>
                  </a:ext>
                </a:extLst>
              </p:cNvPr>
              <p:cNvSpPr txBox="1">
                <a:spLocks noRot="1" noChangeAspect="1" noMove="1" noResize="1" noEditPoints="1" noAdjustHandles="1" noChangeArrowheads="1" noChangeShapeType="1" noTextEdit="1"/>
              </p:cNvSpPr>
              <p:nvPr/>
            </p:nvSpPr>
            <p:spPr>
              <a:xfrm>
                <a:off x="748664" y="2363729"/>
                <a:ext cx="6714524" cy="1690976"/>
              </a:xfrm>
              <a:prstGeom prst="rect">
                <a:avLst/>
              </a:prstGeom>
              <a:blipFill>
                <a:blip r:embed="rId5"/>
                <a:stretch>
                  <a:fillRect l="-1181"/>
                </a:stretch>
              </a:blipFill>
            </p:spPr>
            <p:txBody>
              <a:bodyPr/>
              <a:lstStyle/>
              <a:p>
                <a:r>
                  <a:rPr lang="en-US">
                    <a:noFill/>
                  </a:rPr>
                  <a:t> </a:t>
                </a:r>
              </a:p>
            </p:txBody>
          </p:sp>
        </mc:Fallback>
      </mc:AlternateContent>
    </p:spTree>
    <p:extLst>
      <p:ext uri="{BB962C8B-B14F-4D97-AF65-F5344CB8AC3E}">
        <p14:creationId xmlns:p14="http://schemas.microsoft.com/office/powerpoint/2010/main" val="329366352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36"/>
          <p:cNvSpPr txBox="1">
            <a:spLocks noGrp="1"/>
          </p:cNvSpPr>
          <p:nvPr>
            <p:ph type="title"/>
          </p:nvPr>
        </p:nvSpPr>
        <p:spPr>
          <a:xfrm>
            <a:off x="148590" y="2401896"/>
            <a:ext cx="884682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dirty="0">
                <a:latin typeface="+mj-lt"/>
              </a:rPr>
              <a:t>KHÁI NIỆM VỀ P</a:t>
            </a:r>
            <a:r>
              <a:rPr lang="en" sz="4000" b="1" dirty="0">
                <a:latin typeface="+mj-lt"/>
              </a:rPr>
              <a:t>HÂN THỨC ĐẠI SỐ</a:t>
            </a:r>
            <a:endParaRPr sz="4000" b="1" dirty="0">
              <a:latin typeface="+mj-lt"/>
            </a:endParaRPr>
          </a:p>
        </p:txBody>
      </p:sp>
      <p:sp>
        <p:nvSpPr>
          <p:cNvPr id="802" name="Google Shape;802;p36"/>
          <p:cNvSpPr txBox="1">
            <a:spLocks noGrp="1"/>
          </p:cNvSpPr>
          <p:nvPr>
            <p:ph type="title" idx="2"/>
          </p:nvPr>
        </p:nvSpPr>
        <p:spPr>
          <a:xfrm>
            <a:off x="3720750" y="1330315"/>
            <a:ext cx="1702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b="1" dirty="0">
                <a:latin typeface="+mj-lt"/>
              </a:rPr>
              <a:t>I.</a:t>
            </a:r>
            <a:endParaRPr sz="4000" b="1" dirty="0">
              <a:latin typeface="+mj-lt"/>
            </a:endParaRPr>
          </a:p>
        </p:txBody>
      </p:sp>
    </p:spTree>
  </p:cSld>
  <p:clrMapOvr>
    <a:masterClrMapping/>
  </p:clrMapOvr>
  <p:transition spd="med">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6" name="Oval Callout 29">
            <a:extLst>
              <a:ext uri="{FF2B5EF4-FFF2-40B4-BE49-F238E27FC236}">
                <a16:creationId xmlns:a16="http://schemas.microsoft.com/office/drawing/2014/main" id="{37DC1576-74AE-4EBB-52B4-81841BC9412A}"/>
              </a:ext>
            </a:extLst>
          </p:cNvPr>
          <p:cNvSpPr/>
          <p:nvPr/>
        </p:nvSpPr>
        <p:spPr>
          <a:xfrm>
            <a:off x="7247222" y="434296"/>
            <a:ext cx="972752" cy="425555"/>
          </a:xfrm>
          <a:prstGeom prst="wedgeEllipseCallout">
            <a:avLst>
              <a:gd name="adj1" fmla="val -17313"/>
              <a:gd name="adj2" fmla="val 77994"/>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p:pic>
        <p:nvPicPr>
          <p:cNvPr id="2" name="Picture 1">
            <a:extLst>
              <a:ext uri="{FF2B5EF4-FFF2-40B4-BE49-F238E27FC236}">
                <a16:creationId xmlns:a16="http://schemas.microsoft.com/office/drawing/2014/main" id="{C04031A1-E9E7-401B-4361-2FB8CBAE94B0}"/>
              </a:ext>
            </a:extLst>
          </p:cNvPr>
          <p:cNvPicPr>
            <a:picLocks noChangeAspect="1"/>
          </p:cNvPicPr>
          <p:nvPr/>
        </p:nvPicPr>
        <p:blipFill>
          <a:blip r:embed="rId3"/>
          <a:stretch>
            <a:fillRect/>
          </a:stretch>
        </p:blipFill>
        <p:spPr>
          <a:xfrm>
            <a:off x="8275354" y="4326969"/>
            <a:ext cx="814805" cy="816531"/>
          </a:xfrm>
          <a:prstGeom prst="rect">
            <a:avLst/>
          </a:prstGeom>
        </p:spPr>
      </p:pic>
      <p:sp>
        <p:nvSpPr>
          <p:cNvPr id="3" name="TextBox 2">
            <a:extLst>
              <a:ext uri="{FF2B5EF4-FFF2-40B4-BE49-F238E27FC236}">
                <a16:creationId xmlns:a16="http://schemas.microsoft.com/office/drawing/2014/main" id="{E9AD0E04-055F-3CAB-F7B3-9B0810528A5B}"/>
              </a:ext>
            </a:extLst>
          </p:cNvPr>
          <p:cNvSpPr txBox="1"/>
          <p:nvPr/>
        </p:nvSpPr>
        <p:spPr>
          <a:xfrm>
            <a:off x="748664" y="311032"/>
            <a:ext cx="3079785" cy="519351"/>
          </a:xfrm>
          <a:prstGeom prst="flowChartTerminator">
            <a:avLst/>
          </a:prstGeom>
          <a:solidFill>
            <a:schemeClr val="accent1">
              <a:lumMod val="20000"/>
              <a:lumOff val="80000"/>
            </a:schemeClr>
          </a:solidFill>
          <a:ln w="38100">
            <a:solidFill>
              <a:srgbClr val="00B0F0"/>
            </a:solidFill>
            <a:prstDash val="solid"/>
          </a:ln>
        </p:spPr>
        <p:txBody>
          <a:bodyPr wrap="square" rtlCol="0" anchor="ctr">
            <a:spAutoFit/>
          </a:bodyPr>
          <a:lstStyle/>
          <a:p>
            <a:pPr algn="ctr">
              <a:buClrTx/>
              <a:buFontTx/>
              <a:buNone/>
            </a:pPr>
            <a:r>
              <a:rPr lang="nl-NL" sz="1800" b="1" kern="1200" dirty="0" err="1">
                <a:solidFill>
                  <a:prstClr val="black"/>
                </a:solidFill>
                <a:latin typeface="+mn-lt"/>
                <a:ea typeface="+mn-ea"/>
                <a:cs typeface="Arial" panose="020B0604020202020204" pitchFamily="34" charset="0"/>
              </a:rPr>
              <a:t>Ví</a:t>
            </a:r>
            <a:r>
              <a:rPr lang="nl-NL" sz="1800" b="1" kern="1200" dirty="0">
                <a:solidFill>
                  <a:prstClr val="black"/>
                </a:solidFill>
                <a:latin typeface="+mn-lt"/>
                <a:ea typeface="+mn-ea"/>
                <a:cs typeface="Arial" panose="020B0604020202020204" pitchFamily="34" charset="0"/>
              </a:rPr>
              <a:t> </a:t>
            </a:r>
            <a:r>
              <a:rPr lang="nl-NL" sz="1800" b="1" kern="1200" dirty="0" err="1">
                <a:solidFill>
                  <a:prstClr val="black"/>
                </a:solidFill>
                <a:latin typeface="+mn-lt"/>
                <a:ea typeface="+mn-ea"/>
                <a:cs typeface="Arial" panose="020B0604020202020204" pitchFamily="34" charset="0"/>
              </a:rPr>
              <a:t>dụ</a:t>
            </a:r>
            <a:r>
              <a:rPr lang="nl-NL" sz="1800" b="1" kern="1200" dirty="0">
                <a:solidFill>
                  <a:prstClr val="black"/>
                </a:solidFill>
                <a:latin typeface="+mn-lt"/>
                <a:ea typeface="+mn-ea"/>
                <a:cs typeface="Arial" panose="020B0604020202020204" pitchFamily="34" charset="0"/>
              </a:rPr>
              <a:t> 9: SGK – tr.35, 36</a:t>
            </a:r>
            <a:endParaRPr lang="en-US" sz="1800" kern="1200" dirty="0">
              <a:solidFill>
                <a:prstClr val="black"/>
              </a:solidFill>
              <a:latin typeface="+mn-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01FDA87-F6DC-7762-88E8-BD40FEC47415}"/>
                  </a:ext>
                </a:extLst>
              </p:cNvPr>
              <p:cNvSpPr txBox="1"/>
              <p:nvPr/>
            </p:nvSpPr>
            <p:spPr>
              <a:xfrm>
                <a:off x="748664" y="816531"/>
                <a:ext cx="7646672" cy="4002955"/>
              </a:xfrm>
              <a:prstGeom prst="rect">
                <a:avLst/>
              </a:prstGeom>
              <a:noFill/>
            </p:spPr>
            <p:txBody>
              <a:bodyPr wrap="square">
                <a:spAutoFit/>
              </a:bodyPr>
              <a:lstStyle/>
              <a:p>
                <a:pPr>
                  <a:lnSpc>
                    <a:spcPct val="150000"/>
                  </a:lnSpc>
                </a:pPr>
                <a:r>
                  <a:rPr lang="en-US" sz="1800" dirty="0">
                    <a:latin typeface="+mj-lt"/>
                  </a:rPr>
                  <a:t>c) </a:t>
                </a:r>
              </a:p>
              <a:p>
                <a:pPr marL="285750" indent="-285750">
                  <a:lnSpc>
                    <a:spcPct val="150000"/>
                  </a:lnSpc>
                  <a:buFont typeface="Arial" panose="020B0604020202020204" pitchFamily="34" charset="0"/>
                  <a:buChar char="•"/>
                </a:pPr>
                <a:r>
                  <a:rPr lang="en-US" sz="1800" dirty="0" err="1">
                    <a:latin typeface="+mj-lt"/>
                  </a:rPr>
                  <a:t>Với</a:t>
                </a:r>
                <a:r>
                  <a:rPr lang="en-US" sz="1800" dirty="0">
                    <a:latin typeface="+mj-lt"/>
                  </a:rPr>
                  <a:t> </a:t>
                </a:r>
                <a14:m>
                  <m:oMath xmlns:m="http://schemas.openxmlformats.org/officeDocument/2006/math">
                    <m:r>
                      <a:rPr lang="en-US" sz="1800" b="0" i="1" smtClean="0">
                        <a:latin typeface="Cambria Math" panose="02040503050406030204" pitchFamily="18" charset="0"/>
                      </a:rPr>
                      <m:t>𝑥</m:t>
                    </m:r>
                    <m:r>
                      <a:rPr lang="en-US" sz="1800" b="0" i="1" smtClean="0">
                        <a:latin typeface="Cambria Math" panose="02040503050406030204" pitchFamily="18" charset="0"/>
                      </a:rPr>
                      <m:t>=2</m:t>
                    </m:r>
                  </m:oMath>
                </a14:m>
                <a:r>
                  <a:rPr lang="en-US" sz="1800" dirty="0">
                    <a:latin typeface="+mj-lt"/>
                  </a:rPr>
                  <a:t> </a:t>
                </a:r>
                <a:r>
                  <a:rPr lang="en-US" sz="1800" dirty="0" err="1">
                    <a:latin typeface="+mj-lt"/>
                  </a:rPr>
                  <a:t>thì</a:t>
                </a:r>
                <a:r>
                  <a:rPr lang="en-US" sz="1800" dirty="0">
                    <a:latin typeface="+mj-lt"/>
                  </a:rPr>
                  <a:t> </a:t>
                </a:r>
                <a:r>
                  <a:rPr lang="en-US" sz="1800" dirty="0" err="1">
                    <a:latin typeface="+mj-lt"/>
                  </a:rPr>
                  <a:t>giá</a:t>
                </a:r>
                <a:r>
                  <a:rPr lang="en-US" sz="1800" dirty="0">
                    <a:latin typeface="+mj-lt"/>
                  </a:rPr>
                  <a:t> </a:t>
                </a:r>
                <a:r>
                  <a:rPr lang="en-US" sz="1800" dirty="0" err="1">
                    <a:latin typeface="+mj-lt"/>
                  </a:rPr>
                  <a:t>trị</a:t>
                </a:r>
                <a:r>
                  <a:rPr lang="en-US" sz="1800" dirty="0">
                    <a:latin typeface="+mj-lt"/>
                  </a:rPr>
                  <a:t> </a:t>
                </a:r>
                <a:r>
                  <a:rPr lang="en-US" sz="1800" dirty="0" err="1">
                    <a:latin typeface="+mj-lt"/>
                  </a:rPr>
                  <a:t>của</a:t>
                </a:r>
                <a:r>
                  <a:rPr lang="en-US" sz="1800" dirty="0">
                    <a:latin typeface="+mj-lt"/>
                  </a:rPr>
                  <a:t> </a:t>
                </a:r>
                <a:r>
                  <a:rPr lang="en-US" sz="1800" dirty="0" err="1">
                    <a:latin typeface="+mj-lt"/>
                  </a:rPr>
                  <a:t>hai</a:t>
                </a:r>
                <a:r>
                  <a:rPr lang="en-US" sz="1800" dirty="0">
                    <a:latin typeface="+mj-lt"/>
                  </a:rPr>
                  <a:t> </a:t>
                </a:r>
                <a:r>
                  <a:rPr lang="en-US" sz="1800" dirty="0" err="1">
                    <a:latin typeface="+mj-lt"/>
                  </a:rPr>
                  <a:t>phân</a:t>
                </a:r>
                <a:r>
                  <a:rPr lang="en-US" sz="1800" dirty="0">
                    <a:latin typeface="+mj-lt"/>
                  </a:rPr>
                  <a:t> </a:t>
                </a:r>
                <a:r>
                  <a:rPr lang="en-US" sz="1800" dirty="0" err="1">
                    <a:latin typeface="+mj-lt"/>
                  </a:rPr>
                  <a:t>thức</a:t>
                </a:r>
                <a:r>
                  <a:rPr lang="en-US" sz="1800" dirty="0">
                    <a:latin typeface="+mj-lt"/>
                  </a:rPr>
                  <a:t> </a:t>
                </a:r>
                <a14:m>
                  <m:oMath xmlns:m="http://schemas.openxmlformats.org/officeDocument/2006/math">
                    <m:f>
                      <m:fPr>
                        <m:ctrlPr>
                          <a:rPr lang="en-US" sz="1800" b="0" i="1" smtClean="0">
                            <a:latin typeface="Cambria Math" panose="02040503050406030204" pitchFamily="18" charset="0"/>
                          </a:rPr>
                        </m:ctrlPr>
                      </m:fPr>
                      <m:num>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𝑥</m:t>
                            </m:r>
                          </m:e>
                          <m:sup>
                            <m:r>
                              <a:rPr lang="en-US" sz="1800" b="0" i="1" smtClean="0">
                                <a:latin typeface="Cambria Math" panose="02040503050406030204" pitchFamily="18" charset="0"/>
                              </a:rPr>
                              <m:t>2</m:t>
                            </m:r>
                          </m:sup>
                        </m:sSup>
                        <m:r>
                          <a:rPr lang="en-US" sz="1800" b="0" i="1" smtClean="0">
                            <a:latin typeface="Cambria Math" panose="02040503050406030204" pitchFamily="18" charset="0"/>
                          </a:rPr>
                          <m:t>+2</m:t>
                        </m:r>
                        <m:r>
                          <a:rPr lang="en-US" sz="1800" b="0" i="1" smtClean="0">
                            <a:latin typeface="Cambria Math" panose="02040503050406030204" pitchFamily="18" charset="0"/>
                          </a:rPr>
                          <m:t>𝑥</m:t>
                        </m:r>
                        <m:r>
                          <a:rPr lang="en-US" sz="1800" b="0" i="1" smtClean="0">
                            <a:latin typeface="Cambria Math" panose="02040503050406030204" pitchFamily="18" charset="0"/>
                          </a:rPr>
                          <m:t>+1</m:t>
                        </m:r>
                      </m:num>
                      <m:den>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𝑥</m:t>
                            </m:r>
                          </m:e>
                          <m:sup>
                            <m:r>
                              <a:rPr lang="en-US" sz="1800" b="0" i="1" smtClean="0">
                                <a:latin typeface="Cambria Math" panose="02040503050406030204" pitchFamily="18" charset="0"/>
                              </a:rPr>
                              <m:t>2</m:t>
                            </m:r>
                          </m:sup>
                        </m:sSup>
                        <m:r>
                          <a:rPr lang="en-US" sz="1800" b="0" i="1" smtClean="0">
                            <a:latin typeface="Cambria Math" panose="02040503050406030204" pitchFamily="18" charset="0"/>
                          </a:rPr>
                          <m:t>−1</m:t>
                        </m:r>
                      </m:den>
                    </m:f>
                  </m:oMath>
                </a14:m>
                <a:r>
                  <a:rPr lang="en-US" sz="1800" dirty="0">
                    <a:latin typeface="+mj-lt"/>
                  </a:rPr>
                  <a:t>, </a:t>
                </a:r>
                <a14:m>
                  <m:oMath xmlns:m="http://schemas.openxmlformats.org/officeDocument/2006/math">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𝑥</m:t>
                        </m:r>
                        <m:r>
                          <a:rPr lang="en-US" sz="1800" b="0" i="1" smtClean="0">
                            <a:latin typeface="Cambria Math" panose="02040503050406030204" pitchFamily="18" charset="0"/>
                          </a:rPr>
                          <m:t>+1</m:t>
                        </m:r>
                      </m:num>
                      <m:den>
                        <m:r>
                          <a:rPr lang="en-US" sz="1800" b="0" i="1" smtClean="0">
                            <a:latin typeface="Cambria Math" panose="02040503050406030204" pitchFamily="18" charset="0"/>
                          </a:rPr>
                          <m:t>𝑥</m:t>
                        </m:r>
                        <m:r>
                          <a:rPr lang="en-US" sz="1800" b="0" i="1" smtClean="0">
                            <a:latin typeface="Cambria Math" panose="02040503050406030204" pitchFamily="18" charset="0"/>
                          </a:rPr>
                          <m:t>−1</m:t>
                        </m:r>
                      </m:den>
                    </m:f>
                  </m:oMath>
                </a14:m>
                <a:r>
                  <a:rPr lang="en-US" sz="1800" dirty="0">
                    <a:latin typeface="+mj-lt"/>
                  </a:rPr>
                  <a:t> </a:t>
                </a:r>
                <a:r>
                  <a:rPr lang="en-US" sz="1800" dirty="0" err="1">
                    <a:latin typeface="+mj-lt"/>
                  </a:rPr>
                  <a:t>đều</a:t>
                </a:r>
                <a:r>
                  <a:rPr lang="en-US" sz="1800" dirty="0">
                    <a:latin typeface="+mj-lt"/>
                  </a:rPr>
                  <a:t> </a:t>
                </a:r>
                <a:r>
                  <a:rPr lang="en-US" sz="1800" dirty="0" err="1">
                    <a:latin typeface="+mj-lt"/>
                  </a:rPr>
                  <a:t>được</a:t>
                </a:r>
                <a:r>
                  <a:rPr lang="en-US" sz="1800" dirty="0">
                    <a:latin typeface="+mj-lt"/>
                  </a:rPr>
                  <a:t> </a:t>
                </a:r>
                <a:r>
                  <a:rPr lang="en-US" sz="1800" dirty="0" err="1">
                    <a:latin typeface="+mj-lt"/>
                  </a:rPr>
                  <a:t>xác</a:t>
                </a:r>
                <a:r>
                  <a:rPr lang="en-US" sz="1800" dirty="0">
                    <a:latin typeface="+mj-lt"/>
                  </a:rPr>
                  <a:t> </a:t>
                </a:r>
                <a:r>
                  <a:rPr lang="en-US" sz="1800" dirty="0" err="1">
                    <a:latin typeface="+mj-lt"/>
                  </a:rPr>
                  <a:t>định</a:t>
                </a:r>
                <a:r>
                  <a:rPr lang="en-US" sz="1800" dirty="0">
                    <a:latin typeface="+mj-lt"/>
                  </a:rPr>
                  <a:t>. </a:t>
                </a:r>
                <a:r>
                  <a:rPr lang="en-US" sz="1800" dirty="0" err="1">
                    <a:latin typeface="+mj-lt"/>
                  </a:rPr>
                  <a:t>Hơn</a:t>
                </a:r>
                <a:r>
                  <a:rPr lang="en-US" sz="1800" dirty="0">
                    <a:latin typeface="+mj-lt"/>
                  </a:rPr>
                  <a:t> </a:t>
                </a:r>
                <a:r>
                  <a:rPr lang="en-US" sz="1800" dirty="0" err="1">
                    <a:latin typeface="+mj-lt"/>
                  </a:rPr>
                  <a:t>nữa</a:t>
                </a:r>
                <a:r>
                  <a:rPr lang="en-US" sz="1800" dirty="0">
                    <a:latin typeface="+mj-lt"/>
                  </a:rPr>
                  <a:t>, </a:t>
                </a:r>
                <a:r>
                  <a:rPr lang="en-US" sz="1800" dirty="0" err="1">
                    <a:latin typeface="+mj-lt"/>
                  </a:rPr>
                  <a:t>phân</a:t>
                </a:r>
                <a:r>
                  <a:rPr lang="en-US" sz="1800" dirty="0">
                    <a:latin typeface="+mj-lt"/>
                  </a:rPr>
                  <a:t> </a:t>
                </a:r>
                <a:r>
                  <a:rPr lang="en-US" sz="1800" dirty="0" err="1">
                    <a:latin typeface="+mj-lt"/>
                  </a:rPr>
                  <a:t>thức</a:t>
                </a:r>
                <a:r>
                  <a:rPr lang="en-US" sz="1800" dirty="0">
                    <a:latin typeface="+mj-lt"/>
                  </a:rPr>
                  <a:t> </a:t>
                </a:r>
                <a:r>
                  <a:rPr lang="en-US" sz="1800" dirty="0" err="1">
                    <a:latin typeface="+mj-lt"/>
                  </a:rPr>
                  <a:t>đã</a:t>
                </a:r>
                <a:r>
                  <a:rPr lang="en-US" sz="1800" dirty="0">
                    <a:latin typeface="+mj-lt"/>
                  </a:rPr>
                  <a:t> </a:t>
                </a:r>
                <a:r>
                  <a:rPr lang="en-US" sz="1800" dirty="0" err="1">
                    <a:latin typeface="+mj-lt"/>
                  </a:rPr>
                  <a:t>cho</a:t>
                </a:r>
                <a:r>
                  <a:rPr lang="en-US" sz="1800" dirty="0">
                    <a:latin typeface="+mj-lt"/>
                  </a:rPr>
                  <a:t> </a:t>
                </a:r>
                <a:r>
                  <a:rPr lang="en-US" sz="1800" dirty="0" err="1">
                    <a:latin typeface="+mj-lt"/>
                  </a:rPr>
                  <a:t>có</a:t>
                </a:r>
                <a:r>
                  <a:rPr lang="en-US" sz="1800" dirty="0">
                    <a:latin typeface="+mj-lt"/>
                  </a:rPr>
                  <a:t> </a:t>
                </a:r>
                <a:r>
                  <a:rPr lang="en-US" sz="1800" dirty="0" err="1">
                    <a:latin typeface="+mj-lt"/>
                  </a:rPr>
                  <a:t>giá</a:t>
                </a:r>
                <a:r>
                  <a:rPr lang="en-US" sz="1800" dirty="0">
                    <a:latin typeface="+mj-lt"/>
                  </a:rPr>
                  <a:t> </a:t>
                </a:r>
                <a:r>
                  <a:rPr lang="en-US" sz="1800" dirty="0" err="1">
                    <a:latin typeface="+mj-lt"/>
                  </a:rPr>
                  <a:t>trị</a:t>
                </a:r>
                <a:r>
                  <a:rPr lang="en-US" sz="1800" dirty="0">
                    <a:latin typeface="+mj-lt"/>
                  </a:rPr>
                  <a:t> </a:t>
                </a:r>
                <a:r>
                  <a:rPr lang="en-US" sz="1800" dirty="0" err="1">
                    <a:latin typeface="+mj-lt"/>
                  </a:rPr>
                  <a:t>là</a:t>
                </a:r>
                <a:r>
                  <a:rPr lang="en-US" sz="1800" dirty="0">
                    <a:latin typeface="+mj-lt"/>
                  </a:rPr>
                  <a:t> </a:t>
                </a:r>
                <a14:m>
                  <m:oMath xmlns:m="http://schemas.openxmlformats.org/officeDocument/2006/math">
                    <m:f>
                      <m:fPr>
                        <m:ctrlPr>
                          <a:rPr lang="en-US" sz="1800" b="0" i="1" smtClean="0">
                            <a:latin typeface="Cambria Math" panose="02040503050406030204" pitchFamily="18" charset="0"/>
                          </a:rPr>
                        </m:ctrlPr>
                      </m:fPr>
                      <m:num>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2</m:t>
                            </m:r>
                          </m:e>
                          <m:sup>
                            <m:r>
                              <a:rPr lang="en-US" sz="1800" b="0" i="1" smtClean="0">
                                <a:latin typeface="Cambria Math" panose="02040503050406030204" pitchFamily="18" charset="0"/>
                              </a:rPr>
                              <m:t>2</m:t>
                            </m:r>
                          </m:sup>
                        </m:sSup>
                        <m:r>
                          <a:rPr lang="en-US" sz="1800" b="0" i="1" smtClean="0">
                            <a:latin typeface="Cambria Math" panose="02040503050406030204" pitchFamily="18" charset="0"/>
                          </a:rPr>
                          <m:t>+2 . 2+1</m:t>
                        </m:r>
                      </m:num>
                      <m:den>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2</m:t>
                            </m:r>
                          </m:e>
                          <m:sup>
                            <m:r>
                              <a:rPr lang="en-US" sz="1800" b="0" i="1" smtClean="0">
                                <a:latin typeface="Cambria Math" panose="02040503050406030204" pitchFamily="18" charset="0"/>
                              </a:rPr>
                              <m:t>2</m:t>
                            </m:r>
                          </m:sup>
                        </m:sSup>
                        <m:r>
                          <a:rPr lang="en-US" sz="1800" b="0" i="1" smtClean="0">
                            <a:latin typeface="Cambria Math" panose="02040503050406030204" pitchFamily="18" charset="0"/>
                          </a:rPr>
                          <m:t>−1</m:t>
                        </m:r>
                      </m:den>
                    </m:f>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9</m:t>
                        </m:r>
                      </m:num>
                      <m:den>
                        <m:r>
                          <a:rPr lang="en-US" sz="1800" b="0" i="1" smtClean="0">
                            <a:latin typeface="Cambria Math" panose="02040503050406030204" pitchFamily="18" charset="0"/>
                          </a:rPr>
                          <m:t>3</m:t>
                        </m:r>
                      </m:den>
                    </m:f>
                    <m:r>
                      <a:rPr lang="en-US" sz="1800" b="0" i="1" smtClean="0">
                        <a:latin typeface="Cambria Math" panose="02040503050406030204" pitchFamily="18" charset="0"/>
                      </a:rPr>
                      <m:t>=3</m:t>
                    </m:r>
                  </m:oMath>
                </a14:m>
                <a:r>
                  <a:rPr lang="en-US" sz="1800" dirty="0">
                    <a:latin typeface="+mj-lt"/>
                  </a:rPr>
                  <a:t>, </a:t>
                </a:r>
                <a:r>
                  <a:rPr lang="en-US" sz="1800" dirty="0" err="1">
                    <a:latin typeface="+mj-lt"/>
                  </a:rPr>
                  <a:t>trong</a:t>
                </a:r>
                <a:r>
                  <a:rPr lang="en-US" sz="1800" dirty="0">
                    <a:latin typeface="+mj-lt"/>
                  </a:rPr>
                  <a:t> </a:t>
                </a:r>
                <a:r>
                  <a:rPr lang="en-US" sz="1800" dirty="0" err="1">
                    <a:latin typeface="+mj-lt"/>
                  </a:rPr>
                  <a:t>khi</a:t>
                </a:r>
                <a:r>
                  <a:rPr lang="en-US" sz="1800" dirty="0">
                    <a:latin typeface="+mj-lt"/>
                  </a:rPr>
                  <a:t> </a:t>
                </a:r>
                <a:r>
                  <a:rPr lang="en-US" sz="1800" dirty="0" err="1">
                    <a:latin typeface="+mj-lt"/>
                  </a:rPr>
                  <a:t>đó</a:t>
                </a:r>
                <a:r>
                  <a:rPr lang="en-US" sz="1800" dirty="0">
                    <a:latin typeface="+mj-lt"/>
                  </a:rPr>
                  <a:t> </a:t>
                </a:r>
                <a:r>
                  <a:rPr lang="en-US" sz="1800" dirty="0" err="1">
                    <a:latin typeface="+mj-lt"/>
                  </a:rPr>
                  <a:t>phân</a:t>
                </a:r>
                <a:r>
                  <a:rPr lang="en-US" sz="1800" dirty="0">
                    <a:latin typeface="+mj-lt"/>
                  </a:rPr>
                  <a:t> </a:t>
                </a:r>
                <a:r>
                  <a:rPr lang="en-US" sz="1800" dirty="0" err="1">
                    <a:latin typeface="+mj-lt"/>
                  </a:rPr>
                  <a:t>thức</a:t>
                </a:r>
                <a:r>
                  <a:rPr lang="en-US" sz="1800" dirty="0">
                    <a:latin typeface="+mj-lt"/>
                  </a:rPr>
                  <a:t> </a:t>
                </a:r>
                <a14:m>
                  <m:oMath xmlns:m="http://schemas.openxmlformats.org/officeDocument/2006/math">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𝑥</m:t>
                        </m:r>
                        <m:r>
                          <a:rPr lang="en-US" sz="1800" b="0" i="1" smtClean="0">
                            <a:latin typeface="Cambria Math" panose="02040503050406030204" pitchFamily="18" charset="0"/>
                          </a:rPr>
                          <m:t>+1</m:t>
                        </m:r>
                      </m:num>
                      <m:den>
                        <m:r>
                          <a:rPr lang="en-US" sz="1800" b="0" i="1" smtClean="0">
                            <a:latin typeface="Cambria Math" panose="02040503050406030204" pitchFamily="18" charset="0"/>
                          </a:rPr>
                          <m:t>𝑥</m:t>
                        </m:r>
                        <m:r>
                          <a:rPr lang="en-US" sz="1800" b="0" i="1" smtClean="0">
                            <a:latin typeface="Cambria Math" panose="02040503050406030204" pitchFamily="18" charset="0"/>
                          </a:rPr>
                          <m:t>−1</m:t>
                        </m:r>
                      </m:den>
                    </m:f>
                  </m:oMath>
                </a14:m>
                <a:r>
                  <a:rPr lang="en-US" sz="1800" dirty="0">
                    <a:latin typeface="+mj-lt"/>
                  </a:rPr>
                  <a:t> </a:t>
                </a:r>
                <a:r>
                  <a:rPr lang="en-US" sz="1800" dirty="0" err="1">
                    <a:latin typeface="+mj-lt"/>
                  </a:rPr>
                  <a:t>có</a:t>
                </a:r>
                <a:r>
                  <a:rPr lang="en-US" sz="1800" dirty="0">
                    <a:latin typeface="+mj-lt"/>
                  </a:rPr>
                  <a:t> </a:t>
                </a:r>
                <a:r>
                  <a:rPr lang="en-US" sz="1800" dirty="0" err="1">
                    <a:latin typeface="+mj-lt"/>
                  </a:rPr>
                  <a:t>giá</a:t>
                </a:r>
                <a:r>
                  <a:rPr lang="en-US" sz="1800" dirty="0">
                    <a:latin typeface="+mj-lt"/>
                  </a:rPr>
                  <a:t> </a:t>
                </a:r>
                <a:r>
                  <a:rPr lang="en-US" sz="1800" dirty="0" err="1">
                    <a:latin typeface="+mj-lt"/>
                  </a:rPr>
                  <a:t>trị</a:t>
                </a:r>
                <a:r>
                  <a:rPr lang="en-US" sz="1800" dirty="0">
                    <a:latin typeface="+mj-lt"/>
                  </a:rPr>
                  <a:t> </a:t>
                </a:r>
                <a:r>
                  <a:rPr lang="en-US" sz="1800" dirty="0" err="1">
                    <a:latin typeface="+mj-lt"/>
                  </a:rPr>
                  <a:t>là</a:t>
                </a:r>
                <a:r>
                  <a:rPr lang="en-US" sz="1800" dirty="0">
                    <a:latin typeface="+mj-lt"/>
                  </a:rPr>
                  <a:t> </a:t>
                </a:r>
                <a14:m>
                  <m:oMath xmlns:m="http://schemas.openxmlformats.org/officeDocument/2006/math">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2+1</m:t>
                        </m:r>
                      </m:num>
                      <m:den>
                        <m:r>
                          <a:rPr lang="en-US" sz="1800" b="0" i="1" smtClean="0">
                            <a:latin typeface="Cambria Math" panose="02040503050406030204" pitchFamily="18" charset="0"/>
                          </a:rPr>
                          <m:t>2−1</m:t>
                        </m:r>
                      </m:den>
                    </m:f>
                    <m:r>
                      <a:rPr lang="en-US" sz="1800" b="0" i="1" smtClean="0">
                        <a:latin typeface="Cambria Math" panose="02040503050406030204" pitchFamily="18" charset="0"/>
                      </a:rPr>
                      <m:t>=3</m:t>
                    </m:r>
                  </m:oMath>
                </a14:m>
                <a:r>
                  <a:rPr lang="en-US" sz="1800" dirty="0">
                    <a:latin typeface="+mj-lt"/>
                  </a:rPr>
                  <a:t>. </a:t>
                </a:r>
                <a:r>
                  <a:rPr lang="en-US" sz="1800" dirty="0" err="1">
                    <a:latin typeface="+mj-lt"/>
                  </a:rPr>
                  <a:t>Vậy</a:t>
                </a:r>
                <a:r>
                  <a:rPr lang="en-US" sz="1800" dirty="0">
                    <a:latin typeface="+mj-lt"/>
                  </a:rPr>
                  <a:t> </a:t>
                </a:r>
                <a:r>
                  <a:rPr lang="en-US" sz="1800" dirty="0" err="1">
                    <a:latin typeface="+mj-lt"/>
                  </a:rPr>
                  <a:t>bạn</a:t>
                </a:r>
                <a:r>
                  <a:rPr lang="en-US" sz="1800" dirty="0">
                    <a:latin typeface="+mj-lt"/>
                  </a:rPr>
                  <a:t> </a:t>
                </a:r>
                <a:r>
                  <a:rPr lang="en-US" sz="1800" dirty="0" err="1">
                    <a:latin typeface="+mj-lt"/>
                  </a:rPr>
                  <a:t>Ngân</a:t>
                </a:r>
                <a:r>
                  <a:rPr lang="en-US" sz="1800" dirty="0">
                    <a:latin typeface="+mj-lt"/>
                  </a:rPr>
                  <a:t> </a:t>
                </a:r>
                <a:r>
                  <a:rPr lang="en-US" sz="1800" dirty="0" err="1">
                    <a:latin typeface="+mj-lt"/>
                  </a:rPr>
                  <a:t>đã</a:t>
                </a:r>
                <a:r>
                  <a:rPr lang="en-US" sz="1800" dirty="0">
                    <a:latin typeface="+mj-lt"/>
                  </a:rPr>
                  <a:t> </a:t>
                </a:r>
                <a:r>
                  <a:rPr lang="en-US" sz="1800" dirty="0" err="1">
                    <a:latin typeface="+mj-lt"/>
                  </a:rPr>
                  <a:t>tính</a:t>
                </a:r>
                <a:r>
                  <a:rPr lang="en-US" sz="1800" dirty="0">
                    <a:latin typeface="+mj-lt"/>
                  </a:rPr>
                  <a:t> </a:t>
                </a:r>
                <a:r>
                  <a:rPr lang="en-US" sz="1800" dirty="0" err="1">
                    <a:latin typeface="+mj-lt"/>
                  </a:rPr>
                  <a:t>đúng</a:t>
                </a:r>
                <a:r>
                  <a:rPr lang="en-US" sz="1800" dirty="0">
                    <a:latin typeface="+mj-lt"/>
                  </a:rPr>
                  <a:t> </a:t>
                </a:r>
                <a:r>
                  <a:rPr lang="en-US" sz="1800" dirty="0" err="1">
                    <a:latin typeface="+mj-lt"/>
                  </a:rPr>
                  <a:t>giá</a:t>
                </a:r>
                <a:r>
                  <a:rPr lang="en-US" sz="1800" dirty="0">
                    <a:latin typeface="+mj-lt"/>
                  </a:rPr>
                  <a:t> </a:t>
                </a:r>
                <a:r>
                  <a:rPr lang="en-US" sz="1800" dirty="0" err="1">
                    <a:latin typeface="+mj-lt"/>
                  </a:rPr>
                  <a:t>trị</a:t>
                </a:r>
                <a:r>
                  <a:rPr lang="en-US" sz="1800" dirty="0">
                    <a:latin typeface="+mj-lt"/>
                  </a:rPr>
                  <a:t> </a:t>
                </a:r>
                <a:r>
                  <a:rPr lang="en-US" sz="1800" dirty="0" err="1">
                    <a:latin typeface="+mj-lt"/>
                  </a:rPr>
                  <a:t>của</a:t>
                </a:r>
                <a:r>
                  <a:rPr lang="en-US" sz="1800" dirty="0">
                    <a:latin typeface="+mj-lt"/>
                  </a:rPr>
                  <a:t> </a:t>
                </a:r>
                <a:r>
                  <a:rPr lang="en-US" sz="1800" dirty="0" err="1">
                    <a:latin typeface="+mj-lt"/>
                  </a:rPr>
                  <a:t>phân</a:t>
                </a:r>
                <a:r>
                  <a:rPr lang="en-US" sz="1800" dirty="0">
                    <a:latin typeface="+mj-lt"/>
                  </a:rPr>
                  <a:t> </a:t>
                </a:r>
                <a:r>
                  <a:rPr lang="en-US" sz="1800" dirty="0" err="1">
                    <a:latin typeface="+mj-lt"/>
                  </a:rPr>
                  <a:t>thức</a:t>
                </a:r>
                <a:r>
                  <a:rPr lang="en-US" sz="1800" dirty="0">
                    <a:latin typeface="+mj-lt"/>
                  </a:rPr>
                  <a:t> </a:t>
                </a:r>
                <a:r>
                  <a:rPr lang="en-US" sz="1800" dirty="0" err="1">
                    <a:latin typeface="+mj-lt"/>
                  </a:rPr>
                  <a:t>đã</a:t>
                </a:r>
                <a:r>
                  <a:rPr lang="en-US" sz="1800" dirty="0">
                    <a:latin typeface="+mj-lt"/>
                  </a:rPr>
                  <a:t> </a:t>
                </a:r>
                <a:r>
                  <a:rPr lang="en-US" sz="1800" dirty="0" err="1">
                    <a:latin typeface="+mj-lt"/>
                  </a:rPr>
                  <a:t>cho</a:t>
                </a:r>
                <a:r>
                  <a:rPr lang="en-US" sz="1800" dirty="0">
                    <a:latin typeface="+mj-lt"/>
                  </a:rPr>
                  <a:t> </a:t>
                </a:r>
                <a:r>
                  <a:rPr lang="en-US" sz="1800" dirty="0" err="1">
                    <a:latin typeface="+mj-lt"/>
                  </a:rPr>
                  <a:t>tại</a:t>
                </a:r>
                <a:r>
                  <a:rPr lang="en-US" sz="1800" dirty="0">
                    <a:latin typeface="+mj-lt"/>
                  </a:rPr>
                  <a:t> </a:t>
                </a:r>
                <a14:m>
                  <m:oMath xmlns:m="http://schemas.openxmlformats.org/officeDocument/2006/math">
                    <m:r>
                      <a:rPr lang="en-US" sz="1800" b="0" i="1" smtClean="0">
                        <a:latin typeface="Cambria Math" panose="02040503050406030204" pitchFamily="18" charset="0"/>
                      </a:rPr>
                      <m:t>𝑥</m:t>
                    </m:r>
                    <m:r>
                      <a:rPr lang="en-US" sz="1800" b="0" i="1" smtClean="0">
                        <a:latin typeface="Cambria Math" panose="02040503050406030204" pitchFamily="18" charset="0"/>
                      </a:rPr>
                      <m:t>=2</m:t>
                    </m:r>
                  </m:oMath>
                </a14:m>
                <a:endParaRPr lang="en-US" sz="1800" dirty="0">
                  <a:latin typeface="+mj-lt"/>
                </a:endParaRPr>
              </a:p>
              <a:p>
                <a:pPr marL="285750" indent="-285750">
                  <a:lnSpc>
                    <a:spcPct val="150000"/>
                  </a:lnSpc>
                  <a:buFont typeface="Arial" panose="020B0604020202020204" pitchFamily="34" charset="0"/>
                  <a:buChar char="•"/>
                </a:pPr>
                <a:r>
                  <a:rPr lang="en-US" sz="1800" dirty="0" err="1">
                    <a:latin typeface="+mj-lt"/>
                  </a:rPr>
                  <a:t>Với</a:t>
                </a:r>
                <a:r>
                  <a:rPr lang="en-US" sz="1800" dirty="0">
                    <a:latin typeface="+mj-lt"/>
                  </a:rPr>
                  <a:t> </a:t>
                </a:r>
                <a14:m>
                  <m:oMath xmlns:m="http://schemas.openxmlformats.org/officeDocument/2006/math">
                    <m:r>
                      <a:rPr lang="en-US" sz="1800" b="0" i="1" smtClean="0">
                        <a:latin typeface="Cambria Math" panose="02040503050406030204" pitchFamily="18" charset="0"/>
                      </a:rPr>
                      <m:t>𝑥</m:t>
                    </m:r>
                    <m:r>
                      <a:rPr lang="en-US" sz="1800" b="0" i="1" smtClean="0">
                        <a:latin typeface="Cambria Math" panose="02040503050406030204" pitchFamily="18" charset="0"/>
                      </a:rPr>
                      <m:t>=−1</m:t>
                    </m:r>
                  </m:oMath>
                </a14:m>
                <a:r>
                  <a:rPr lang="en-US" sz="1800" dirty="0">
                    <a:latin typeface="+mj-lt"/>
                  </a:rPr>
                  <a:t> ta </a:t>
                </a:r>
                <a:r>
                  <a:rPr lang="en-US" sz="1800" dirty="0" err="1">
                    <a:latin typeface="+mj-lt"/>
                  </a:rPr>
                  <a:t>thấy</a:t>
                </a:r>
                <a:r>
                  <a:rPr lang="en-US" sz="1800" dirty="0">
                    <a:latin typeface="+mj-lt"/>
                  </a:rPr>
                  <a:t> </a:t>
                </a:r>
                <a14:m>
                  <m:oMath xmlns:m="http://schemas.openxmlformats.org/officeDocument/2006/math">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𝑥</m:t>
                        </m:r>
                      </m:e>
                      <m:sup>
                        <m:r>
                          <a:rPr lang="en-US" sz="1800" b="0" i="1" smtClean="0">
                            <a:latin typeface="Cambria Math" panose="02040503050406030204" pitchFamily="18" charset="0"/>
                          </a:rPr>
                          <m:t>2</m:t>
                        </m:r>
                      </m:sup>
                    </m:sSup>
                    <m:r>
                      <a:rPr lang="en-US" sz="1800" b="0" i="1" smtClean="0">
                        <a:latin typeface="Cambria Math" panose="02040503050406030204" pitchFamily="18" charset="0"/>
                      </a:rPr>
                      <m:t>−1=</m:t>
                    </m:r>
                    <m:sSup>
                      <m:sSupPr>
                        <m:ctrlPr>
                          <a:rPr lang="en-US" sz="1800" b="0" i="1" smtClean="0">
                            <a:latin typeface="Cambria Math" panose="02040503050406030204" pitchFamily="18" charset="0"/>
                          </a:rPr>
                        </m:ctrlPr>
                      </m:sSupPr>
                      <m:e>
                        <m:d>
                          <m:dPr>
                            <m:ctrlPr>
                              <a:rPr lang="en-US" sz="1800" b="0" i="1" smtClean="0">
                                <a:latin typeface="Cambria Math" panose="02040503050406030204" pitchFamily="18" charset="0"/>
                              </a:rPr>
                            </m:ctrlPr>
                          </m:dPr>
                          <m:e>
                            <m:r>
                              <a:rPr lang="en-US" sz="1800" b="0" i="1" smtClean="0">
                                <a:latin typeface="Cambria Math" panose="02040503050406030204" pitchFamily="18" charset="0"/>
                              </a:rPr>
                              <m:t>−1</m:t>
                            </m:r>
                          </m:e>
                        </m:d>
                      </m:e>
                      <m:sup>
                        <m:r>
                          <a:rPr lang="en-US" sz="1800" b="0" i="1" smtClean="0">
                            <a:latin typeface="Cambria Math" panose="02040503050406030204" pitchFamily="18" charset="0"/>
                          </a:rPr>
                          <m:t>2</m:t>
                        </m:r>
                      </m:sup>
                    </m:sSup>
                    <m:r>
                      <a:rPr lang="en-US" sz="1800" b="0" i="1" smtClean="0">
                        <a:latin typeface="Cambria Math" panose="02040503050406030204" pitchFamily="18" charset="0"/>
                      </a:rPr>
                      <m:t>−1=0</m:t>
                    </m:r>
                  </m:oMath>
                </a14:m>
                <a:r>
                  <a:rPr lang="en-US" sz="1800" dirty="0">
                    <a:latin typeface="+mj-lt"/>
                  </a:rPr>
                  <a:t>. </a:t>
                </a:r>
                <a:r>
                  <a:rPr lang="en-US" sz="1800" dirty="0" err="1">
                    <a:latin typeface="+mj-lt"/>
                  </a:rPr>
                  <a:t>Vì</a:t>
                </a:r>
                <a:r>
                  <a:rPr lang="en-US" sz="1800" dirty="0">
                    <a:latin typeface="+mj-lt"/>
                  </a:rPr>
                  <a:t> </a:t>
                </a:r>
                <a:r>
                  <a:rPr lang="en-US" sz="1800" dirty="0" err="1">
                    <a:latin typeface="+mj-lt"/>
                  </a:rPr>
                  <a:t>thế</a:t>
                </a:r>
                <a:r>
                  <a:rPr lang="en-US" sz="1800" dirty="0">
                    <a:latin typeface="+mj-lt"/>
                  </a:rPr>
                  <a:t>, </a:t>
                </a:r>
                <a:r>
                  <a:rPr lang="en-US" sz="1800" dirty="0" err="1">
                    <a:latin typeface="+mj-lt"/>
                  </a:rPr>
                  <a:t>giá</a:t>
                </a:r>
                <a:r>
                  <a:rPr lang="en-US" sz="1800" dirty="0">
                    <a:latin typeface="+mj-lt"/>
                  </a:rPr>
                  <a:t> </a:t>
                </a:r>
                <a:r>
                  <a:rPr lang="en-US" sz="1800" dirty="0" err="1">
                    <a:latin typeface="+mj-lt"/>
                  </a:rPr>
                  <a:t>trị</a:t>
                </a:r>
                <a:r>
                  <a:rPr lang="en-US" sz="1800" dirty="0">
                    <a:latin typeface="+mj-lt"/>
                  </a:rPr>
                  <a:t> </a:t>
                </a:r>
                <a:r>
                  <a:rPr lang="en-US" sz="1800" dirty="0" err="1">
                    <a:latin typeface="+mj-lt"/>
                  </a:rPr>
                  <a:t>của</a:t>
                </a:r>
                <a:r>
                  <a:rPr lang="en-US" sz="1800" dirty="0">
                    <a:latin typeface="+mj-lt"/>
                  </a:rPr>
                  <a:t> </a:t>
                </a:r>
                <a:r>
                  <a:rPr lang="en-US" sz="1800" dirty="0" err="1">
                    <a:latin typeface="+mj-lt"/>
                  </a:rPr>
                  <a:t>phân</a:t>
                </a:r>
                <a:r>
                  <a:rPr lang="en-US" sz="1800" dirty="0">
                    <a:latin typeface="+mj-lt"/>
                  </a:rPr>
                  <a:t> </a:t>
                </a:r>
                <a:r>
                  <a:rPr lang="en-US" sz="1800" dirty="0" err="1">
                    <a:latin typeface="+mj-lt"/>
                  </a:rPr>
                  <a:t>thức</a:t>
                </a:r>
                <a:r>
                  <a:rPr lang="en-US" sz="1800" dirty="0">
                    <a:latin typeface="+mj-lt"/>
                  </a:rPr>
                  <a:t> </a:t>
                </a:r>
                <a:r>
                  <a:rPr lang="en-US" sz="1800" dirty="0" err="1">
                    <a:latin typeface="+mj-lt"/>
                  </a:rPr>
                  <a:t>đã</a:t>
                </a:r>
                <a:r>
                  <a:rPr lang="en-US" sz="1800" dirty="0">
                    <a:latin typeface="+mj-lt"/>
                  </a:rPr>
                  <a:t> </a:t>
                </a:r>
                <a:r>
                  <a:rPr lang="en-US" sz="1800" dirty="0" err="1">
                    <a:latin typeface="+mj-lt"/>
                  </a:rPr>
                  <a:t>cho</a:t>
                </a:r>
                <a:r>
                  <a:rPr lang="en-US" sz="1800" dirty="0">
                    <a:latin typeface="+mj-lt"/>
                  </a:rPr>
                  <a:t> </a:t>
                </a:r>
                <a:r>
                  <a:rPr lang="en-US" sz="1800" dirty="0" err="1">
                    <a:latin typeface="+mj-lt"/>
                  </a:rPr>
                  <a:t>không</a:t>
                </a:r>
                <a:r>
                  <a:rPr lang="en-US" sz="1800" dirty="0">
                    <a:latin typeface="+mj-lt"/>
                  </a:rPr>
                  <a:t> </a:t>
                </a:r>
                <a:r>
                  <a:rPr lang="en-US" sz="1800" dirty="0" err="1">
                    <a:latin typeface="+mj-lt"/>
                  </a:rPr>
                  <a:t>được</a:t>
                </a:r>
                <a:r>
                  <a:rPr lang="en-US" sz="1800" dirty="0">
                    <a:latin typeface="+mj-lt"/>
                  </a:rPr>
                  <a:t> </a:t>
                </a:r>
                <a:r>
                  <a:rPr lang="en-US" sz="1800" dirty="0" err="1">
                    <a:latin typeface="+mj-lt"/>
                  </a:rPr>
                  <a:t>xác</a:t>
                </a:r>
                <a:r>
                  <a:rPr lang="en-US" sz="1800" dirty="0">
                    <a:latin typeface="+mj-lt"/>
                  </a:rPr>
                  <a:t> </a:t>
                </a:r>
                <a:r>
                  <a:rPr lang="en-US" sz="1800" dirty="0" err="1">
                    <a:latin typeface="+mj-lt"/>
                  </a:rPr>
                  <a:t>định</a:t>
                </a:r>
                <a:r>
                  <a:rPr lang="en-US" sz="1800" dirty="0">
                    <a:latin typeface="+mj-lt"/>
                  </a:rPr>
                  <a:t> </a:t>
                </a:r>
                <a:r>
                  <a:rPr lang="en-US" sz="1800" dirty="0" err="1">
                    <a:latin typeface="+mj-lt"/>
                  </a:rPr>
                  <a:t>khi</a:t>
                </a:r>
                <a:r>
                  <a:rPr lang="en-US" sz="1800" dirty="0">
                    <a:latin typeface="+mj-lt"/>
                  </a:rPr>
                  <a:t> </a:t>
                </a:r>
                <a14:m>
                  <m:oMath xmlns:m="http://schemas.openxmlformats.org/officeDocument/2006/math">
                    <m:r>
                      <a:rPr lang="en-US" sz="1800" b="0" i="1" smtClean="0">
                        <a:latin typeface="Cambria Math" panose="02040503050406030204" pitchFamily="18" charset="0"/>
                      </a:rPr>
                      <m:t>𝑥</m:t>
                    </m:r>
                    <m:r>
                      <a:rPr lang="en-US" sz="1800" b="0" i="1" smtClean="0">
                        <a:latin typeface="Cambria Math" panose="02040503050406030204" pitchFamily="18" charset="0"/>
                      </a:rPr>
                      <m:t>=−1</m:t>
                    </m:r>
                  </m:oMath>
                </a14:m>
                <a:r>
                  <a:rPr lang="en-US" sz="1800" dirty="0">
                    <a:latin typeface="+mj-lt"/>
                  </a:rPr>
                  <a:t>. </a:t>
                </a:r>
                <a:r>
                  <a:rPr lang="en-US" sz="1800" dirty="0" err="1">
                    <a:latin typeface="+mj-lt"/>
                  </a:rPr>
                  <a:t>Bạn</a:t>
                </a:r>
                <a:r>
                  <a:rPr lang="en-US" sz="1800" dirty="0">
                    <a:latin typeface="+mj-lt"/>
                  </a:rPr>
                  <a:t> </a:t>
                </a:r>
                <a:r>
                  <a:rPr lang="en-US" sz="1800" dirty="0" err="1">
                    <a:latin typeface="+mj-lt"/>
                  </a:rPr>
                  <a:t>Ngân</a:t>
                </a:r>
                <a:r>
                  <a:rPr lang="en-US" sz="1800" dirty="0">
                    <a:latin typeface="+mj-lt"/>
                  </a:rPr>
                  <a:t> </a:t>
                </a:r>
                <a:r>
                  <a:rPr lang="en-US" sz="1800" dirty="0" err="1">
                    <a:latin typeface="+mj-lt"/>
                  </a:rPr>
                  <a:t>đã</a:t>
                </a:r>
                <a:r>
                  <a:rPr lang="en-US" sz="1800" dirty="0">
                    <a:latin typeface="+mj-lt"/>
                  </a:rPr>
                  <a:t> </a:t>
                </a:r>
                <a:r>
                  <a:rPr lang="en-US" sz="1800" dirty="0" err="1">
                    <a:latin typeface="+mj-lt"/>
                  </a:rPr>
                  <a:t>sai</a:t>
                </a:r>
                <a:r>
                  <a:rPr lang="en-US" sz="1800" dirty="0">
                    <a:latin typeface="+mj-lt"/>
                  </a:rPr>
                  <a:t> </a:t>
                </a:r>
                <a:r>
                  <a:rPr lang="en-US" sz="1800" dirty="0" err="1">
                    <a:latin typeface="+mj-lt"/>
                  </a:rPr>
                  <a:t>khi</a:t>
                </a:r>
                <a:r>
                  <a:rPr lang="en-US" sz="1800" dirty="0">
                    <a:latin typeface="+mj-lt"/>
                  </a:rPr>
                  <a:t> </a:t>
                </a:r>
                <a:r>
                  <a:rPr lang="en-US" sz="1800" dirty="0" err="1">
                    <a:latin typeface="+mj-lt"/>
                  </a:rPr>
                  <a:t>tính</a:t>
                </a:r>
                <a:r>
                  <a:rPr lang="en-US" sz="1800" dirty="0">
                    <a:latin typeface="+mj-lt"/>
                  </a:rPr>
                  <a:t> </a:t>
                </a:r>
                <a:r>
                  <a:rPr lang="en-US" sz="1800" dirty="0" err="1">
                    <a:latin typeface="+mj-lt"/>
                  </a:rPr>
                  <a:t>giá</a:t>
                </a:r>
                <a:r>
                  <a:rPr lang="en-US" sz="1800" dirty="0">
                    <a:latin typeface="+mj-lt"/>
                  </a:rPr>
                  <a:t> </a:t>
                </a:r>
                <a:r>
                  <a:rPr lang="en-US" sz="1800" dirty="0" err="1">
                    <a:latin typeface="+mj-lt"/>
                  </a:rPr>
                  <a:t>trị</a:t>
                </a:r>
                <a:r>
                  <a:rPr lang="en-US" sz="1800" dirty="0">
                    <a:latin typeface="+mj-lt"/>
                  </a:rPr>
                  <a:t> </a:t>
                </a:r>
                <a:r>
                  <a:rPr lang="en-US" sz="1800" dirty="0" err="1">
                    <a:latin typeface="+mj-lt"/>
                  </a:rPr>
                  <a:t>của</a:t>
                </a:r>
                <a:r>
                  <a:rPr lang="en-US" sz="1800" dirty="0">
                    <a:latin typeface="+mj-lt"/>
                  </a:rPr>
                  <a:t> </a:t>
                </a:r>
                <a:r>
                  <a:rPr lang="en-US" sz="1800" dirty="0" err="1">
                    <a:latin typeface="+mj-lt"/>
                  </a:rPr>
                  <a:t>phân</a:t>
                </a:r>
                <a:r>
                  <a:rPr lang="en-US" sz="1800" dirty="0">
                    <a:latin typeface="+mj-lt"/>
                  </a:rPr>
                  <a:t> </a:t>
                </a:r>
                <a:r>
                  <a:rPr lang="en-US" sz="1800" dirty="0" err="1">
                    <a:latin typeface="+mj-lt"/>
                  </a:rPr>
                  <a:t>thức</a:t>
                </a:r>
                <a:r>
                  <a:rPr lang="en-US" sz="1800" dirty="0">
                    <a:latin typeface="+mj-lt"/>
                  </a:rPr>
                  <a:t> </a:t>
                </a:r>
                <a:r>
                  <a:rPr lang="en-US" sz="1800" dirty="0" err="1">
                    <a:latin typeface="+mj-lt"/>
                  </a:rPr>
                  <a:t>đã</a:t>
                </a:r>
                <a:r>
                  <a:rPr lang="en-US" sz="1800" dirty="0">
                    <a:latin typeface="+mj-lt"/>
                  </a:rPr>
                  <a:t> </a:t>
                </a:r>
                <a:r>
                  <a:rPr lang="en-US" sz="1800" dirty="0" err="1">
                    <a:latin typeface="+mj-lt"/>
                  </a:rPr>
                  <a:t>cho</a:t>
                </a:r>
                <a:r>
                  <a:rPr lang="en-US" sz="1800" dirty="0">
                    <a:latin typeface="+mj-lt"/>
                  </a:rPr>
                  <a:t> </a:t>
                </a:r>
                <a:r>
                  <a:rPr lang="en-US" sz="1800" dirty="0" err="1">
                    <a:latin typeface="+mj-lt"/>
                  </a:rPr>
                  <a:t>tại</a:t>
                </a:r>
                <a:r>
                  <a:rPr lang="en-US" sz="1800" dirty="0">
                    <a:latin typeface="+mj-lt"/>
                  </a:rPr>
                  <a:t> </a:t>
                </a:r>
                <a14:m>
                  <m:oMath xmlns:m="http://schemas.openxmlformats.org/officeDocument/2006/math">
                    <m:r>
                      <a:rPr lang="en-US" sz="1800" b="0" i="1" smtClean="0">
                        <a:latin typeface="Cambria Math" panose="02040503050406030204" pitchFamily="18" charset="0"/>
                      </a:rPr>
                      <m:t>𝑥</m:t>
                    </m:r>
                    <m:r>
                      <a:rPr lang="en-US" sz="1800" b="0" i="1" smtClean="0">
                        <a:latin typeface="Cambria Math" panose="02040503050406030204" pitchFamily="18" charset="0"/>
                      </a:rPr>
                      <m:t>=−1</m:t>
                    </m:r>
                    <m:r>
                      <a:rPr lang="en-US" sz="1800" b="0" i="0" smtClean="0">
                        <a:latin typeface="Cambria Math" panose="02040503050406030204" pitchFamily="18" charset="0"/>
                      </a:rPr>
                      <m:t>.</m:t>
                    </m:r>
                  </m:oMath>
                </a14:m>
                <a:endParaRPr lang="en-US" sz="1800" dirty="0">
                  <a:latin typeface="+mj-lt"/>
                </a:endParaRPr>
              </a:p>
            </p:txBody>
          </p:sp>
        </mc:Choice>
        <mc:Fallback xmlns="">
          <p:sp>
            <p:nvSpPr>
              <p:cNvPr id="7" name="TextBox 6">
                <a:extLst>
                  <a:ext uri="{FF2B5EF4-FFF2-40B4-BE49-F238E27FC236}">
                    <a16:creationId xmlns:a16="http://schemas.microsoft.com/office/drawing/2014/main" id="{F01FDA87-F6DC-7762-88E8-BD40FEC47415}"/>
                  </a:ext>
                </a:extLst>
              </p:cNvPr>
              <p:cNvSpPr txBox="1">
                <a:spLocks noRot="1" noChangeAspect="1" noMove="1" noResize="1" noEditPoints="1" noAdjustHandles="1" noChangeArrowheads="1" noChangeShapeType="1" noTextEdit="1"/>
              </p:cNvSpPr>
              <p:nvPr/>
            </p:nvSpPr>
            <p:spPr>
              <a:xfrm>
                <a:off x="748664" y="816531"/>
                <a:ext cx="7646672" cy="4002955"/>
              </a:xfrm>
              <a:prstGeom prst="rect">
                <a:avLst/>
              </a:prstGeom>
              <a:blipFill>
                <a:blip r:embed="rId4"/>
                <a:stretch>
                  <a:fillRect l="-718" r="-638" b="-1522"/>
                </a:stretch>
              </a:blipFill>
            </p:spPr>
            <p:txBody>
              <a:bodyPr/>
              <a:lstStyle/>
              <a:p>
                <a:r>
                  <a:rPr lang="en-US">
                    <a:noFill/>
                  </a:rPr>
                  <a:t> </a:t>
                </a:r>
              </a:p>
            </p:txBody>
          </p:sp>
        </mc:Fallback>
      </mc:AlternateContent>
    </p:spTree>
    <p:extLst>
      <p:ext uri="{BB962C8B-B14F-4D97-AF65-F5344CB8AC3E}">
        <p14:creationId xmlns:p14="http://schemas.microsoft.com/office/powerpoint/2010/main" val="30483814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499"/>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barn(inVertical)">
                                      <p:cBhvr>
                                        <p:cTn id="13"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6" name="Oval Callout 29">
            <a:extLst>
              <a:ext uri="{FF2B5EF4-FFF2-40B4-BE49-F238E27FC236}">
                <a16:creationId xmlns:a16="http://schemas.microsoft.com/office/drawing/2014/main" id="{37DC1576-74AE-4EBB-52B4-81841BC9412A}"/>
              </a:ext>
            </a:extLst>
          </p:cNvPr>
          <p:cNvSpPr/>
          <p:nvPr/>
        </p:nvSpPr>
        <p:spPr>
          <a:xfrm>
            <a:off x="7247222" y="434296"/>
            <a:ext cx="972752" cy="425555"/>
          </a:xfrm>
          <a:prstGeom prst="wedgeEllipseCallout">
            <a:avLst>
              <a:gd name="adj1" fmla="val -17313"/>
              <a:gd name="adj2" fmla="val 77994"/>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p:pic>
        <p:nvPicPr>
          <p:cNvPr id="2" name="Picture 1">
            <a:extLst>
              <a:ext uri="{FF2B5EF4-FFF2-40B4-BE49-F238E27FC236}">
                <a16:creationId xmlns:a16="http://schemas.microsoft.com/office/drawing/2014/main" id="{C04031A1-E9E7-401B-4361-2FB8CBAE94B0}"/>
              </a:ext>
            </a:extLst>
          </p:cNvPr>
          <p:cNvPicPr>
            <a:picLocks noChangeAspect="1"/>
          </p:cNvPicPr>
          <p:nvPr/>
        </p:nvPicPr>
        <p:blipFill>
          <a:blip r:embed="rId3"/>
          <a:stretch>
            <a:fillRect/>
          </a:stretch>
        </p:blipFill>
        <p:spPr>
          <a:xfrm>
            <a:off x="7338061" y="3814813"/>
            <a:ext cx="1325880" cy="1328688"/>
          </a:xfrm>
          <a:prstGeom prst="rect">
            <a:avLst/>
          </a:prstGeom>
        </p:spPr>
      </p:pic>
      <p:sp>
        <p:nvSpPr>
          <p:cNvPr id="3" name="TextBox 2">
            <a:extLst>
              <a:ext uri="{FF2B5EF4-FFF2-40B4-BE49-F238E27FC236}">
                <a16:creationId xmlns:a16="http://schemas.microsoft.com/office/drawing/2014/main" id="{E9AD0E04-055F-3CAB-F7B3-9B0810528A5B}"/>
              </a:ext>
            </a:extLst>
          </p:cNvPr>
          <p:cNvSpPr txBox="1"/>
          <p:nvPr/>
        </p:nvSpPr>
        <p:spPr>
          <a:xfrm>
            <a:off x="748664" y="443133"/>
            <a:ext cx="3526156" cy="562630"/>
          </a:xfrm>
          <a:prstGeom prst="flowChartTerminator">
            <a:avLst/>
          </a:prstGeom>
          <a:solidFill>
            <a:schemeClr val="accent1">
              <a:lumMod val="20000"/>
              <a:lumOff val="80000"/>
            </a:schemeClr>
          </a:solidFill>
          <a:ln w="38100">
            <a:solidFill>
              <a:srgbClr val="00B0F0"/>
            </a:solidFill>
            <a:prstDash val="solid"/>
          </a:ln>
        </p:spPr>
        <p:txBody>
          <a:bodyPr wrap="square" rtlCol="0" anchor="ctr">
            <a:spAutoFit/>
          </a:bodyPr>
          <a:lstStyle/>
          <a:p>
            <a:pPr algn="ctr">
              <a:buClrTx/>
              <a:buFontTx/>
              <a:buNone/>
            </a:pPr>
            <a:r>
              <a:rPr lang="nl-NL" sz="2000" b="1" kern="1200" dirty="0" err="1">
                <a:solidFill>
                  <a:prstClr val="black"/>
                </a:solidFill>
                <a:latin typeface="+mn-lt"/>
                <a:ea typeface="+mn-ea"/>
                <a:cs typeface="Arial" panose="020B0604020202020204" pitchFamily="34" charset="0"/>
              </a:rPr>
              <a:t>Ví</a:t>
            </a:r>
            <a:r>
              <a:rPr lang="nl-NL" sz="2000" b="1" kern="1200" dirty="0">
                <a:solidFill>
                  <a:prstClr val="black"/>
                </a:solidFill>
                <a:latin typeface="+mn-lt"/>
                <a:ea typeface="+mn-ea"/>
                <a:cs typeface="Arial" panose="020B0604020202020204" pitchFamily="34" charset="0"/>
              </a:rPr>
              <a:t> </a:t>
            </a:r>
            <a:r>
              <a:rPr lang="nl-NL" sz="2000" b="1" kern="1200" dirty="0" err="1">
                <a:solidFill>
                  <a:prstClr val="black"/>
                </a:solidFill>
                <a:latin typeface="+mn-lt"/>
                <a:ea typeface="+mn-ea"/>
                <a:cs typeface="Arial" panose="020B0604020202020204" pitchFamily="34" charset="0"/>
              </a:rPr>
              <a:t>dụ</a:t>
            </a:r>
            <a:r>
              <a:rPr lang="nl-NL" sz="2000" b="1" kern="1200" dirty="0">
                <a:solidFill>
                  <a:prstClr val="black"/>
                </a:solidFill>
                <a:latin typeface="+mn-lt"/>
                <a:ea typeface="+mn-ea"/>
                <a:cs typeface="Arial" panose="020B0604020202020204" pitchFamily="34" charset="0"/>
              </a:rPr>
              <a:t> 9: SGK – tr.35, 36</a:t>
            </a:r>
            <a:endParaRPr lang="en-US" sz="2000" kern="1200" dirty="0">
              <a:solidFill>
                <a:prstClr val="black"/>
              </a:solidFill>
              <a:latin typeface="+mn-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01FDA87-F6DC-7762-88E8-BD40FEC47415}"/>
                  </a:ext>
                </a:extLst>
              </p:cNvPr>
              <p:cNvSpPr txBox="1"/>
              <p:nvPr/>
            </p:nvSpPr>
            <p:spPr>
              <a:xfrm>
                <a:off x="748664" y="1145462"/>
                <a:ext cx="7646672" cy="2852576"/>
              </a:xfrm>
              <a:prstGeom prst="rect">
                <a:avLst/>
              </a:prstGeom>
              <a:noFill/>
            </p:spPr>
            <p:txBody>
              <a:bodyPr wrap="square">
                <a:spAutoFit/>
              </a:bodyPr>
              <a:lstStyle/>
              <a:p>
                <a:pPr>
                  <a:lnSpc>
                    <a:spcPct val="150000"/>
                  </a:lnSpc>
                </a:pPr>
                <a:r>
                  <a:rPr lang="en-US" sz="2000" dirty="0">
                    <a:latin typeface="+mj-lt"/>
                  </a:rPr>
                  <a:t>d) </a:t>
                </a:r>
                <a:r>
                  <a:rPr lang="en-US" sz="2000" dirty="0" err="1">
                    <a:latin typeface="+mj-lt"/>
                  </a:rPr>
                  <a:t>Giá</a:t>
                </a:r>
                <a:r>
                  <a:rPr lang="en-US" sz="2000" dirty="0">
                    <a:latin typeface="+mj-lt"/>
                  </a:rPr>
                  <a:t> </a:t>
                </a:r>
                <a:r>
                  <a:rPr lang="en-US" sz="2000" dirty="0" err="1">
                    <a:latin typeface="+mj-lt"/>
                  </a:rPr>
                  <a:t>trị</a:t>
                </a:r>
                <a:r>
                  <a:rPr lang="en-US" sz="2000" dirty="0">
                    <a:latin typeface="+mj-lt"/>
                  </a:rPr>
                  <a:t> </a:t>
                </a:r>
                <a:r>
                  <a:rPr lang="en-US" sz="2000" dirty="0" err="1">
                    <a:latin typeface="+mj-lt"/>
                  </a:rPr>
                  <a:t>của</a:t>
                </a:r>
                <a:r>
                  <a:rPr lang="en-US" sz="2000" dirty="0">
                    <a:latin typeface="+mj-lt"/>
                  </a:rPr>
                  <a:t> </a:t>
                </a:r>
                <a:r>
                  <a:rPr lang="en-US" sz="2000" dirty="0" err="1">
                    <a:latin typeface="+mj-lt"/>
                  </a:rPr>
                  <a:t>phân</a:t>
                </a:r>
                <a:r>
                  <a:rPr lang="en-US" sz="2000" dirty="0">
                    <a:latin typeface="+mj-lt"/>
                  </a:rPr>
                  <a:t> </a:t>
                </a:r>
                <a:r>
                  <a:rPr lang="en-US" sz="2000" dirty="0" err="1">
                    <a:latin typeface="+mj-lt"/>
                  </a:rPr>
                  <a:t>thức</a:t>
                </a:r>
                <a:r>
                  <a:rPr lang="en-US" sz="2000" dirty="0">
                    <a:latin typeface="+mj-lt"/>
                  </a:rPr>
                  <a:t> </a:t>
                </a:r>
                <a14:m>
                  <m:oMath xmlns:m="http://schemas.openxmlformats.org/officeDocument/2006/math">
                    <m:f>
                      <m:fPr>
                        <m:ctrlPr>
                          <a:rPr lang="en-US" sz="2000" b="0" i="1" smtClean="0">
                            <a:latin typeface="Cambria Math" panose="02040503050406030204" pitchFamily="18" charset="0"/>
                          </a:rPr>
                        </m:ctrlPr>
                      </m:fPr>
                      <m:num>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+2</m:t>
                        </m:r>
                        <m:r>
                          <a:rPr lang="en-US" sz="2000" b="0" i="1" smtClean="0">
                            <a:latin typeface="Cambria Math" panose="02040503050406030204" pitchFamily="18" charset="0"/>
                          </a:rPr>
                          <m:t>𝑥</m:t>
                        </m:r>
                        <m:r>
                          <a:rPr lang="en-US" sz="2000" b="0" i="1" smtClean="0">
                            <a:latin typeface="Cambria Math" panose="02040503050406030204" pitchFamily="18" charset="0"/>
                          </a:rPr>
                          <m:t>+1</m:t>
                        </m:r>
                      </m:num>
                      <m:den>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−1</m:t>
                        </m:r>
                      </m:den>
                    </m:f>
                  </m:oMath>
                </a14:m>
                <a:r>
                  <a:rPr lang="en-US" sz="2000" dirty="0">
                    <a:latin typeface="+mj-lt"/>
                  </a:rPr>
                  <a:t> </a:t>
                </a:r>
                <a:r>
                  <a:rPr lang="en-US" sz="2000" dirty="0" err="1">
                    <a:latin typeface="+mj-lt"/>
                  </a:rPr>
                  <a:t>bằng</a:t>
                </a:r>
                <a:r>
                  <a:rPr lang="en-US" sz="2000" dirty="0">
                    <a:latin typeface="+mj-lt"/>
                  </a:rPr>
                  <a:t> </a:t>
                </a:r>
                <a:r>
                  <a:rPr lang="en-US" sz="2000" dirty="0" err="1">
                    <a:latin typeface="+mj-lt"/>
                  </a:rPr>
                  <a:t>giá</a:t>
                </a:r>
                <a:r>
                  <a:rPr lang="en-US" sz="2000" dirty="0">
                    <a:latin typeface="+mj-lt"/>
                  </a:rPr>
                  <a:t> </a:t>
                </a:r>
                <a:r>
                  <a:rPr lang="en-US" sz="2000" dirty="0" err="1">
                    <a:latin typeface="+mj-lt"/>
                  </a:rPr>
                  <a:t>trị</a:t>
                </a:r>
                <a:r>
                  <a:rPr lang="en-US" sz="2000" dirty="0">
                    <a:latin typeface="+mj-lt"/>
                  </a:rPr>
                  <a:t> </a:t>
                </a:r>
                <a:r>
                  <a:rPr lang="en-US" sz="2000" dirty="0" err="1">
                    <a:latin typeface="+mj-lt"/>
                  </a:rPr>
                  <a:t>của</a:t>
                </a:r>
                <a:r>
                  <a:rPr lang="en-US" sz="2000" dirty="0">
                    <a:latin typeface="+mj-lt"/>
                  </a:rPr>
                  <a:t> </a:t>
                </a:r>
                <a:r>
                  <a:rPr lang="en-US" sz="2000" dirty="0" err="1">
                    <a:latin typeface="+mj-lt"/>
                  </a:rPr>
                  <a:t>phân</a:t>
                </a:r>
                <a:r>
                  <a:rPr lang="en-US" sz="2000" dirty="0">
                    <a:latin typeface="+mj-lt"/>
                  </a:rPr>
                  <a:t> </a:t>
                </a:r>
                <a:r>
                  <a:rPr lang="en-US" sz="2000" dirty="0" err="1">
                    <a:latin typeface="+mj-lt"/>
                  </a:rPr>
                  <a:t>thức</a:t>
                </a:r>
                <a:r>
                  <a:rPr lang="en-US" sz="2000" dirty="0">
                    <a:latin typeface="+mj-lt"/>
                  </a:rPr>
                  <a:t> </a:t>
                </a:r>
                <a:r>
                  <a:rPr lang="en-US" sz="2000" dirty="0" err="1">
                    <a:latin typeface="+mj-lt"/>
                  </a:rPr>
                  <a:t>rút</a:t>
                </a:r>
                <a:r>
                  <a:rPr lang="en-US" sz="2000" dirty="0">
                    <a:latin typeface="+mj-lt"/>
                  </a:rPr>
                  <a:t> </a:t>
                </a:r>
                <a:r>
                  <a:rPr lang="en-US" sz="2000" dirty="0" err="1">
                    <a:latin typeface="+mj-lt"/>
                  </a:rPr>
                  <a:t>gọn</a:t>
                </a:r>
                <a:r>
                  <a:rPr lang="en-US" sz="2000" dirty="0">
                    <a:latin typeface="+mj-lt"/>
                  </a:rPr>
                  <a:t> </a:t>
                </a:r>
                <a14:m>
                  <m:oMath xmlns:m="http://schemas.openxmlformats.org/officeDocument/2006/math">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𝑥</m:t>
                        </m:r>
                        <m:r>
                          <a:rPr lang="en-US" sz="2000" b="0" i="1" smtClean="0">
                            <a:latin typeface="Cambria Math" panose="02040503050406030204" pitchFamily="18" charset="0"/>
                          </a:rPr>
                          <m:t>+1</m:t>
                        </m:r>
                      </m:num>
                      <m:den>
                        <m:r>
                          <a:rPr lang="en-US" sz="2000" b="0" i="1" smtClean="0">
                            <a:latin typeface="Cambria Math" panose="02040503050406030204" pitchFamily="18" charset="0"/>
                          </a:rPr>
                          <m:t>𝑥</m:t>
                        </m:r>
                        <m:r>
                          <a:rPr lang="en-US" sz="2000" b="0" i="1" smtClean="0">
                            <a:latin typeface="Cambria Math" panose="02040503050406030204" pitchFamily="18" charset="0"/>
                          </a:rPr>
                          <m:t>−1</m:t>
                        </m:r>
                      </m:den>
                    </m:f>
                  </m:oMath>
                </a14:m>
                <a:r>
                  <a:rPr lang="en-US" sz="2000" dirty="0">
                    <a:latin typeface="+mj-lt"/>
                  </a:rPr>
                  <a:t> </a:t>
                </a:r>
                <a:r>
                  <a:rPr lang="en-US" sz="2000" dirty="0" err="1">
                    <a:latin typeface="+mj-lt"/>
                  </a:rPr>
                  <a:t>tại</a:t>
                </a:r>
                <a:r>
                  <a:rPr lang="en-US" sz="2000" dirty="0">
                    <a:latin typeface="+mj-lt"/>
                  </a:rPr>
                  <a:t> </a:t>
                </a:r>
                <a:r>
                  <a:rPr lang="en-US" sz="2000" dirty="0" err="1">
                    <a:latin typeface="+mj-lt"/>
                  </a:rPr>
                  <a:t>những</a:t>
                </a:r>
                <a:r>
                  <a:rPr lang="en-US" sz="2000" dirty="0">
                    <a:latin typeface="+mj-lt"/>
                  </a:rPr>
                  <a:t> </a:t>
                </a:r>
                <a:r>
                  <a:rPr lang="en-US" sz="2000" dirty="0" err="1">
                    <a:latin typeface="+mj-lt"/>
                  </a:rPr>
                  <a:t>giá</a:t>
                </a:r>
                <a:r>
                  <a:rPr lang="en-US" sz="2000" dirty="0">
                    <a:latin typeface="+mj-lt"/>
                  </a:rPr>
                  <a:t> </a:t>
                </a:r>
                <a:r>
                  <a:rPr lang="en-US" sz="2000" dirty="0" err="1">
                    <a:latin typeface="+mj-lt"/>
                  </a:rPr>
                  <a:t>trị</a:t>
                </a:r>
                <a:r>
                  <a:rPr lang="en-US" sz="2000" dirty="0">
                    <a:latin typeface="+mj-lt"/>
                  </a:rPr>
                  <a:t> </a:t>
                </a:r>
                <a:r>
                  <a:rPr lang="en-US" sz="2000" dirty="0" err="1">
                    <a:latin typeface="+mj-lt"/>
                  </a:rPr>
                  <a:t>của</a:t>
                </a:r>
                <a:r>
                  <a:rPr lang="en-US" sz="2000" dirty="0">
                    <a:latin typeface="+mj-lt"/>
                  </a:rPr>
                  <a:t> </a:t>
                </a:r>
                <a:r>
                  <a:rPr lang="en-US" sz="2000" dirty="0" err="1">
                    <a:latin typeface="+mj-lt"/>
                  </a:rPr>
                  <a:t>biến</a:t>
                </a:r>
                <a:r>
                  <a:rPr lang="en-US" sz="2000" dirty="0">
                    <a:latin typeface="+mj-lt"/>
                  </a:rPr>
                  <a:t> </a:t>
                </a:r>
                <a:r>
                  <a:rPr lang="en-US" sz="2000" dirty="0" err="1">
                    <a:latin typeface="+mj-lt"/>
                  </a:rPr>
                  <a:t>mà</a:t>
                </a:r>
                <a:r>
                  <a:rPr lang="en-US" sz="2000" dirty="0">
                    <a:latin typeface="+mj-lt"/>
                  </a:rPr>
                  <a:t> </a:t>
                </a:r>
                <a:r>
                  <a:rPr lang="en-US" sz="2000" dirty="0" err="1">
                    <a:latin typeface="+mj-lt"/>
                  </a:rPr>
                  <a:t>giá</a:t>
                </a:r>
                <a:r>
                  <a:rPr lang="en-US" sz="2000" dirty="0">
                    <a:latin typeface="+mj-lt"/>
                  </a:rPr>
                  <a:t> </a:t>
                </a:r>
                <a:r>
                  <a:rPr lang="en-US" sz="2000" dirty="0" err="1">
                    <a:latin typeface="+mj-lt"/>
                  </a:rPr>
                  <a:t>trị</a:t>
                </a:r>
                <a:r>
                  <a:rPr lang="en-US" sz="2000" dirty="0">
                    <a:latin typeface="+mj-lt"/>
                  </a:rPr>
                  <a:t> </a:t>
                </a:r>
                <a:r>
                  <a:rPr lang="en-US" sz="2000" dirty="0" err="1">
                    <a:latin typeface="+mj-lt"/>
                  </a:rPr>
                  <a:t>của</a:t>
                </a:r>
                <a:r>
                  <a:rPr lang="en-US" sz="2000" dirty="0">
                    <a:latin typeface="+mj-lt"/>
                  </a:rPr>
                  <a:t> </a:t>
                </a:r>
                <a:r>
                  <a:rPr lang="en-US" sz="2000" dirty="0" err="1">
                    <a:latin typeface="+mj-lt"/>
                  </a:rPr>
                  <a:t>phân</a:t>
                </a:r>
                <a:r>
                  <a:rPr lang="en-US" sz="2000" dirty="0">
                    <a:latin typeface="+mj-lt"/>
                  </a:rPr>
                  <a:t> </a:t>
                </a:r>
                <a:r>
                  <a:rPr lang="en-US" sz="2000" dirty="0" err="1">
                    <a:latin typeface="+mj-lt"/>
                  </a:rPr>
                  <a:t>thức</a:t>
                </a:r>
                <a:r>
                  <a:rPr lang="en-US" sz="2000" dirty="0">
                    <a:latin typeface="+mj-lt"/>
                  </a:rPr>
                  <a:t> </a:t>
                </a:r>
                <a14:m>
                  <m:oMath xmlns:m="http://schemas.openxmlformats.org/officeDocument/2006/math">
                    <m:f>
                      <m:fPr>
                        <m:ctrlPr>
                          <a:rPr lang="en-US" sz="2000" b="0" i="1" smtClean="0">
                            <a:latin typeface="Cambria Math" panose="02040503050406030204" pitchFamily="18" charset="0"/>
                          </a:rPr>
                        </m:ctrlPr>
                      </m:fPr>
                      <m:num>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+2</m:t>
                        </m:r>
                        <m:r>
                          <a:rPr lang="en-US" sz="2000" b="0" i="1" smtClean="0">
                            <a:latin typeface="Cambria Math" panose="02040503050406030204" pitchFamily="18" charset="0"/>
                          </a:rPr>
                          <m:t>𝑥</m:t>
                        </m:r>
                        <m:r>
                          <a:rPr lang="en-US" sz="2000" b="0" i="1" smtClean="0">
                            <a:latin typeface="Cambria Math" panose="02040503050406030204" pitchFamily="18" charset="0"/>
                          </a:rPr>
                          <m:t>+1</m:t>
                        </m:r>
                      </m:num>
                      <m:den>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−1</m:t>
                        </m:r>
                      </m:den>
                    </m:f>
                  </m:oMath>
                </a14:m>
                <a:r>
                  <a:rPr lang="en-US" sz="2000" dirty="0">
                    <a:latin typeface="+mj-lt"/>
                  </a:rPr>
                  <a:t> </a:t>
                </a:r>
                <a:r>
                  <a:rPr lang="en-US" sz="2000" dirty="0" err="1">
                    <a:latin typeface="+mj-lt"/>
                  </a:rPr>
                  <a:t>được</a:t>
                </a:r>
                <a:r>
                  <a:rPr lang="en-US" sz="2000" dirty="0">
                    <a:latin typeface="+mj-lt"/>
                  </a:rPr>
                  <a:t> </a:t>
                </a:r>
                <a:r>
                  <a:rPr lang="en-US" sz="2000" dirty="0" err="1">
                    <a:latin typeface="+mj-lt"/>
                  </a:rPr>
                  <a:t>xác</a:t>
                </a:r>
                <a:r>
                  <a:rPr lang="en-US" sz="2000" dirty="0">
                    <a:latin typeface="+mj-lt"/>
                  </a:rPr>
                  <a:t> </a:t>
                </a:r>
                <a:r>
                  <a:rPr lang="en-US" sz="2000" dirty="0" err="1">
                    <a:latin typeface="+mj-lt"/>
                  </a:rPr>
                  <a:t>định</a:t>
                </a:r>
                <a:r>
                  <a:rPr lang="en-US" sz="2000" dirty="0">
                    <a:latin typeface="+mj-lt"/>
                  </a:rPr>
                  <a:t>. </a:t>
                </a:r>
                <a:r>
                  <a:rPr lang="en-US" sz="2000" dirty="0" err="1">
                    <a:latin typeface="+mj-lt"/>
                  </a:rPr>
                  <a:t>Vậy</a:t>
                </a:r>
                <a:r>
                  <a:rPr lang="en-US" sz="2000" dirty="0">
                    <a:latin typeface="+mj-lt"/>
                  </a:rPr>
                  <a:t> </a:t>
                </a:r>
                <a:r>
                  <a:rPr lang="en-US" sz="2000" dirty="0" err="1">
                    <a:latin typeface="+mj-lt"/>
                  </a:rPr>
                  <a:t>giá</a:t>
                </a:r>
                <a:r>
                  <a:rPr lang="en-US" sz="2000" dirty="0">
                    <a:latin typeface="+mj-lt"/>
                  </a:rPr>
                  <a:t> </a:t>
                </a:r>
                <a:r>
                  <a:rPr lang="en-US" sz="2000" dirty="0" err="1">
                    <a:latin typeface="+mj-lt"/>
                  </a:rPr>
                  <a:t>trị</a:t>
                </a:r>
                <a:r>
                  <a:rPr lang="en-US" sz="2000" dirty="0">
                    <a:latin typeface="+mj-lt"/>
                  </a:rPr>
                  <a:t> </a:t>
                </a:r>
                <a:r>
                  <a:rPr lang="en-US" sz="2000" dirty="0" err="1">
                    <a:latin typeface="+mj-lt"/>
                  </a:rPr>
                  <a:t>của</a:t>
                </a:r>
                <a:r>
                  <a:rPr lang="en-US" sz="2000" dirty="0">
                    <a:latin typeface="+mj-lt"/>
                  </a:rPr>
                  <a:t> </a:t>
                </a:r>
                <a:r>
                  <a:rPr lang="en-US" sz="2000" dirty="0" err="1">
                    <a:latin typeface="+mj-lt"/>
                  </a:rPr>
                  <a:t>phân</a:t>
                </a:r>
                <a:r>
                  <a:rPr lang="en-US" sz="2000" dirty="0">
                    <a:latin typeface="+mj-lt"/>
                  </a:rPr>
                  <a:t> </a:t>
                </a:r>
                <a:r>
                  <a:rPr lang="en-US" sz="2000" dirty="0" err="1">
                    <a:latin typeface="+mj-lt"/>
                  </a:rPr>
                  <a:t>thức</a:t>
                </a:r>
                <a:r>
                  <a:rPr lang="en-US" sz="2000" dirty="0">
                    <a:latin typeface="+mj-lt"/>
                  </a:rPr>
                  <a:t> </a:t>
                </a:r>
                <a14:m>
                  <m:oMath xmlns:m="http://schemas.openxmlformats.org/officeDocument/2006/math">
                    <m:f>
                      <m:fPr>
                        <m:ctrlPr>
                          <a:rPr lang="en-US" sz="2000" b="0" i="1" smtClean="0">
                            <a:latin typeface="Cambria Math" panose="02040503050406030204" pitchFamily="18" charset="0"/>
                          </a:rPr>
                        </m:ctrlPr>
                      </m:fPr>
                      <m:num>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+2</m:t>
                        </m:r>
                        <m:r>
                          <a:rPr lang="en-US" sz="2000" b="0" i="1" smtClean="0">
                            <a:latin typeface="Cambria Math" panose="02040503050406030204" pitchFamily="18" charset="0"/>
                          </a:rPr>
                          <m:t>𝑥</m:t>
                        </m:r>
                        <m:r>
                          <a:rPr lang="en-US" sz="2000" b="0" i="1" smtClean="0">
                            <a:latin typeface="Cambria Math" panose="02040503050406030204" pitchFamily="18" charset="0"/>
                          </a:rPr>
                          <m:t>+1</m:t>
                        </m:r>
                      </m:num>
                      <m:den>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−1</m:t>
                        </m:r>
                      </m:den>
                    </m:f>
                  </m:oMath>
                </a14:m>
                <a:r>
                  <a:rPr lang="en-US" sz="2000" dirty="0">
                    <a:latin typeface="+mj-lt"/>
                  </a:rPr>
                  <a:t> </a:t>
                </a:r>
                <a:r>
                  <a:rPr lang="en-US" sz="2000" dirty="0" err="1">
                    <a:latin typeface="+mj-lt"/>
                  </a:rPr>
                  <a:t>bằng</a:t>
                </a:r>
                <a:r>
                  <a:rPr lang="en-US" sz="2000" dirty="0">
                    <a:latin typeface="+mj-lt"/>
                  </a:rPr>
                  <a:t> </a:t>
                </a:r>
                <a:r>
                  <a:rPr lang="en-US" sz="2000" dirty="0" err="1">
                    <a:latin typeface="+mj-lt"/>
                  </a:rPr>
                  <a:t>giá</a:t>
                </a:r>
                <a:r>
                  <a:rPr lang="en-US" sz="2000" dirty="0">
                    <a:latin typeface="+mj-lt"/>
                  </a:rPr>
                  <a:t> </a:t>
                </a:r>
                <a:r>
                  <a:rPr lang="en-US" sz="2000" dirty="0" err="1">
                    <a:latin typeface="+mj-lt"/>
                  </a:rPr>
                  <a:t>trị</a:t>
                </a:r>
                <a:r>
                  <a:rPr lang="en-US" sz="2000" dirty="0">
                    <a:latin typeface="+mj-lt"/>
                  </a:rPr>
                  <a:t> </a:t>
                </a:r>
                <a:r>
                  <a:rPr lang="en-US" sz="2000" dirty="0" err="1">
                    <a:latin typeface="+mj-lt"/>
                  </a:rPr>
                  <a:t>của</a:t>
                </a:r>
                <a:r>
                  <a:rPr lang="en-US" sz="2000" dirty="0">
                    <a:latin typeface="+mj-lt"/>
                  </a:rPr>
                  <a:t> </a:t>
                </a:r>
                <a:r>
                  <a:rPr lang="en-US" sz="2000" dirty="0" err="1">
                    <a:latin typeface="+mj-lt"/>
                  </a:rPr>
                  <a:t>phân</a:t>
                </a:r>
                <a:r>
                  <a:rPr lang="en-US" sz="2000" dirty="0">
                    <a:latin typeface="+mj-lt"/>
                  </a:rPr>
                  <a:t> </a:t>
                </a:r>
                <a:r>
                  <a:rPr lang="en-US" sz="2000" dirty="0" err="1">
                    <a:latin typeface="+mj-lt"/>
                  </a:rPr>
                  <a:t>thức</a:t>
                </a:r>
                <a:r>
                  <a:rPr lang="en-US" sz="2000" dirty="0">
                    <a:latin typeface="+mj-lt"/>
                  </a:rPr>
                  <a:t> </a:t>
                </a:r>
                <a:r>
                  <a:rPr lang="en-US" sz="2000" dirty="0" err="1">
                    <a:latin typeface="+mj-lt"/>
                  </a:rPr>
                  <a:t>rút</a:t>
                </a:r>
                <a:r>
                  <a:rPr lang="en-US" sz="2000" dirty="0">
                    <a:latin typeface="+mj-lt"/>
                  </a:rPr>
                  <a:t> </a:t>
                </a:r>
                <a:r>
                  <a:rPr lang="en-US" sz="2000" dirty="0" err="1">
                    <a:latin typeface="+mj-lt"/>
                  </a:rPr>
                  <a:t>gọn</a:t>
                </a:r>
                <a:r>
                  <a:rPr lang="en-US" sz="2000" dirty="0">
                    <a:latin typeface="+mj-lt"/>
                  </a:rPr>
                  <a:t> </a:t>
                </a:r>
                <a14:m>
                  <m:oMath xmlns:m="http://schemas.openxmlformats.org/officeDocument/2006/math">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𝑥</m:t>
                        </m:r>
                        <m:r>
                          <a:rPr lang="en-US" sz="2000" b="0" i="1" smtClean="0">
                            <a:latin typeface="Cambria Math" panose="02040503050406030204" pitchFamily="18" charset="0"/>
                          </a:rPr>
                          <m:t>+1</m:t>
                        </m:r>
                      </m:num>
                      <m:den>
                        <m:r>
                          <a:rPr lang="en-US" sz="2000" b="0" i="1" smtClean="0">
                            <a:latin typeface="Cambria Math" panose="02040503050406030204" pitchFamily="18" charset="0"/>
                          </a:rPr>
                          <m:t>𝑥</m:t>
                        </m:r>
                        <m:r>
                          <a:rPr lang="en-US" sz="2000" b="0" i="1" smtClean="0">
                            <a:latin typeface="Cambria Math" panose="02040503050406030204" pitchFamily="18" charset="0"/>
                          </a:rPr>
                          <m:t>−1</m:t>
                        </m:r>
                      </m:den>
                    </m:f>
                  </m:oMath>
                </a14:m>
                <a:r>
                  <a:rPr lang="en-US" sz="2000" dirty="0">
                    <a:latin typeface="+mj-lt"/>
                  </a:rPr>
                  <a:t> </a:t>
                </a:r>
                <a:r>
                  <a:rPr lang="en-US" sz="2000" dirty="0" err="1">
                    <a:latin typeface="+mj-lt"/>
                  </a:rPr>
                  <a:t>khi</a:t>
                </a:r>
                <a:r>
                  <a:rPr lang="en-US" sz="2000" dirty="0">
                    <a:latin typeface="+mj-lt"/>
                  </a:rPr>
                  <a:t> </a:t>
                </a:r>
                <a14:m>
                  <m:oMath xmlns:m="http://schemas.openxmlformats.org/officeDocument/2006/math">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−1</m:t>
                    </m:r>
                    <m:r>
                      <a:rPr lang="en-US" sz="2000" b="0" i="1" smtClean="0">
                        <a:latin typeface="Cambria Math" panose="02040503050406030204" pitchFamily="18" charset="0"/>
                        <a:ea typeface="Cambria Math" panose="02040503050406030204" pitchFamily="18" charset="0"/>
                      </a:rPr>
                      <m:t>≠0</m:t>
                    </m:r>
                  </m:oMath>
                </a14:m>
                <a:endParaRPr lang="en-US" sz="2000" dirty="0">
                  <a:latin typeface="+mj-lt"/>
                </a:endParaRPr>
              </a:p>
            </p:txBody>
          </p:sp>
        </mc:Choice>
        <mc:Fallback xmlns="">
          <p:sp>
            <p:nvSpPr>
              <p:cNvPr id="7" name="TextBox 6">
                <a:extLst>
                  <a:ext uri="{FF2B5EF4-FFF2-40B4-BE49-F238E27FC236}">
                    <a16:creationId xmlns:a16="http://schemas.microsoft.com/office/drawing/2014/main" id="{F01FDA87-F6DC-7762-88E8-BD40FEC47415}"/>
                  </a:ext>
                </a:extLst>
              </p:cNvPr>
              <p:cNvSpPr txBox="1">
                <a:spLocks noRot="1" noChangeAspect="1" noMove="1" noResize="1" noEditPoints="1" noAdjustHandles="1" noChangeArrowheads="1" noChangeShapeType="1" noTextEdit="1"/>
              </p:cNvSpPr>
              <p:nvPr/>
            </p:nvSpPr>
            <p:spPr>
              <a:xfrm>
                <a:off x="748664" y="1145462"/>
                <a:ext cx="7646672" cy="2852576"/>
              </a:xfrm>
              <a:prstGeom prst="rect">
                <a:avLst/>
              </a:prstGeom>
              <a:blipFill>
                <a:blip r:embed="rId4"/>
                <a:stretch>
                  <a:fillRect l="-877" r="-319" b="-427"/>
                </a:stretch>
              </a:blipFill>
            </p:spPr>
            <p:txBody>
              <a:bodyPr/>
              <a:lstStyle/>
              <a:p>
                <a:r>
                  <a:rPr lang="en-US">
                    <a:noFill/>
                  </a:rPr>
                  <a:t> </a:t>
                </a:r>
              </a:p>
            </p:txBody>
          </p:sp>
        </mc:Fallback>
      </mc:AlternateContent>
    </p:spTree>
    <p:extLst>
      <p:ext uri="{BB962C8B-B14F-4D97-AF65-F5344CB8AC3E}">
        <p14:creationId xmlns:p14="http://schemas.microsoft.com/office/powerpoint/2010/main" val="271922420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ED66D3A-6B8B-EF5B-6568-683D47508737}"/>
              </a:ext>
            </a:extLst>
          </p:cNvPr>
          <p:cNvGrpSpPr/>
          <p:nvPr/>
        </p:nvGrpSpPr>
        <p:grpSpPr>
          <a:xfrm>
            <a:off x="1331542" y="620316"/>
            <a:ext cx="2114343" cy="735845"/>
            <a:chOff x="1624734" y="1360680"/>
            <a:chExt cx="5309466" cy="1569778"/>
          </a:xfrm>
        </p:grpSpPr>
        <p:sp>
          <p:nvSpPr>
            <p:cNvPr id="6" name="Rectangle 5">
              <a:extLst>
                <a:ext uri="{FF2B5EF4-FFF2-40B4-BE49-F238E27FC236}">
                  <a16:creationId xmlns:a16="http://schemas.microsoft.com/office/drawing/2014/main" id="{0F3CC511-3B69-92A8-9D8A-9DAF5CBA1849}"/>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7" name="Rectangle 6">
              <a:extLst>
                <a:ext uri="{FF2B5EF4-FFF2-40B4-BE49-F238E27FC236}">
                  <a16:creationId xmlns:a16="http://schemas.microsoft.com/office/drawing/2014/main" id="{83084EDD-5B89-FF7F-99C8-54D1E5903853}"/>
                </a:ext>
              </a:extLst>
            </p:cNvPr>
            <p:cNvSpPr/>
            <p:nvPr/>
          </p:nvSpPr>
          <p:spPr>
            <a:xfrm>
              <a:off x="1882801" y="1549559"/>
              <a:ext cx="4793328" cy="1192020"/>
            </a:xfrm>
            <a:prstGeom prst="rect">
              <a:avLst/>
            </a:prstGeom>
            <a:solidFill>
              <a:srgbClr val="D4ECBA"/>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Luyện</a:t>
              </a:r>
              <a:r>
                <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tập</a:t>
              </a:r>
              <a:r>
                <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6</a:t>
              </a:r>
            </a:p>
          </p:txBody>
        </p:sp>
      </p:grpSp>
      <p:sp>
        <p:nvSpPr>
          <p:cNvPr id="9" name="Oval Callout 29">
            <a:extLst>
              <a:ext uri="{FF2B5EF4-FFF2-40B4-BE49-F238E27FC236}">
                <a16:creationId xmlns:a16="http://schemas.microsoft.com/office/drawing/2014/main" id="{C87C97E1-A9B7-6827-2728-230BFB1B18EC}"/>
              </a:ext>
            </a:extLst>
          </p:cNvPr>
          <p:cNvSpPr/>
          <p:nvPr/>
        </p:nvSpPr>
        <p:spPr>
          <a:xfrm>
            <a:off x="457934" y="2871926"/>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A6A39B5-AB7A-4C62-4633-074FD7502049}"/>
                  </a:ext>
                </a:extLst>
              </p:cNvPr>
              <p:cNvSpPr txBox="1"/>
              <p:nvPr/>
            </p:nvSpPr>
            <p:spPr>
              <a:xfrm>
                <a:off x="944310" y="3400559"/>
                <a:ext cx="7602368" cy="1257332"/>
              </a:xfrm>
              <a:prstGeom prst="rect">
                <a:avLst/>
              </a:prstGeom>
              <a:noFill/>
            </p:spPr>
            <p:txBody>
              <a:bodyPr wrap="square">
                <a:spAutoFit/>
              </a:bodyPr>
              <a:lstStyle/>
              <a:p>
                <a:pPr algn="just">
                  <a:lnSpc>
                    <a:spcPct val="150000"/>
                  </a:lnSpc>
                  <a:spcBef>
                    <a:spcPts val="600"/>
                  </a:spcBef>
                  <a:spcAft>
                    <a:spcPts val="300"/>
                  </a:spcAft>
                </a:pPr>
                <a:r>
                  <a:rPr lang="en-US" sz="2200" kern="100" dirty="0">
                    <a:solidFill>
                      <a:srgbClr val="000000"/>
                    </a:solidFill>
                    <a:effectLst/>
                    <a:latin typeface="+mj-lt"/>
                    <a:ea typeface="Calibri" panose="020F0502020204030204" pitchFamily="34" charset="0"/>
                    <a:cs typeface="Times New Roman" panose="02020603050405020304" pitchFamily="18" charset="0"/>
                  </a:rPr>
                  <a:t>a) </a:t>
                </a:r>
                <a:r>
                  <a:rPr lang="en-US" sz="2200" kern="100" dirty="0" err="1">
                    <a:solidFill>
                      <a:srgbClr val="000000"/>
                    </a:solidFill>
                    <a:effectLst/>
                    <a:latin typeface="+mj-lt"/>
                    <a:ea typeface="Calibri" panose="020F0502020204030204" pitchFamily="34" charset="0"/>
                    <a:cs typeface="Times New Roman" panose="02020603050405020304" pitchFamily="18" charset="0"/>
                  </a:rPr>
                  <a:t>Điều</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kiện</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xác</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định</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của</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phân</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thức</a:t>
                </a:r>
                <a:r>
                  <a:rPr lang="en-US" sz="2200" kern="100" dirty="0">
                    <a:solidFill>
                      <a:srgbClr val="000000"/>
                    </a:solidFill>
                    <a:effectLst/>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2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den>
                    </m:f>
                  </m:oMath>
                </a14:m>
                <a:r>
                  <a:rPr lang="en-US" sz="2200" kern="100" dirty="0">
                    <a:solidFill>
                      <a:srgbClr val="000000"/>
                    </a:solidFill>
                    <a:effectLst/>
                    <a:latin typeface="+mj-lt"/>
                    <a:ea typeface="Calibri" panose="020F0502020204030204" pitchFamily="34" charset="0"/>
                    <a:cs typeface="Times New Roman" panose="02020603050405020304" pitchFamily="18" charset="0"/>
                  </a:rPr>
                  <a:t> </a:t>
                </a:r>
                <a:r>
                  <a:rPr lang="en-US" sz="2200" kern="100" dirty="0" err="1">
                    <a:solidFill>
                      <a:srgbClr val="000000"/>
                    </a:solidFill>
                    <a:effectLst/>
                    <a:latin typeface="+mj-lt"/>
                    <a:ea typeface="Calibri" panose="020F0502020204030204" pitchFamily="34" charset="0"/>
                    <a:cs typeface="Times New Roman" panose="02020603050405020304" pitchFamily="18" charset="0"/>
                  </a:rPr>
                  <a:t>là</a:t>
                </a:r>
                <a:r>
                  <a:rPr lang="en-US" sz="2200" kern="100" dirty="0">
                    <a:solidFill>
                      <a:srgbClr val="000000"/>
                    </a:solidFill>
                    <a:effectLst/>
                    <a:latin typeface="+mj-lt"/>
                    <a:ea typeface="Calibri" panose="020F0502020204030204" pitchFamily="34" charset="0"/>
                    <a:cs typeface="Times New Roman" panose="02020603050405020304" pitchFamily="18" charset="0"/>
                  </a:rPr>
                  <a:t> x</a:t>
                </a:r>
                <a:r>
                  <a:rPr lang="en-US" sz="2200" kern="100" baseline="30000" dirty="0">
                    <a:solidFill>
                      <a:srgbClr val="000000"/>
                    </a:solidFill>
                    <a:effectLst/>
                    <a:latin typeface="+mj-lt"/>
                    <a:ea typeface="Calibri" panose="020F0502020204030204" pitchFamily="34" charset="0"/>
                    <a:cs typeface="Times New Roman" panose="02020603050405020304" pitchFamily="18" charset="0"/>
                  </a:rPr>
                  <a:t>2</a:t>
                </a:r>
                <a:r>
                  <a:rPr lang="en-US" sz="2200" kern="100" dirty="0">
                    <a:solidFill>
                      <a:srgbClr val="000000"/>
                    </a:solidFill>
                    <a:effectLst/>
                    <a:latin typeface="+mj-lt"/>
                    <a:ea typeface="Calibri" panose="020F0502020204030204" pitchFamily="34" charset="0"/>
                    <a:cs typeface="Times New Roman" panose="02020603050405020304" pitchFamily="18" charset="0"/>
                  </a:rPr>
                  <a:t> + x ≠ 0 hay x(x+1)≠0 hay x</a:t>
                </a:r>
                <a:r>
                  <a:rPr lang="en-US" sz="2200" kern="100" dirty="0">
                    <a:ea typeface="Calibri" panose="020F0502020204030204" pitchFamily="34" charset="0"/>
                    <a:cs typeface="Times New Roman" panose="02020603050405020304" pitchFamily="18" charset="0"/>
                  </a:rPr>
                  <a:t> ≠ 0; x ≠ -1</a:t>
                </a:r>
                <a:r>
                  <a:rPr lang="en-US" sz="2200" kern="100" dirty="0">
                    <a:solidFill>
                      <a:srgbClr val="000000"/>
                    </a:solidFill>
                    <a:effectLst/>
                    <a:latin typeface="+mj-lt"/>
                    <a:ea typeface="Calibri" panose="020F0502020204030204" pitchFamily="34" charset="0"/>
                    <a:cs typeface="Times New Roman" panose="02020603050405020304" pitchFamily="18" charset="0"/>
                  </a:rPr>
                  <a:t>.</a:t>
                </a:r>
                <a:endParaRPr lang="en-US" sz="2200" kern="100" dirty="0">
                  <a:effectLst/>
                  <a:latin typeface="+mj-lt"/>
                  <a:ea typeface="Calibri" panose="020F050202020403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CA6A39B5-AB7A-4C62-4633-074FD7502049}"/>
                  </a:ext>
                </a:extLst>
              </p:cNvPr>
              <p:cNvSpPr txBox="1">
                <a:spLocks noRot="1" noChangeAspect="1" noMove="1" noResize="1" noEditPoints="1" noAdjustHandles="1" noChangeArrowheads="1" noChangeShapeType="1" noTextEdit="1"/>
              </p:cNvSpPr>
              <p:nvPr/>
            </p:nvSpPr>
            <p:spPr>
              <a:xfrm>
                <a:off x="944310" y="3400559"/>
                <a:ext cx="7602368" cy="1257332"/>
              </a:xfrm>
              <a:prstGeom prst="rect">
                <a:avLst/>
              </a:prstGeom>
              <a:blipFill>
                <a:blip r:embed="rId2"/>
                <a:stretch>
                  <a:fillRect l="-1043" r="-1043" b="-92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F16345C-9B3F-5BE9-4695-EE2DE33B0D92}"/>
                  </a:ext>
                </a:extLst>
              </p:cNvPr>
              <p:cNvSpPr txBox="1"/>
              <p:nvPr/>
            </p:nvSpPr>
            <p:spPr>
              <a:xfrm>
                <a:off x="3548653" y="563178"/>
                <a:ext cx="3079784" cy="752322"/>
              </a:xfrm>
              <a:prstGeom prst="rect">
                <a:avLst/>
              </a:prstGeom>
              <a:noFill/>
            </p:spPr>
            <p:txBody>
              <a:bodyPr wrap="square">
                <a:spAutoFit/>
              </a:bodyPr>
              <a:lstStyle/>
              <a:p>
                <a:pPr>
                  <a:lnSpc>
                    <a:spcPct val="150000"/>
                  </a:lnSpc>
                </a:pPr>
                <a:r>
                  <a:rPr lang="en-US" sz="2200" dirty="0">
                    <a:latin typeface="+mj-lt"/>
                  </a:rPr>
                  <a:t>Cho </a:t>
                </a:r>
                <a:r>
                  <a:rPr lang="en-US" sz="2200" dirty="0" err="1">
                    <a:latin typeface="+mj-lt"/>
                  </a:rPr>
                  <a:t>phân</a:t>
                </a:r>
                <a:r>
                  <a:rPr lang="en-US" sz="2200" dirty="0">
                    <a:latin typeface="+mj-lt"/>
                  </a:rPr>
                  <a:t> </a:t>
                </a:r>
                <a:r>
                  <a:rPr lang="en-US" sz="2200" dirty="0" err="1">
                    <a:latin typeface="+mj-lt"/>
                  </a:rPr>
                  <a:t>thức</a:t>
                </a:r>
                <a:r>
                  <a:rPr lang="en-US" sz="2200" dirty="0">
                    <a:latin typeface="+mj-lt"/>
                  </a:rPr>
                  <a:t> </a:t>
                </a:r>
                <a14:m>
                  <m:oMath xmlns:m="http://schemas.openxmlformats.org/officeDocument/2006/math">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𝑥</m:t>
                        </m:r>
                        <m:r>
                          <a:rPr lang="en-US" sz="2200" b="0" i="1" smtClean="0">
                            <a:latin typeface="Cambria Math" panose="02040503050406030204" pitchFamily="18" charset="0"/>
                          </a:rPr>
                          <m:t>+1</m:t>
                        </m:r>
                      </m:num>
                      <m:den>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m:t>
                        </m:r>
                        <m:r>
                          <a:rPr lang="en-US" sz="2200" b="0" i="1" smtClean="0">
                            <a:latin typeface="Cambria Math" panose="02040503050406030204" pitchFamily="18" charset="0"/>
                          </a:rPr>
                          <m:t>𝑥</m:t>
                        </m:r>
                      </m:den>
                    </m:f>
                  </m:oMath>
                </a14:m>
                <a:endParaRPr lang="en-US" sz="2200" dirty="0">
                  <a:latin typeface="+mj-lt"/>
                </a:endParaRPr>
              </a:p>
            </p:txBody>
          </p:sp>
        </mc:Choice>
        <mc:Fallback xmlns="">
          <p:sp>
            <p:nvSpPr>
              <p:cNvPr id="11" name="TextBox 10">
                <a:extLst>
                  <a:ext uri="{FF2B5EF4-FFF2-40B4-BE49-F238E27FC236}">
                    <a16:creationId xmlns:a16="http://schemas.microsoft.com/office/drawing/2014/main" id="{6F16345C-9B3F-5BE9-4695-EE2DE33B0D92}"/>
                  </a:ext>
                </a:extLst>
              </p:cNvPr>
              <p:cNvSpPr txBox="1">
                <a:spLocks noRot="1" noChangeAspect="1" noMove="1" noResize="1" noEditPoints="1" noAdjustHandles="1" noChangeArrowheads="1" noChangeShapeType="1" noTextEdit="1"/>
              </p:cNvSpPr>
              <p:nvPr/>
            </p:nvSpPr>
            <p:spPr>
              <a:xfrm>
                <a:off x="3548653" y="563178"/>
                <a:ext cx="3079784" cy="752322"/>
              </a:xfrm>
              <a:prstGeom prst="rect">
                <a:avLst/>
              </a:prstGeom>
              <a:blipFill>
                <a:blip r:embed="rId3"/>
                <a:stretch>
                  <a:fillRect l="-2574" b="-56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A1F6BC3-BD3D-8888-74EA-6F7CCF12C3A8}"/>
                  </a:ext>
                </a:extLst>
              </p:cNvPr>
              <p:cNvSpPr txBox="1"/>
              <p:nvPr/>
            </p:nvSpPr>
            <p:spPr>
              <a:xfrm>
                <a:off x="818580" y="1439339"/>
                <a:ext cx="8199690" cy="1045223"/>
              </a:xfrm>
              <a:prstGeom prst="rect">
                <a:avLst/>
              </a:prstGeom>
              <a:noFill/>
            </p:spPr>
            <p:txBody>
              <a:bodyPr wrap="square">
                <a:spAutoFit/>
              </a:bodyPr>
              <a:lstStyle/>
              <a:p>
                <a:pPr>
                  <a:lnSpc>
                    <a:spcPct val="150000"/>
                  </a:lnSpc>
                </a:pPr>
                <a:r>
                  <a:rPr lang="en-US" sz="2200" dirty="0">
                    <a:latin typeface="+mj-lt"/>
                  </a:rPr>
                  <a:t>a) </a:t>
                </a:r>
                <a:r>
                  <a:rPr lang="en-US" sz="2200" dirty="0" err="1">
                    <a:latin typeface="+mj-lt"/>
                  </a:rPr>
                  <a:t>Viết</a:t>
                </a:r>
                <a:r>
                  <a:rPr lang="en-US" sz="2200" dirty="0">
                    <a:latin typeface="+mj-lt"/>
                  </a:rPr>
                  <a:t> </a:t>
                </a:r>
                <a:r>
                  <a:rPr lang="en-US" sz="2200" dirty="0" err="1">
                    <a:latin typeface="+mj-lt"/>
                  </a:rPr>
                  <a:t>điều</a:t>
                </a:r>
                <a:r>
                  <a:rPr lang="en-US" sz="2200" dirty="0">
                    <a:latin typeface="+mj-lt"/>
                  </a:rPr>
                  <a:t> </a:t>
                </a:r>
                <a:r>
                  <a:rPr lang="en-US" sz="2200" dirty="0" err="1">
                    <a:latin typeface="+mj-lt"/>
                  </a:rPr>
                  <a:t>kiện</a:t>
                </a:r>
                <a:r>
                  <a:rPr lang="en-US" sz="2200" dirty="0">
                    <a:latin typeface="+mj-lt"/>
                  </a:rPr>
                  <a:t> </a:t>
                </a:r>
                <a:r>
                  <a:rPr lang="en-US" sz="2200" dirty="0" err="1">
                    <a:latin typeface="+mj-lt"/>
                  </a:rPr>
                  <a:t>xác</a:t>
                </a:r>
                <a:r>
                  <a:rPr lang="en-US" sz="2200" dirty="0">
                    <a:latin typeface="+mj-lt"/>
                  </a:rPr>
                  <a:t> </a:t>
                </a:r>
                <a:r>
                  <a:rPr lang="en-US" sz="2200" dirty="0" err="1">
                    <a:latin typeface="+mj-lt"/>
                  </a:rPr>
                  <a:t>định</a:t>
                </a:r>
                <a:r>
                  <a:rPr lang="en-US" sz="2200" dirty="0">
                    <a:latin typeface="+mj-lt"/>
                  </a:rPr>
                  <a:t> </a:t>
                </a:r>
                <a:r>
                  <a:rPr lang="en-US" sz="2200" dirty="0" err="1">
                    <a:latin typeface="+mj-lt"/>
                  </a:rPr>
                  <a:t>của</a:t>
                </a:r>
                <a:r>
                  <a:rPr lang="en-US" sz="2200" dirty="0">
                    <a:latin typeface="+mj-lt"/>
                  </a:rPr>
                  <a:t> </a:t>
                </a:r>
                <a:r>
                  <a:rPr lang="en-US" sz="2200" dirty="0" err="1">
                    <a:latin typeface="+mj-lt"/>
                  </a:rPr>
                  <a:t>phân</a:t>
                </a:r>
                <a:r>
                  <a:rPr lang="en-US" sz="2200" dirty="0">
                    <a:latin typeface="+mj-lt"/>
                  </a:rPr>
                  <a:t> </a:t>
                </a:r>
                <a:r>
                  <a:rPr lang="en-US" sz="2200" dirty="0" err="1">
                    <a:latin typeface="+mj-lt"/>
                  </a:rPr>
                  <a:t>thức</a:t>
                </a:r>
                <a:endParaRPr lang="en-US" sz="2200" dirty="0">
                  <a:latin typeface="+mj-lt"/>
                </a:endParaRPr>
              </a:p>
              <a:p>
                <a:pPr>
                  <a:lnSpc>
                    <a:spcPct val="150000"/>
                  </a:lnSpc>
                </a:pPr>
                <a:r>
                  <a:rPr lang="en-US" sz="2200" dirty="0">
                    <a:latin typeface="+mj-lt"/>
                  </a:rPr>
                  <a:t>b) </a:t>
                </a:r>
                <a:r>
                  <a:rPr lang="en-US" sz="2200" dirty="0" err="1">
                    <a:latin typeface="+mj-lt"/>
                  </a:rPr>
                  <a:t>Tính</a:t>
                </a:r>
                <a:r>
                  <a:rPr lang="en-US" sz="2200" dirty="0">
                    <a:latin typeface="+mj-lt"/>
                  </a:rPr>
                  <a:t> </a:t>
                </a:r>
                <a:r>
                  <a:rPr lang="en-US" sz="2200" dirty="0" err="1">
                    <a:latin typeface="+mj-lt"/>
                  </a:rPr>
                  <a:t>giá</a:t>
                </a:r>
                <a:r>
                  <a:rPr lang="en-US" sz="2200" dirty="0">
                    <a:latin typeface="+mj-lt"/>
                  </a:rPr>
                  <a:t> </a:t>
                </a:r>
                <a:r>
                  <a:rPr lang="en-US" sz="2200" dirty="0" err="1">
                    <a:latin typeface="+mj-lt"/>
                  </a:rPr>
                  <a:t>trị</a:t>
                </a:r>
                <a:r>
                  <a:rPr lang="en-US" sz="2200" dirty="0">
                    <a:latin typeface="+mj-lt"/>
                  </a:rPr>
                  <a:t> </a:t>
                </a:r>
                <a:r>
                  <a:rPr lang="en-US" sz="2200" dirty="0" err="1">
                    <a:latin typeface="+mj-lt"/>
                  </a:rPr>
                  <a:t>của</a:t>
                </a:r>
                <a:r>
                  <a:rPr lang="en-US" sz="2200" dirty="0">
                    <a:latin typeface="+mj-lt"/>
                  </a:rPr>
                  <a:t> </a:t>
                </a:r>
                <a:r>
                  <a:rPr lang="en-US" sz="2200" dirty="0" err="1">
                    <a:latin typeface="+mj-lt"/>
                  </a:rPr>
                  <a:t>phân</a:t>
                </a:r>
                <a:r>
                  <a:rPr lang="en-US" sz="2200" dirty="0">
                    <a:latin typeface="+mj-lt"/>
                  </a:rPr>
                  <a:t> </a:t>
                </a:r>
                <a:r>
                  <a:rPr lang="en-US" sz="2200" dirty="0" err="1">
                    <a:latin typeface="+mj-lt"/>
                  </a:rPr>
                  <a:t>thức</a:t>
                </a:r>
                <a:r>
                  <a:rPr lang="en-US" sz="2200" dirty="0">
                    <a:latin typeface="+mj-lt"/>
                  </a:rPr>
                  <a:t> </a:t>
                </a:r>
                <a:r>
                  <a:rPr lang="en-US" sz="2200" dirty="0" err="1">
                    <a:latin typeface="+mj-lt"/>
                  </a:rPr>
                  <a:t>tại</a:t>
                </a:r>
                <a:r>
                  <a:rPr lang="en-US" sz="2200" dirty="0">
                    <a:latin typeface="+mj-lt"/>
                  </a:rPr>
                  <a:t> </a:t>
                </a:r>
                <a14:m>
                  <m:oMath xmlns:m="http://schemas.openxmlformats.org/officeDocument/2006/math">
                    <m:r>
                      <a:rPr lang="en-US" sz="2200" b="0" i="1" smtClean="0">
                        <a:latin typeface="Cambria Math" panose="02040503050406030204" pitchFamily="18" charset="0"/>
                      </a:rPr>
                      <m:t>𝑥</m:t>
                    </m:r>
                    <m:r>
                      <a:rPr lang="en-US" sz="2200" b="0" i="1" smtClean="0">
                        <a:latin typeface="Cambria Math" panose="02040503050406030204" pitchFamily="18" charset="0"/>
                      </a:rPr>
                      <m:t>=1</m:t>
                    </m:r>
                  </m:oMath>
                </a14:m>
                <a:r>
                  <a:rPr lang="en-US" sz="2200" dirty="0">
                    <a:latin typeface="+mj-lt"/>
                  </a:rPr>
                  <a:t> </a:t>
                </a:r>
                <a:r>
                  <a:rPr lang="en-US" sz="2200" dirty="0" err="1">
                    <a:latin typeface="+mj-lt"/>
                  </a:rPr>
                  <a:t>và</a:t>
                </a:r>
                <a:r>
                  <a:rPr lang="en-US" sz="2200" dirty="0">
                    <a:latin typeface="+mj-lt"/>
                  </a:rPr>
                  <a:t> </a:t>
                </a:r>
                <a:r>
                  <a:rPr lang="en-US" sz="2200" dirty="0" err="1">
                    <a:latin typeface="+mj-lt"/>
                  </a:rPr>
                  <a:t>tại</a:t>
                </a:r>
                <a:r>
                  <a:rPr lang="en-US" sz="2200" dirty="0">
                    <a:latin typeface="+mj-lt"/>
                  </a:rPr>
                  <a:t> </a:t>
                </a:r>
                <a14:m>
                  <m:oMath xmlns:m="http://schemas.openxmlformats.org/officeDocument/2006/math">
                    <m:r>
                      <a:rPr lang="en-US" sz="2200" b="0" i="1" smtClean="0">
                        <a:latin typeface="Cambria Math" panose="02040503050406030204" pitchFamily="18" charset="0"/>
                      </a:rPr>
                      <m:t>𝑥</m:t>
                    </m:r>
                    <m:r>
                      <a:rPr lang="en-US" sz="2200" b="0" i="1" smtClean="0">
                        <a:latin typeface="Cambria Math" panose="02040503050406030204" pitchFamily="18" charset="0"/>
                      </a:rPr>
                      <m:t>=10</m:t>
                    </m:r>
                  </m:oMath>
                </a14:m>
                <a:endParaRPr lang="en-US" sz="2200" dirty="0">
                  <a:latin typeface="+mj-lt"/>
                </a:endParaRPr>
              </a:p>
            </p:txBody>
          </p:sp>
        </mc:Choice>
        <mc:Fallback xmlns="">
          <p:sp>
            <p:nvSpPr>
              <p:cNvPr id="12" name="TextBox 11">
                <a:extLst>
                  <a:ext uri="{FF2B5EF4-FFF2-40B4-BE49-F238E27FC236}">
                    <a16:creationId xmlns:a16="http://schemas.microsoft.com/office/drawing/2014/main" id="{5A1F6BC3-BD3D-8888-74EA-6F7CCF12C3A8}"/>
                  </a:ext>
                </a:extLst>
              </p:cNvPr>
              <p:cNvSpPr txBox="1">
                <a:spLocks noRot="1" noChangeAspect="1" noMove="1" noResize="1" noEditPoints="1" noAdjustHandles="1" noChangeArrowheads="1" noChangeShapeType="1" noTextEdit="1"/>
              </p:cNvSpPr>
              <p:nvPr/>
            </p:nvSpPr>
            <p:spPr>
              <a:xfrm>
                <a:off x="818580" y="1439339"/>
                <a:ext cx="8199690" cy="1045223"/>
              </a:xfrm>
              <a:prstGeom prst="rect">
                <a:avLst/>
              </a:prstGeom>
              <a:blipFill>
                <a:blip r:embed="rId4"/>
                <a:stretch>
                  <a:fillRect l="-967" b="-11047"/>
                </a:stretch>
              </a:blipFill>
            </p:spPr>
            <p:txBody>
              <a:bodyPr/>
              <a:lstStyle/>
              <a:p>
                <a:r>
                  <a:rPr lang="en-US">
                    <a:noFill/>
                  </a:rPr>
                  <a:t> </a:t>
                </a:r>
              </a:p>
            </p:txBody>
          </p:sp>
        </mc:Fallback>
      </mc:AlternateContent>
      <p:pic>
        <p:nvPicPr>
          <p:cNvPr id="14" name="Picture 13">
            <a:extLst>
              <a:ext uri="{FF2B5EF4-FFF2-40B4-BE49-F238E27FC236}">
                <a16:creationId xmlns:a16="http://schemas.microsoft.com/office/drawing/2014/main" id="{1A11A53A-30FC-4D73-B4C4-1D3C2C2BAE4F}"/>
              </a:ext>
            </a:extLst>
          </p:cNvPr>
          <p:cNvPicPr>
            <a:picLocks noChangeAspect="1"/>
          </p:cNvPicPr>
          <p:nvPr/>
        </p:nvPicPr>
        <p:blipFill>
          <a:blip r:embed="rId5"/>
          <a:stretch>
            <a:fillRect/>
          </a:stretch>
        </p:blipFill>
        <p:spPr>
          <a:xfrm>
            <a:off x="6480810" y="1264526"/>
            <a:ext cx="3343116" cy="1880503"/>
          </a:xfrm>
          <a:prstGeom prst="rect">
            <a:avLst/>
          </a:prstGeom>
        </p:spPr>
      </p:pic>
    </p:spTree>
    <p:extLst>
      <p:ext uri="{BB962C8B-B14F-4D97-AF65-F5344CB8AC3E}">
        <p14:creationId xmlns:p14="http://schemas.microsoft.com/office/powerpoint/2010/main" val="115731032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heel(1)">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8CC6371-8498-FB6B-0F40-91C728792640}"/>
                  </a:ext>
                </a:extLst>
              </p:cNvPr>
              <p:cNvSpPr txBox="1"/>
              <p:nvPr/>
            </p:nvSpPr>
            <p:spPr>
              <a:xfrm>
                <a:off x="1028700" y="1061012"/>
                <a:ext cx="7989570" cy="3870931"/>
              </a:xfrm>
              <a:prstGeom prst="rect">
                <a:avLst/>
              </a:prstGeom>
              <a:noFill/>
            </p:spPr>
            <p:txBody>
              <a:bodyPr wrap="square">
                <a:spAutoFit/>
              </a:bodyPr>
              <a:lstStyle/>
              <a:p>
                <a:pPr algn="just">
                  <a:lnSpc>
                    <a:spcPct val="150000"/>
                  </a:lnSpc>
                  <a:spcBef>
                    <a:spcPts val="600"/>
                  </a:spcBef>
                  <a:spcAft>
                    <a:spcPts val="300"/>
                  </a:spcAft>
                </a:pPr>
                <a:r>
                  <a:rPr lang="en-US" sz="1800" dirty="0">
                    <a:solidFill>
                      <a:srgbClr val="000000"/>
                    </a:solidFill>
                    <a:effectLst/>
                    <a:latin typeface="+mj-lt"/>
                    <a:ea typeface="Times New Roman" panose="02020603050405020304" pitchFamily="18" charset="0"/>
                  </a:rPr>
                  <a:t>b)</a:t>
                </a:r>
                <a:r>
                  <a:rPr lang="en-US" sz="1800" b="1"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Với</a:t>
                </a:r>
                <a:r>
                  <a:rPr lang="en-US" sz="1800" dirty="0">
                    <a:solidFill>
                      <a:srgbClr val="000000"/>
                    </a:solidFill>
                    <a:effectLst/>
                    <a:latin typeface="+mj-lt"/>
                    <a:ea typeface="Times New Roman" panose="02020603050405020304" pitchFamily="18" charset="0"/>
                  </a:rPr>
                  <a:t> </a:t>
                </a:r>
                <a14:m>
                  <m:oMath xmlns:m="http://schemas.openxmlformats.org/officeDocument/2006/math">
                    <m:r>
                      <a:rPr lang="en-US" sz="1800" i="1" dirty="0" smtClean="0">
                        <a:solidFill>
                          <a:srgbClr val="000000"/>
                        </a:solidFill>
                        <a:effectLst/>
                        <a:latin typeface="Cambria Math" panose="02040503050406030204" pitchFamily="18" charset="0"/>
                        <a:ea typeface="Times New Roman" panose="02020603050405020304" pitchFamily="18" charset="0"/>
                      </a:rPr>
                      <m:t>𝑥</m:t>
                    </m:r>
                    <m:r>
                      <a:rPr lang="en-US" sz="1800" i="1" dirty="0" smtClean="0">
                        <a:solidFill>
                          <a:srgbClr val="000000"/>
                        </a:solidFill>
                        <a:effectLst/>
                        <a:latin typeface="Cambria Math" panose="02040503050406030204" pitchFamily="18" charset="0"/>
                        <a:ea typeface="Times New Roman" panose="02020603050405020304" pitchFamily="18" charset="0"/>
                      </a:rPr>
                      <m:t> = 10 </m:t>
                    </m:r>
                  </m:oMath>
                </a14:m>
                <a:r>
                  <a:rPr lang="en-US" sz="1800" dirty="0">
                    <a:solidFill>
                      <a:srgbClr val="000000"/>
                    </a:solidFill>
                    <a:effectLst/>
                    <a:latin typeface="+mj-lt"/>
                    <a:ea typeface="Times New Roman" panose="02020603050405020304" pitchFamily="18" charset="0"/>
                  </a:rPr>
                  <a:t>ta </a:t>
                </a:r>
                <a:r>
                  <a:rPr lang="en-US" sz="1800" dirty="0" err="1">
                    <a:solidFill>
                      <a:srgbClr val="000000"/>
                    </a:solidFill>
                    <a:effectLst/>
                    <a:latin typeface="+mj-lt"/>
                    <a:ea typeface="Times New Roman" panose="02020603050405020304" pitchFamily="18" charset="0"/>
                  </a:rPr>
                  <a:t>thấy</a:t>
                </a:r>
                <a:r>
                  <a:rPr lang="en-US" sz="1800" dirty="0">
                    <a:solidFill>
                      <a:srgbClr val="000000"/>
                    </a:solidFill>
                    <a:effectLst/>
                    <a:latin typeface="+mj-lt"/>
                    <a:ea typeface="Times New Roman" panose="02020603050405020304" pitchFamily="18" charset="0"/>
                  </a:rPr>
                  <a:t> </a:t>
                </a:r>
                <a14:m>
                  <m:oMath xmlns:m="http://schemas.openxmlformats.org/officeDocument/2006/math">
                    <m:sSup>
                      <m:sSupPr>
                        <m:ctrlPr>
                          <a:rPr lang="en-US" sz="1800" i="1">
                            <a:solidFill>
                              <a:srgbClr val="000000"/>
                            </a:solidFill>
                            <a:effectLst/>
                            <a:latin typeface="Cambria Math" panose="02040503050406030204" pitchFamily="18" charset="0"/>
                            <a:ea typeface="Times New Roman" panose="02020603050405020304" pitchFamily="18" charset="0"/>
                          </a:rPr>
                        </m:ctrlPr>
                      </m:sSupPr>
                      <m:e>
                        <m:r>
                          <a:rPr lang="en-US" sz="1800" i="1">
                            <a:solidFill>
                              <a:srgbClr val="000000"/>
                            </a:solidFill>
                            <a:effectLst/>
                            <a:latin typeface="Cambria Math" panose="02040503050406030204" pitchFamily="18" charset="0"/>
                            <a:ea typeface="Times New Roman" panose="02020603050405020304" pitchFamily="18" charset="0"/>
                          </a:rPr>
                          <m:t>𝑥</m:t>
                        </m:r>
                      </m:e>
                      <m:sup>
                        <m:r>
                          <a:rPr lang="en-US" sz="1800" i="1">
                            <a:solidFill>
                              <a:srgbClr val="000000"/>
                            </a:solidFill>
                            <a:effectLst/>
                            <a:latin typeface="Cambria Math" panose="02040503050406030204" pitchFamily="18" charset="0"/>
                            <a:ea typeface="Times New Roman" panose="02020603050405020304" pitchFamily="18" charset="0"/>
                          </a:rPr>
                          <m:t>2</m:t>
                        </m:r>
                      </m:sup>
                    </m:sSup>
                    <m:r>
                      <a:rPr lang="en-US" sz="1800" i="1">
                        <a:solidFill>
                          <a:srgbClr val="000000"/>
                        </a:solidFill>
                        <a:effectLst/>
                        <a:latin typeface="Cambria Math" panose="02040503050406030204" pitchFamily="18" charset="0"/>
                        <a:ea typeface="Times New Roman" panose="02020603050405020304" pitchFamily="18" charset="0"/>
                      </a:rPr>
                      <m:t> + </m:t>
                    </m:r>
                    <m:r>
                      <a:rPr lang="en-US" sz="1800" i="1">
                        <a:solidFill>
                          <a:srgbClr val="000000"/>
                        </a:solidFill>
                        <a:effectLst/>
                        <a:latin typeface="Cambria Math" panose="02040503050406030204" pitchFamily="18" charset="0"/>
                        <a:ea typeface="Times New Roman" panose="02020603050405020304" pitchFamily="18" charset="0"/>
                      </a:rPr>
                      <m:t>𝑥</m:t>
                    </m:r>
                    <m:r>
                      <a:rPr lang="en-US" sz="1800" i="1">
                        <a:solidFill>
                          <a:srgbClr val="000000"/>
                        </a:solidFill>
                        <a:effectLst/>
                        <a:latin typeface="Cambria Math" panose="02040503050406030204" pitchFamily="18" charset="0"/>
                        <a:ea typeface="Times New Roman" panose="02020603050405020304" pitchFamily="18" charset="0"/>
                      </a:rPr>
                      <m:t> = </m:t>
                    </m:r>
                    <m:sSup>
                      <m:sSupPr>
                        <m:ctrlPr>
                          <a:rPr lang="en-US" sz="1800" i="1">
                            <a:solidFill>
                              <a:srgbClr val="000000"/>
                            </a:solidFill>
                            <a:effectLst/>
                            <a:latin typeface="Cambria Math" panose="02040503050406030204" pitchFamily="18" charset="0"/>
                            <a:ea typeface="Times New Roman" panose="02020603050405020304" pitchFamily="18" charset="0"/>
                          </a:rPr>
                        </m:ctrlPr>
                      </m:sSupPr>
                      <m:e>
                        <m:r>
                          <a:rPr lang="en-US" sz="1800" i="1">
                            <a:solidFill>
                              <a:srgbClr val="000000"/>
                            </a:solidFill>
                            <a:effectLst/>
                            <a:latin typeface="Cambria Math" panose="02040503050406030204" pitchFamily="18" charset="0"/>
                            <a:ea typeface="Times New Roman" panose="02020603050405020304" pitchFamily="18" charset="0"/>
                          </a:rPr>
                          <m:t>10</m:t>
                        </m:r>
                      </m:e>
                      <m:sup>
                        <m:r>
                          <a:rPr lang="en-US" sz="1800" i="1">
                            <a:solidFill>
                              <a:srgbClr val="000000"/>
                            </a:solidFill>
                            <a:effectLst/>
                            <a:latin typeface="Cambria Math" panose="02040503050406030204" pitchFamily="18" charset="0"/>
                            <a:ea typeface="Times New Roman" panose="02020603050405020304" pitchFamily="18" charset="0"/>
                          </a:rPr>
                          <m:t>2</m:t>
                        </m:r>
                      </m:sup>
                    </m:sSup>
                    <m:r>
                      <a:rPr lang="en-US" sz="1800" i="1">
                        <a:solidFill>
                          <a:srgbClr val="000000"/>
                        </a:solidFill>
                        <a:effectLst/>
                        <a:latin typeface="Cambria Math" panose="02040503050406030204" pitchFamily="18" charset="0"/>
                        <a:ea typeface="Times New Roman" panose="02020603050405020304" pitchFamily="18" charset="0"/>
                      </a:rPr>
                      <m:t> + 10 = 100 + 10 = 110 ≠ 0.</m:t>
                    </m:r>
                  </m:oMath>
                </a14:m>
                <a:endParaRPr lang="en-US" sz="1800" dirty="0">
                  <a:effectLst/>
                  <a:latin typeface="+mj-lt"/>
                  <a:ea typeface="Times New Roman" panose="02020603050405020304" pitchFamily="18" charset="0"/>
                </a:endParaRPr>
              </a:p>
              <a:p>
                <a:pPr algn="just">
                  <a:lnSpc>
                    <a:spcPct val="150000"/>
                  </a:lnSpc>
                  <a:spcBef>
                    <a:spcPts val="600"/>
                  </a:spcBef>
                  <a:spcAft>
                    <a:spcPts val="300"/>
                  </a:spcAft>
                </a:pPr>
                <a:r>
                  <a:rPr lang="en-US" sz="1800" kern="100" dirty="0">
                    <a:solidFill>
                      <a:srgbClr val="000000"/>
                    </a:solidFill>
                    <a:effectLst/>
                    <a:latin typeface="+mj-lt"/>
                    <a:ea typeface="Times New Roman" panose="02020603050405020304" pitchFamily="18" charset="0"/>
                    <a:cs typeface="Times New Roman" panose="02020603050405020304" pitchFamily="18" charset="0"/>
                  </a:rPr>
                  <a:t>Do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đó</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giá</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trị</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của</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phân</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thức</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đã</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cho</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tại</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10 </m:t>
                    </m:r>
                  </m:oMath>
                </a14:m>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là</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10+1</m:t>
                        </m:r>
                      </m:num>
                      <m:den>
                        <m:sSup>
                          <m:sSup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10</m:t>
                            </m:r>
                          </m:e>
                          <m: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+10</m:t>
                        </m:r>
                      </m:den>
                    </m:f>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11</m:t>
                        </m:r>
                      </m:num>
                      <m:den>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100+10</m:t>
                        </m:r>
                      </m:den>
                    </m:f>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11</m:t>
                        </m:r>
                      </m:num>
                      <m:den>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100</m:t>
                        </m:r>
                      </m:den>
                    </m:f>
                  </m:oMath>
                </a14:m>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Vậy</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giá</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trị</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của</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phân</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thức</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tại</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10 </m:t>
                    </m:r>
                  </m:oMath>
                </a14:m>
                <a:r>
                  <a:rPr lang="en-US" sz="1800" kern="100" dirty="0">
                    <a:solidFill>
                      <a:srgbClr val="000000"/>
                    </a:solidFill>
                    <a:effectLst/>
                    <a:latin typeface="+mj-lt"/>
                    <a:ea typeface="Times New Roman" panose="02020603050405020304" pitchFamily="18" charset="0"/>
                    <a:cs typeface="Times New Roman" panose="02020603050405020304" pitchFamily="18" charset="0"/>
                  </a:rPr>
                  <a:t>là  </a:t>
                </a:r>
                <a14:m>
                  <m:oMath xmlns:m="http://schemas.openxmlformats.org/officeDocument/2006/math">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11</m:t>
                        </m:r>
                      </m:num>
                      <m:den>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100</m:t>
                        </m:r>
                      </m:den>
                    </m:f>
                  </m:oMath>
                </a14:m>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Với</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−1 </m:t>
                    </m:r>
                  </m:oMath>
                </a14:m>
                <a:r>
                  <a:rPr lang="en-US" sz="1800" kern="100" dirty="0">
                    <a:solidFill>
                      <a:srgbClr val="000000"/>
                    </a:solidFill>
                    <a:effectLst/>
                    <a:latin typeface="+mj-lt"/>
                    <a:ea typeface="Times New Roman" panose="02020603050405020304" pitchFamily="18" charset="0"/>
                    <a:cs typeface="Times New Roman" panose="02020603050405020304" pitchFamily="18" charset="0"/>
                  </a:rPr>
                  <a:t>ta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thấy</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sSup>
                      <m:sSup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m:t>
                    </m:r>
                    <m:sSup>
                      <m:sSup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e>
                        </m:d>
                      </m:e>
                      <m: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(−1) = 1 – 1 = 0.</m:t>
                    </m:r>
                  </m:oMath>
                </a14:m>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Nên</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−1 </m:t>
                    </m:r>
                  </m:oMath>
                </a14:m>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không</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thỏa</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mãn</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điều</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kiện</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xác</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định</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a:t>
                </a:r>
                <a:endParaRPr lang="en-US" sz="1800" kern="100" dirty="0">
                  <a:effectLst/>
                  <a:latin typeface="+mj-lt"/>
                  <a:ea typeface="Calibri" panose="020F0502020204030204" pitchFamily="34" charset="0"/>
                  <a:cs typeface="Times New Roman" panose="02020603050405020304" pitchFamily="18" charset="0"/>
                </a:endParaRPr>
              </a:p>
              <a:p>
                <a:r>
                  <a:rPr lang="en-US" sz="1800" dirty="0">
                    <a:solidFill>
                      <a:srgbClr val="000000"/>
                    </a:solidFill>
                    <a:effectLst/>
                    <a:latin typeface="+mj-lt"/>
                    <a:ea typeface="Times New Roman" panose="02020603050405020304" pitchFamily="18" charset="0"/>
                  </a:rPr>
                  <a:t>Do </a:t>
                </a:r>
                <a:r>
                  <a:rPr lang="en-US" sz="1800" dirty="0" err="1">
                    <a:solidFill>
                      <a:srgbClr val="000000"/>
                    </a:solidFill>
                    <a:effectLst/>
                    <a:latin typeface="+mj-lt"/>
                    <a:ea typeface="Times New Roman" panose="02020603050405020304" pitchFamily="18" charset="0"/>
                  </a:rPr>
                  <a:t>đó</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tại</a:t>
                </a:r>
                <a:r>
                  <a:rPr lang="en-US" sz="1800" dirty="0">
                    <a:solidFill>
                      <a:srgbClr val="000000"/>
                    </a:solidFill>
                    <a:effectLst/>
                    <a:latin typeface="+mj-lt"/>
                    <a:ea typeface="Times New Roman" panose="02020603050405020304" pitchFamily="18" charset="0"/>
                  </a:rPr>
                  <a:t> </a:t>
                </a:r>
                <a14:m>
                  <m:oMath xmlns:m="http://schemas.openxmlformats.org/officeDocument/2006/math">
                    <m:r>
                      <a:rPr lang="en-US" sz="1800" i="1" dirty="0" smtClean="0">
                        <a:solidFill>
                          <a:srgbClr val="000000"/>
                        </a:solidFill>
                        <a:effectLst/>
                        <a:latin typeface="Cambria Math" panose="02040503050406030204" pitchFamily="18" charset="0"/>
                        <a:ea typeface="Times New Roman" panose="02020603050405020304" pitchFamily="18" charset="0"/>
                      </a:rPr>
                      <m:t>𝑥</m:t>
                    </m:r>
                    <m:r>
                      <a:rPr lang="en-US" sz="1800" i="1" dirty="0" smtClean="0">
                        <a:solidFill>
                          <a:srgbClr val="000000"/>
                        </a:solidFill>
                        <a:effectLst/>
                        <a:latin typeface="Cambria Math" panose="02040503050406030204" pitchFamily="18" charset="0"/>
                        <a:ea typeface="Times New Roman" panose="02020603050405020304" pitchFamily="18" charset="0"/>
                      </a:rPr>
                      <m:t> = −1 </m:t>
                    </m:r>
                  </m:oMath>
                </a14:m>
                <a:r>
                  <a:rPr lang="en-US" sz="1800" dirty="0" err="1">
                    <a:solidFill>
                      <a:srgbClr val="000000"/>
                    </a:solidFill>
                    <a:effectLst/>
                    <a:latin typeface="+mj-lt"/>
                    <a:ea typeface="Times New Roman" panose="02020603050405020304" pitchFamily="18" charset="0"/>
                  </a:rPr>
                  <a:t>thì</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phân</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thức</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đã</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cho</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không</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tồn</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tại</a:t>
                </a:r>
                <a:r>
                  <a:rPr lang="en-US" sz="1800" dirty="0">
                    <a:solidFill>
                      <a:srgbClr val="000000"/>
                    </a:solidFill>
                    <a:effectLst/>
                    <a:latin typeface="+mj-lt"/>
                    <a:ea typeface="Times New Roman" panose="02020603050405020304" pitchFamily="18" charset="0"/>
                  </a:rPr>
                  <a:t>.</a:t>
                </a:r>
                <a:endParaRPr lang="en-US" sz="1800" dirty="0">
                  <a:latin typeface="+mj-lt"/>
                </a:endParaRPr>
              </a:p>
            </p:txBody>
          </p:sp>
        </mc:Choice>
        <mc:Fallback xmlns="">
          <p:sp>
            <p:nvSpPr>
              <p:cNvPr id="3" name="TextBox 2">
                <a:extLst>
                  <a:ext uri="{FF2B5EF4-FFF2-40B4-BE49-F238E27FC236}">
                    <a16:creationId xmlns:a16="http://schemas.microsoft.com/office/drawing/2014/main" id="{38CC6371-8498-FB6B-0F40-91C728792640}"/>
                  </a:ext>
                </a:extLst>
              </p:cNvPr>
              <p:cNvSpPr txBox="1">
                <a:spLocks noRot="1" noChangeAspect="1" noMove="1" noResize="1" noEditPoints="1" noAdjustHandles="1" noChangeArrowheads="1" noChangeShapeType="1" noTextEdit="1"/>
              </p:cNvSpPr>
              <p:nvPr/>
            </p:nvSpPr>
            <p:spPr>
              <a:xfrm>
                <a:off x="1028700" y="1061012"/>
                <a:ext cx="7989570" cy="3870931"/>
              </a:xfrm>
              <a:prstGeom prst="rect">
                <a:avLst/>
              </a:prstGeom>
              <a:blipFill>
                <a:blip r:embed="rId2"/>
                <a:stretch>
                  <a:fillRect l="-687" b="-472"/>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DED66D3A-6B8B-EF5B-6568-683D47508737}"/>
              </a:ext>
            </a:extLst>
          </p:cNvPr>
          <p:cNvGrpSpPr/>
          <p:nvPr/>
        </p:nvGrpSpPr>
        <p:grpSpPr>
          <a:xfrm>
            <a:off x="1331542" y="236629"/>
            <a:ext cx="2114343" cy="735845"/>
            <a:chOff x="1624734" y="1360680"/>
            <a:chExt cx="5309466" cy="1569778"/>
          </a:xfrm>
        </p:grpSpPr>
        <p:sp>
          <p:nvSpPr>
            <p:cNvPr id="6" name="Rectangle 5">
              <a:extLst>
                <a:ext uri="{FF2B5EF4-FFF2-40B4-BE49-F238E27FC236}">
                  <a16:creationId xmlns:a16="http://schemas.microsoft.com/office/drawing/2014/main" id="{0F3CC511-3B69-92A8-9D8A-9DAF5CBA1849}"/>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7" name="Rectangle 6">
              <a:extLst>
                <a:ext uri="{FF2B5EF4-FFF2-40B4-BE49-F238E27FC236}">
                  <a16:creationId xmlns:a16="http://schemas.microsoft.com/office/drawing/2014/main" id="{83084EDD-5B89-FF7F-99C8-54D1E5903853}"/>
                </a:ext>
              </a:extLst>
            </p:cNvPr>
            <p:cNvSpPr/>
            <p:nvPr/>
          </p:nvSpPr>
          <p:spPr>
            <a:xfrm>
              <a:off x="1882801" y="1549559"/>
              <a:ext cx="4793328" cy="1192020"/>
            </a:xfrm>
            <a:prstGeom prst="rect">
              <a:avLst/>
            </a:prstGeom>
            <a:solidFill>
              <a:srgbClr val="D4ECBA"/>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Luyện</a:t>
              </a:r>
              <a:r>
                <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tập</a:t>
              </a:r>
              <a:r>
                <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6</a:t>
              </a:r>
            </a:p>
          </p:txBody>
        </p:sp>
      </p:grpSp>
      <p:sp>
        <p:nvSpPr>
          <p:cNvPr id="9" name="Oval Callout 29">
            <a:extLst>
              <a:ext uri="{FF2B5EF4-FFF2-40B4-BE49-F238E27FC236}">
                <a16:creationId xmlns:a16="http://schemas.microsoft.com/office/drawing/2014/main" id="{C87C97E1-A9B7-6827-2728-230BFB1B18EC}"/>
              </a:ext>
            </a:extLst>
          </p:cNvPr>
          <p:cNvSpPr/>
          <p:nvPr/>
        </p:nvSpPr>
        <p:spPr>
          <a:xfrm>
            <a:off x="7326082" y="594435"/>
            <a:ext cx="972752" cy="364371"/>
          </a:xfrm>
          <a:prstGeom prst="wedgeEllipseCallout">
            <a:avLst>
              <a:gd name="adj1" fmla="val -50213"/>
              <a:gd name="adj2" fmla="val 75759"/>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Arial"/>
              <a:sym typeface="Arial"/>
            </a:endParaRPr>
          </a:p>
        </p:txBody>
      </p:sp>
      <p:pic>
        <p:nvPicPr>
          <p:cNvPr id="14" name="Picture 13">
            <a:extLst>
              <a:ext uri="{FF2B5EF4-FFF2-40B4-BE49-F238E27FC236}">
                <a16:creationId xmlns:a16="http://schemas.microsoft.com/office/drawing/2014/main" id="{1A11A53A-30FC-4D73-B4C4-1D3C2C2BAE4F}"/>
              </a:ext>
            </a:extLst>
          </p:cNvPr>
          <p:cNvPicPr>
            <a:picLocks noChangeAspect="1"/>
          </p:cNvPicPr>
          <p:nvPr/>
        </p:nvPicPr>
        <p:blipFill>
          <a:blip r:embed="rId3"/>
          <a:stretch>
            <a:fillRect/>
          </a:stretch>
        </p:blipFill>
        <p:spPr>
          <a:xfrm>
            <a:off x="6443742" y="1893176"/>
            <a:ext cx="3343116" cy="1880503"/>
          </a:xfrm>
          <a:prstGeom prst="rect">
            <a:avLst/>
          </a:prstGeom>
        </p:spPr>
      </p:pic>
    </p:spTree>
    <p:extLst>
      <p:ext uri="{BB962C8B-B14F-4D97-AF65-F5344CB8AC3E}">
        <p14:creationId xmlns:p14="http://schemas.microsoft.com/office/powerpoint/2010/main" val="237763586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circle(in)">
                                      <p:cBhvr>
                                        <p:cTn id="25" dur="500"/>
                                        <p:tgtEl>
                                          <p:spTgt spid="3">
                                            <p:txEl>
                                              <p:pRg st="4" end="4"/>
                                            </p:txEl>
                                          </p:spTgt>
                                        </p:tgtEl>
                                      </p:cBhvr>
                                    </p:animEffect>
                                  </p:childTnLst>
                                </p:cTn>
                              </p:par>
                              <p:par>
                                <p:cTn id="26" presetID="6" presetClass="entr" presetSubtype="16"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circle(in)">
                                      <p:cBhvr>
                                        <p:cTn id="28" dur="500"/>
                                        <p:tgtEl>
                                          <p:spTgt spid="3">
                                            <p:txEl>
                                              <p:pRg st="5" end="5"/>
                                            </p:txEl>
                                          </p:spTgt>
                                        </p:tgtEl>
                                      </p:cBhvr>
                                    </p:animEffect>
                                  </p:childTnLst>
                                </p:cTn>
                              </p:par>
                              <p:par>
                                <p:cTn id="29" presetID="6" presetClass="entr" presetSubtype="16"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circle(in)">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sp>
        <p:nvSpPr>
          <p:cNvPr id="8" name="TextBox 7">
            <a:extLst>
              <a:ext uri="{FF2B5EF4-FFF2-40B4-BE49-F238E27FC236}">
                <a16:creationId xmlns:a16="http://schemas.microsoft.com/office/drawing/2014/main" id="{0C2391C5-86C4-DE0E-9F77-ACE2254BACD4}"/>
              </a:ext>
            </a:extLst>
          </p:cNvPr>
          <p:cNvSpPr txBox="1"/>
          <p:nvPr/>
        </p:nvSpPr>
        <p:spPr>
          <a:xfrm>
            <a:off x="565947" y="1588770"/>
            <a:ext cx="8012106" cy="2214773"/>
          </a:xfrm>
          <a:prstGeom prst="rect">
            <a:avLst/>
          </a:prstGeom>
          <a:ln w="19050">
            <a:solidFill>
              <a:schemeClr val="bg2">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50000"/>
              </a:lnSpc>
              <a:spcBef>
                <a:spcPts val="0"/>
              </a:spcBef>
              <a:spcAft>
                <a:spcPts val="600"/>
              </a:spcAft>
              <a:buClr>
                <a:srgbClr val="000000"/>
              </a:buClr>
              <a:buSzTx/>
              <a:buFont typeface="Arial"/>
              <a:buNone/>
              <a:tabLst/>
              <a:defRPr/>
            </a:pPr>
            <a:r>
              <a:rPr kumimoji="0" lang="en-US" sz="2200" b="1" i="0" u="sng" strike="noStrike" kern="0" cap="none" spc="0" normalizeH="0" baseline="0" noProof="0" dirty="0" err="1">
                <a:ln>
                  <a:noFill/>
                </a:ln>
                <a:solidFill>
                  <a:srgbClr val="EEEEEE">
                    <a:lumMod val="10000"/>
                  </a:srgbClr>
                </a:solidFill>
                <a:effectLst/>
                <a:uLnTx/>
                <a:uFillTx/>
                <a:latin typeface="Arial"/>
                <a:ea typeface="Arial" panose="020B0604020202020204" pitchFamily="34" charset="0"/>
                <a:cs typeface="Times New Roman" panose="02020603050405020304" pitchFamily="18" charset="0"/>
                <a:sym typeface="Arial"/>
              </a:rPr>
              <a:t>Nhận</a:t>
            </a:r>
            <a:r>
              <a:rPr kumimoji="0" lang="en-US" sz="2200" b="1" i="0" u="sng" strike="noStrike" kern="0" cap="none" spc="0" normalizeH="0" baseline="0" noProof="0" dirty="0">
                <a:ln>
                  <a:noFill/>
                </a:ln>
                <a:solidFill>
                  <a:srgbClr val="EEEEEE">
                    <a:lumMod val="10000"/>
                  </a:srgbClr>
                </a:solidFill>
                <a:effectLst/>
                <a:uLnTx/>
                <a:uFillTx/>
                <a:latin typeface="Arial"/>
                <a:ea typeface="Arial" panose="020B0604020202020204" pitchFamily="34" charset="0"/>
                <a:cs typeface="Times New Roman" panose="02020603050405020304" pitchFamily="18" charset="0"/>
                <a:sym typeface="Arial"/>
              </a:rPr>
              <a:t> </a:t>
            </a:r>
            <a:r>
              <a:rPr kumimoji="0" lang="en-US" sz="2200" b="1" i="0" u="sng" strike="noStrike" kern="0" cap="none" spc="0" normalizeH="0" baseline="0" noProof="0" dirty="0" err="1">
                <a:ln>
                  <a:noFill/>
                </a:ln>
                <a:solidFill>
                  <a:srgbClr val="EEEEEE">
                    <a:lumMod val="10000"/>
                  </a:srgbClr>
                </a:solidFill>
                <a:effectLst/>
                <a:uLnTx/>
                <a:uFillTx/>
                <a:latin typeface="Arial"/>
                <a:ea typeface="Arial" panose="020B0604020202020204" pitchFamily="34" charset="0"/>
                <a:cs typeface="Times New Roman" panose="02020603050405020304" pitchFamily="18" charset="0"/>
                <a:sym typeface="Arial"/>
              </a:rPr>
              <a:t>xét</a:t>
            </a:r>
            <a:r>
              <a:rPr kumimoji="0" lang="en-US" sz="2200" b="1" i="0" u="sng" strike="noStrike" kern="0" cap="none" spc="0" normalizeH="0" baseline="0" noProof="0" dirty="0">
                <a:ln>
                  <a:noFill/>
                </a:ln>
                <a:solidFill>
                  <a:srgbClr val="EEEEEE">
                    <a:lumMod val="10000"/>
                  </a:srgbClr>
                </a:solidFill>
                <a:effectLst/>
                <a:uLnTx/>
                <a:uFillTx/>
                <a:latin typeface="Arial"/>
                <a:ea typeface="Arial" panose="020B0604020202020204" pitchFamily="34" charset="0"/>
                <a:cs typeface="Times New Roman" panose="02020603050405020304" pitchFamily="18" charset="0"/>
                <a:sym typeface="Arial"/>
              </a:rPr>
              <a:t>:</a:t>
            </a:r>
            <a:endParaRPr kumimoji="0" lang="en-US" sz="2200" b="0" i="0" u="none" strike="noStrike" kern="100" cap="none" spc="0" normalizeH="0" baseline="0" noProof="0" dirty="0">
              <a:ln>
                <a:noFill/>
              </a:ln>
              <a:solidFill>
                <a:srgbClr val="EEEEEE">
                  <a:lumMod val="10000"/>
                </a:srgbClr>
              </a:solidFill>
              <a:effectLst/>
              <a:uLnTx/>
              <a:uFillTx/>
              <a:latin typeface="Arial"/>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600"/>
              </a:spcBef>
              <a:spcAft>
                <a:spcPts val="300"/>
              </a:spcAft>
              <a:buClr>
                <a:srgbClr val="000000"/>
              </a:buClr>
              <a:buSzTx/>
              <a:buFont typeface="Arial"/>
              <a:buNone/>
              <a:tabLst/>
              <a:defRPr/>
            </a:pPr>
            <a:r>
              <a:rPr kumimoji="0" lang="en-US" sz="2200" b="0" u="none" strike="noStrike" kern="100" cap="none" spc="0" normalizeH="0" baseline="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Nếu</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tại</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giá</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trị</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của</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biến</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mà</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giá</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trị</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của</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một</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phân</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thức</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được</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xác</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định</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thì</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phân</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thức</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đó</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và</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phân</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thức</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rút</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gọn</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của</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nó</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có</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cùng</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một</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giá</a:t>
            </a:r>
            <a:r>
              <a:rPr kumimoji="0" lang="en-US" sz="2200" b="0" u="none" strike="noStrike" kern="100" cap="none" spc="0" normalizeH="0" noProof="0" dirty="0">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200" b="0" u="none" strike="noStrike" kern="100" cap="none" spc="0" normalizeH="0" noProof="0" dirty="0" err="1">
                <a:ln>
                  <a:noFill/>
                </a:ln>
                <a:solidFill>
                  <a:srgbClr val="EEEEEE">
                    <a:lumMod val="10000"/>
                  </a:srgbClr>
                </a:solidFill>
                <a:effectLst/>
                <a:uLnTx/>
                <a:uFillTx/>
                <a:latin typeface="Arial"/>
                <a:ea typeface="Times New Roman" panose="02020603050405020304" pitchFamily="18" charset="0"/>
                <a:cs typeface="Times New Roman" panose="02020603050405020304" pitchFamily="18" charset="0"/>
                <a:sym typeface="Arial"/>
              </a:rPr>
              <a:t>trị</a:t>
            </a:r>
            <a:endParaRPr kumimoji="0" lang="en-US" sz="2200" b="0" u="none" strike="noStrike" kern="100" cap="none" spc="0" normalizeH="0" baseline="0" noProof="0" dirty="0">
              <a:ln>
                <a:noFill/>
              </a:ln>
              <a:solidFill>
                <a:srgbClr val="EEEEEE">
                  <a:lumMod val="10000"/>
                </a:srgbClr>
              </a:solidFill>
              <a:effectLst/>
              <a:uLnTx/>
              <a:uFillTx/>
              <a:latin typeface="Arial"/>
              <a:ea typeface="Calibri" panose="020F0502020204030204" pitchFamily="34" charset="0"/>
              <a:cs typeface="Times New Roman" panose="02020603050405020304" pitchFamily="18" charset="0"/>
              <a:sym typeface="Arial"/>
            </a:endParaRPr>
          </a:p>
        </p:txBody>
      </p:sp>
      <p:pic>
        <p:nvPicPr>
          <p:cNvPr id="15" name="Picture 14">
            <a:extLst>
              <a:ext uri="{FF2B5EF4-FFF2-40B4-BE49-F238E27FC236}">
                <a16:creationId xmlns:a16="http://schemas.microsoft.com/office/drawing/2014/main" id="{EAEEAD27-9931-E217-6868-6F8A413CDC57}"/>
              </a:ext>
            </a:extLst>
          </p:cNvPr>
          <p:cNvPicPr>
            <a:picLocks noChangeAspect="1"/>
          </p:cNvPicPr>
          <p:nvPr/>
        </p:nvPicPr>
        <p:blipFill>
          <a:blip r:embed="rId3"/>
          <a:stretch>
            <a:fillRect/>
          </a:stretch>
        </p:blipFill>
        <p:spPr>
          <a:xfrm>
            <a:off x="3880485" y="810816"/>
            <a:ext cx="1383030" cy="777954"/>
          </a:xfrm>
          <a:prstGeom prst="rect">
            <a:avLst/>
          </a:prstGeom>
        </p:spPr>
      </p:pic>
    </p:spTree>
    <p:extLst>
      <p:ext uri="{BB962C8B-B14F-4D97-AF65-F5344CB8AC3E}">
        <p14:creationId xmlns:p14="http://schemas.microsoft.com/office/powerpoint/2010/main" val="474125101"/>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p47"/>
          <p:cNvSpPr txBox="1">
            <a:spLocks noGrp="1"/>
          </p:cNvSpPr>
          <p:nvPr>
            <p:ph type="title"/>
          </p:nvPr>
        </p:nvSpPr>
        <p:spPr>
          <a:xfrm>
            <a:off x="2458371" y="2203720"/>
            <a:ext cx="4227257" cy="74722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500" b="1" dirty="0">
                <a:latin typeface="+mj-lt"/>
              </a:rPr>
              <a:t>LUYỆN TẬP</a:t>
            </a:r>
            <a:endParaRPr sz="3500" b="1" dirty="0">
              <a:latin typeface="+mj-lt"/>
            </a:endParaRPr>
          </a:p>
        </p:txBody>
      </p:sp>
      <p:grpSp>
        <p:nvGrpSpPr>
          <p:cNvPr id="1015" name="Google Shape;1015;p47"/>
          <p:cNvGrpSpPr/>
          <p:nvPr/>
        </p:nvGrpSpPr>
        <p:grpSpPr>
          <a:xfrm rot="5400000">
            <a:off x="7738105" y="3951684"/>
            <a:ext cx="738667" cy="502594"/>
            <a:chOff x="200200" y="2278225"/>
            <a:chExt cx="862425" cy="586800"/>
          </a:xfrm>
        </p:grpSpPr>
        <p:sp>
          <p:nvSpPr>
            <p:cNvPr id="1016" name="Google Shape;1016;p47"/>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7"/>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7"/>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7"/>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0" name="Google Shape;1020;p47"/>
          <p:cNvGrpSpPr/>
          <p:nvPr/>
        </p:nvGrpSpPr>
        <p:grpSpPr>
          <a:xfrm>
            <a:off x="4404733" y="696255"/>
            <a:ext cx="535749" cy="547122"/>
            <a:chOff x="3477650" y="837700"/>
            <a:chExt cx="314425" cy="321100"/>
          </a:xfrm>
        </p:grpSpPr>
        <p:sp>
          <p:nvSpPr>
            <p:cNvPr id="1021" name="Google Shape;1021;p4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3" name="Google Shape;1023;p47"/>
          <p:cNvGrpSpPr/>
          <p:nvPr/>
        </p:nvGrpSpPr>
        <p:grpSpPr>
          <a:xfrm>
            <a:off x="2745049" y="3446620"/>
            <a:ext cx="1088187" cy="1088241"/>
            <a:chOff x="5486600" y="4383575"/>
            <a:chExt cx="497025" cy="497050"/>
          </a:xfrm>
        </p:grpSpPr>
        <p:sp>
          <p:nvSpPr>
            <p:cNvPr id="1024" name="Google Shape;1024;p47"/>
            <p:cNvSpPr/>
            <p:nvPr/>
          </p:nvSpPr>
          <p:spPr>
            <a:xfrm>
              <a:off x="5486600" y="4405675"/>
              <a:ext cx="497025" cy="452850"/>
            </a:xfrm>
            <a:custGeom>
              <a:avLst/>
              <a:gdLst/>
              <a:ahLst/>
              <a:cxnLst/>
              <a:rect l="l" t="t" r="r" b="b"/>
              <a:pathLst>
                <a:path w="19881" h="18114" extrusionOk="0">
                  <a:moveTo>
                    <a:pt x="9940" y="1"/>
                  </a:moveTo>
                  <a:cubicBezTo>
                    <a:pt x="7622" y="1"/>
                    <a:pt x="5304" y="885"/>
                    <a:pt x="3536" y="2653"/>
                  </a:cubicBezTo>
                  <a:cubicBezTo>
                    <a:pt x="0" y="6188"/>
                    <a:pt x="0" y="11926"/>
                    <a:pt x="3536" y="15462"/>
                  </a:cubicBezTo>
                  <a:cubicBezTo>
                    <a:pt x="5304" y="17230"/>
                    <a:pt x="7622" y="18114"/>
                    <a:pt x="9940" y="18114"/>
                  </a:cubicBezTo>
                  <a:cubicBezTo>
                    <a:pt x="12259" y="18114"/>
                    <a:pt x="14577" y="17230"/>
                    <a:pt x="16345" y="15462"/>
                  </a:cubicBezTo>
                  <a:cubicBezTo>
                    <a:pt x="19881" y="11926"/>
                    <a:pt x="19881" y="6188"/>
                    <a:pt x="16345" y="2653"/>
                  </a:cubicBezTo>
                  <a:cubicBezTo>
                    <a:pt x="14577" y="885"/>
                    <a:pt x="12259" y="1"/>
                    <a:pt x="9940" y="1"/>
                  </a:cubicBezTo>
                  <a:close/>
                </a:path>
              </a:pathLst>
            </a:custGeom>
            <a:solidFill>
              <a:srgbClr val="7AD3FF"/>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7"/>
            <p:cNvSpPr/>
            <p:nvPr/>
          </p:nvSpPr>
          <p:spPr>
            <a:xfrm>
              <a:off x="5486600" y="4383575"/>
              <a:ext cx="497025" cy="497050"/>
            </a:xfrm>
            <a:custGeom>
              <a:avLst/>
              <a:gdLst/>
              <a:ahLst/>
              <a:cxnLst/>
              <a:rect l="l" t="t" r="r" b="b"/>
              <a:pathLst>
                <a:path w="19881" h="19882" fill="none" extrusionOk="0">
                  <a:moveTo>
                    <a:pt x="16345" y="3537"/>
                  </a:moveTo>
                  <a:cubicBezTo>
                    <a:pt x="19881" y="7072"/>
                    <a:pt x="19881" y="12810"/>
                    <a:pt x="16345" y="16346"/>
                  </a:cubicBezTo>
                  <a:cubicBezTo>
                    <a:pt x="12809" y="19882"/>
                    <a:pt x="7072" y="19882"/>
                    <a:pt x="3536" y="16346"/>
                  </a:cubicBezTo>
                  <a:cubicBezTo>
                    <a:pt x="0" y="12810"/>
                    <a:pt x="0" y="7072"/>
                    <a:pt x="3536" y="3537"/>
                  </a:cubicBezTo>
                  <a:cubicBezTo>
                    <a:pt x="7072" y="1"/>
                    <a:pt x="12809" y="1"/>
                    <a:pt x="16345" y="3537"/>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7"/>
            <p:cNvSpPr/>
            <p:nvPr/>
          </p:nvSpPr>
          <p:spPr>
            <a:xfrm>
              <a:off x="5572475" y="4405250"/>
              <a:ext cx="325275" cy="452850"/>
            </a:xfrm>
            <a:custGeom>
              <a:avLst/>
              <a:gdLst/>
              <a:ahLst/>
              <a:cxnLst/>
              <a:rect l="l" t="t" r="r" b="b"/>
              <a:pathLst>
                <a:path w="13011" h="18114" fill="none" extrusionOk="0">
                  <a:moveTo>
                    <a:pt x="13010" y="9074"/>
                  </a:moveTo>
                  <a:cubicBezTo>
                    <a:pt x="13010" y="14078"/>
                    <a:pt x="10108" y="18114"/>
                    <a:pt x="6505" y="18114"/>
                  </a:cubicBezTo>
                  <a:cubicBezTo>
                    <a:pt x="2903" y="18114"/>
                    <a:pt x="1" y="14078"/>
                    <a:pt x="1" y="9074"/>
                  </a:cubicBezTo>
                  <a:cubicBezTo>
                    <a:pt x="1" y="4071"/>
                    <a:pt x="2903" y="1"/>
                    <a:pt x="6505" y="1"/>
                  </a:cubicBezTo>
                  <a:cubicBezTo>
                    <a:pt x="10108" y="1"/>
                    <a:pt x="13010" y="4071"/>
                    <a:pt x="13010"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7"/>
            <p:cNvSpPr/>
            <p:nvPr/>
          </p:nvSpPr>
          <p:spPr>
            <a:xfrm>
              <a:off x="5646700" y="4405250"/>
              <a:ext cx="176825" cy="452850"/>
            </a:xfrm>
            <a:custGeom>
              <a:avLst/>
              <a:gdLst/>
              <a:ahLst/>
              <a:cxnLst/>
              <a:rect l="l" t="t" r="r" b="b"/>
              <a:pathLst>
                <a:path w="7073" h="18114" fill="none" extrusionOk="0">
                  <a:moveTo>
                    <a:pt x="7072" y="9074"/>
                  </a:moveTo>
                  <a:cubicBezTo>
                    <a:pt x="7072" y="14078"/>
                    <a:pt x="5505" y="18114"/>
                    <a:pt x="3536" y="18114"/>
                  </a:cubicBezTo>
                  <a:cubicBezTo>
                    <a:pt x="1568" y="18114"/>
                    <a:pt x="1" y="14078"/>
                    <a:pt x="1" y="9074"/>
                  </a:cubicBezTo>
                  <a:cubicBezTo>
                    <a:pt x="1" y="4071"/>
                    <a:pt x="1568" y="1"/>
                    <a:pt x="3536" y="1"/>
                  </a:cubicBezTo>
                  <a:cubicBezTo>
                    <a:pt x="5505" y="1"/>
                    <a:pt x="7072" y="4071"/>
                    <a:pt x="7072"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7"/>
            <p:cNvSpPr/>
            <p:nvPr/>
          </p:nvSpPr>
          <p:spPr>
            <a:xfrm>
              <a:off x="5735100" y="4405250"/>
              <a:ext cx="25" cy="452850"/>
            </a:xfrm>
            <a:custGeom>
              <a:avLst/>
              <a:gdLst/>
              <a:ahLst/>
              <a:cxnLst/>
              <a:rect l="l" t="t" r="r" b="b"/>
              <a:pathLst>
                <a:path w="1" h="18114" fill="none" extrusionOk="0">
                  <a:moveTo>
                    <a:pt x="0" y="1"/>
                  </a:moveTo>
                  <a:lnTo>
                    <a:pt x="0" y="18114"/>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7"/>
            <p:cNvSpPr/>
            <p:nvPr/>
          </p:nvSpPr>
          <p:spPr>
            <a:xfrm>
              <a:off x="5509100" y="4632100"/>
              <a:ext cx="452025" cy="25"/>
            </a:xfrm>
            <a:custGeom>
              <a:avLst/>
              <a:gdLst/>
              <a:ahLst/>
              <a:cxnLst/>
              <a:rect l="l" t="t" r="r" b="b"/>
              <a:pathLst>
                <a:path w="18081" h="1" fill="none" extrusionOk="0">
                  <a:moveTo>
                    <a:pt x="18080" y="0"/>
                  </a:moveTo>
                  <a:lnTo>
                    <a:pt x="1" y="0"/>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circle/>
  </p:transition>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6000"/>
            <a:lum/>
          </a:blip>
          <a:srcRect/>
          <a:stretch>
            <a:fillRect/>
          </a:stretch>
        </a:blipFill>
        <a:effectLst/>
      </p:bgPr>
    </p:bg>
    <p:spTree>
      <p:nvGrpSpPr>
        <p:cNvPr id="1" name=""/>
        <p:cNvGrpSpPr/>
        <p:nvPr/>
      </p:nvGrpSpPr>
      <p:grpSpPr>
        <a:xfrm>
          <a:off x="0" y="0"/>
          <a:ext cx="0" cy="0"/>
          <a:chOff x="0" y="0"/>
          <a:chExt cx="0" cy="0"/>
        </a:xfrm>
      </p:grpSpPr>
      <p:pic>
        <p:nvPicPr>
          <p:cNvPr id="33" name="Picture 14">
            <a:extLst>
              <a:ext uri="{FF2B5EF4-FFF2-40B4-BE49-F238E27FC236}">
                <a16:creationId xmlns:a16="http://schemas.microsoft.com/office/drawing/2014/main" id="{A54DDC87-94F0-7DF3-E896-62E649791F8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189081" y="3626207"/>
            <a:ext cx="610458" cy="344909"/>
          </a:xfrm>
          <a:prstGeom prst="rect">
            <a:avLst/>
          </a:prstGeom>
        </p:spPr>
      </p:pic>
      <p:pic>
        <p:nvPicPr>
          <p:cNvPr id="28" name="Picture 30">
            <a:extLst>
              <a:ext uri="{FF2B5EF4-FFF2-40B4-BE49-F238E27FC236}">
                <a16:creationId xmlns:a16="http://schemas.microsoft.com/office/drawing/2014/main" id="{7B4716C7-6B56-7368-EE5E-BEFE605ABE4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481129" y="3744297"/>
            <a:ext cx="582315" cy="359216"/>
          </a:xfrm>
          <a:prstGeom prst="rect">
            <a:avLst/>
          </a:prstGeom>
        </p:spPr>
      </p:pic>
      <p:pic>
        <p:nvPicPr>
          <p:cNvPr id="23" name="Picture 12">
            <a:extLst>
              <a:ext uri="{FF2B5EF4-FFF2-40B4-BE49-F238E27FC236}">
                <a16:creationId xmlns:a16="http://schemas.microsoft.com/office/drawing/2014/main" id="{72A61EC4-A662-27B7-6E25-3C7FE847A78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17384" y="3815405"/>
            <a:ext cx="520947" cy="470806"/>
          </a:xfrm>
          <a:prstGeom prst="rect">
            <a:avLst/>
          </a:prstGeom>
        </p:spPr>
      </p:pic>
      <p:pic>
        <p:nvPicPr>
          <p:cNvPr id="31" name="Picture 33">
            <a:extLst>
              <a:ext uri="{FF2B5EF4-FFF2-40B4-BE49-F238E27FC236}">
                <a16:creationId xmlns:a16="http://schemas.microsoft.com/office/drawing/2014/main" id="{41D46CB9-B5E1-4610-F322-C62B48A2ECF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193838" y="4425581"/>
            <a:ext cx="677007" cy="566224"/>
          </a:xfrm>
          <a:prstGeom prst="rect">
            <a:avLst/>
          </a:prstGeom>
        </p:spPr>
      </p:pic>
      <p:pic>
        <p:nvPicPr>
          <p:cNvPr id="13" name="Picture 2">
            <a:extLst>
              <a:ext uri="{FF2B5EF4-FFF2-40B4-BE49-F238E27FC236}">
                <a16:creationId xmlns:a16="http://schemas.microsoft.com/office/drawing/2014/main" id="{34D64AFB-48F2-16BF-5068-88A73386373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9801" y="3901283"/>
            <a:ext cx="616303" cy="609370"/>
          </a:xfrm>
          <a:prstGeom prst="rect">
            <a:avLst/>
          </a:prstGeom>
        </p:spPr>
      </p:pic>
      <p:pic>
        <p:nvPicPr>
          <p:cNvPr id="20" name="Picture 20">
            <a:extLst>
              <a:ext uri="{FF2B5EF4-FFF2-40B4-BE49-F238E27FC236}">
                <a16:creationId xmlns:a16="http://schemas.microsoft.com/office/drawing/2014/main" id="{80E45BA7-0A9C-5129-1FD9-B7CD103A53A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4961053" y="3701962"/>
            <a:ext cx="443887" cy="443887"/>
          </a:xfrm>
          <a:prstGeom prst="rect">
            <a:avLst/>
          </a:prstGeom>
        </p:spPr>
      </p:pic>
      <p:pic>
        <p:nvPicPr>
          <p:cNvPr id="22" name="Picture 22">
            <a:extLst>
              <a:ext uri="{FF2B5EF4-FFF2-40B4-BE49-F238E27FC236}">
                <a16:creationId xmlns:a16="http://schemas.microsoft.com/office/drawing/2014/main" id="{0E6ADB21-9254-30DD-558B-FD50E79320B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515981" y="4240105"/>
            <a:ext cx="517184" cy="495850"/>
          </a:xfrm>
          <a:prstGeom prst="rect">
            <a:avLst/>
          </a:prstGeom>
        </p:spPr>
      </p:pic>
      <p:pic>
        <p:nvPicPr>
          <p:cNvPr id="7" name="Picture 3">
            <a:extLst>
              <a:ext uri="{FF2B5EF4-FFF2-40B4-BE49-F238E27FC236}">
                <a16:creationId xmlns:a16="http://schemas.microsoft.com/office/drawing/2014/main" id="{8501DDDD-BA31-7C7B-3D79-A54AFBE95E29}"/>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7025981" y="3343050"/>
            <a:ext cx="2021682" cy="1248389"/>
          </a:xfrm>
          <a:prstGeom prst="rect">
            <a:avLst/>
          </a:prstGeom>
        </p:spPr>
      </p:pic>
      <p:pic>
        <p:nvPicPr>
          <p:cNvPr id="10" name="Picture 4">
            <a:extLst>
              <a:ext uri="{FF2B5EF4-FFF2-40B4-BE49-F238E27FC236}">
                <a16:creationId xmlns:a16="http://schemas.microsoft.com/office/drawing/2014/main" id="{130BDE0F-7A53-66F2-0018-DA80160ACBBF}"/>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4572000" y="3050075"/>
            <a:ext cx="2314221" cy="1643097"/>
          </a:xfrm>
          <a:prstGeom prst="rect">
            <a:avLst/>
          </a:prstGeom>
        </p:spPr>
      </p:pic>
      <p:pic>
        <p:nvPicPr>
          <p:cNvPr id="11" name="Picture 5">
            <a:extLst>
              <a:ext uri="{FF2B5EF4-FFF2-40B4-BE49-F238E27FC236}">
                <a16:creationId xmlns:a16="http://schemas.microsoft.com/office/drawing/2014/main" id="{9B0629A7-50FF-C366-4FAC-033DE7A7E9C0}"/>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69780" y="3072063"/>
            <a:ext cx="1759527" cy="1467006"/>
          </a:xfrm>
          <a:prstGeom prst="rect">
            <a:avLst/>
          </a:prstGeom>
        </p:spPr>
      </p:pic>
      <p:pic>
        <p:nvPicPr>
          <p:cNvPr id="14" name="Picture 3">
            <a:extLst>
              <a:ext uri="{FF2B5EF4-FFF2-40B4-BE49-F238E27FC236}">
                <a16:creationId xmlns:a16="http://schemas.microsoft.com/office/drawing/2014/main" id="{E31935A7-574C-5AD4-BC14-0C0492CDF122}"/>
              </a:ext>
            </a:extLst>
          </p:cNvPr>
          <p:cNvPicPr>
            <a:picLocks noChangeAspect="1"/>
          </p:cNvPicPr>
          <p:nvPr/>
        </p:nvPicPr>
        <p:blipFill>
          <a:blip r:embed="rId25"/>
          <a:srcRect/>
          <a:stretch>
            <a:fillRect/>
          </a:stretch>
        </p:blipFill>
        <p:spPr>
          <a:xfrm>
            <a:off x="6721019" y="4533009"/>
            <a:ext cx="773292" cy="488140"/>
          </a:xfrm>
          <a:prstGeom prst="rect">
            <a:avLst/>
          </a:prstGeom>
        </p:spPr>
      </p:pic>
      <p:pic>
        <p:nvPicPr>
          <p:cNvPr id="15" name="Picture 4">
            <a:extLst>
              <a:ext uri="{FF2B5EF4-FFF2-40B4-BE49-F238E27FC236}">
                <a16:creationId xmlns:a16="http://schemas.microsoft.com/office/drawing/2014/main" id="{D434956C-8E5F-5ECC-F21F-32671466CB18}"/>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1721526" y="3790852"/>
            <a:ext cx="512801" cy="492288"/>
          </a:xfrm>
          <a:prstGeom prst="rect">
            <a:avLst/>
          </a:prstGeom>
        </p:spPr>
      </p:pic>
      <p:pic>
        <p:nvPicPr>
          <p:cNvPr id="16" name="Picture 5">
            <a:extLst>
              <a:ext uri="{FF2B5EF4-FFF2-40B4-BE49-F238E27FC236}">
                <a16:creationId xmlns:a16="http://schemas.microsoft.com/office/drawing/2014/main" id="{2996055F-6079-1148-997E-7428E2DB9A6D}"/>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1837125" y="4468811"/>
            <a:ext cx="575567" cy="533118"/>
          </a:xfrm>
          <a:prstGeom prst="rect">
            <a:avLst/>
          </a:prstGeom>
        </p:spPr>
      </p:pic>
      <p:pic>
        <p:nvPicPr>
          <p:cNvPr id="17" name="Picture 6">
            <a:extLst>
              <a:ext uri="{FF2B5EF4-FFF2-40B4-BE49-F238E27FC236}">
                <a16:creationId xmlns:a16="http://schemas.microsoft.com/office/drawing/2014/main" id="{1BAFA938-4923-185A-63FA-09033BE43E0A}"/>
              </a:ext>
            </a:extLst>
          </p:cNvPr>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6447360" y="3767312"/>
            <a:ext cx="582315" cy="539369"/>
          </a:xfrm>
          <a:prstGeom prst="rect">
            <a:avLst/>
          </a:prstGeom>
        </p:spPr>
      </p:pic>
      <p:pic>
        <p:nvPicPr>
          <p:cNvPr id="18" name="Picture 8">
            <a:extLst>
              <a:ext uri="{FF2B5EF4-FFF2-40B4-BE49-F238E27FC236}">
                <a16:creationId xmlns:a16="http://schemas.microsoft.com/office/drawing/2014/main" id="{B8836024-618C-7162-C499-5710FDB40AD3}"/>
              </a:ext>
            </a:extLst>
          </p:cNvPr>
          <p:cNvPicPr>
            <a:picLocks noChangeAspect="1"/>
          </p:cNvPicPr>
          <p:nvPr/>
        </p:nvPicPr>
        <p:blipFill>
          <a:blip r:embed="rId32"/>
          <a:srcRect/>
          <a:stretch>
            <a:fillRect/>
          </a:stretch>
        </p:blipFill>
        <p:spPr>
          <a:xfrm>
            <a:off x="3162905" y="4495016"/>
            <a:ext cx="566475" cy="564125"/>
          </a:xfrm>
          <a:prstGeom prst="rect">
            <a:avLst/>
          </a:prstGeom>
        </p:spPr>
      </p:pic>
      <p:pic>
        <p:nvPicPr>
          <p:cNvPr id="19" name="Picture 13">
            <a:extLst>
              <a:ext uri="{FF2B5EF4-FFF2-40B4-BE49-F238E27FC236}">
                <a16:creationId xmlns:a16="http://schemas.microsoft.com/office/drawing/2014/main" id="{70C34FB5-1CE7-D954-D4A1-31363C0AB434}"/>
              </a:ext>
            </a:extLst>
          </p:cNvPr>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asvg="http://schemas.microsoft.com/office/drawing/2016/SVG/main" r:embed="rId34"/>
              </a:ext>
            </a:extLst>
          </a:blip>
          <a:srcRect/>
          <a:stretch>
            <a:fillRect/>
          </a:stretch>
        </p:blipFill>
        <p:spPr>
          <a:xfrm>
            <a:off x="3904890" y="3808046"/>
            <a:ext cx="566475" cy="526822"/>
          </a:xfrm>
          <a:prstGeom prst="rect">
            <a:avLst/>
          </a:prstGeom>
        </p:spPr>
      </p:pic>
      <p:pic>
        <p:nvPicPr>
          <p:cNvPr id="21" name="Picture 21">
            <a:extLst>
              <a:ext uri="{FF2B5EF4-FFF2-40B4-BE49-F238E27FC236}">
                <a16:creationId xmlns:a16="http://schemas.microsoft.com/office/drawing/2014/main" id="{127B00C3-7CC0-6D95-3BA9-A5ED33EA51D4}"/>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rcRect/>
          <a:stretch>
            <a:fillRect/>
          </a:stretch>
        </p:blipFill>
        <p:spPr>
          <a:xfrm>
            <a:off x="5536299" y="4493995"/>
            <a:ext cx="601335" cy="610492"/>
          </a:xfrm>
          <a:prstGeom prst="rect">
            <a:avLst/>
          </a:prstGeom>
        </p:spPr>
      </p:pic>
      <p:pic>
        <p:nvPicPr>
          <p:cNvPr id="24" name="Picture 17">
            <a:extLst>
              <a:ext uri="{FF2B5EF4-FFF2-40B4-BE49-F238E27FC236}">
                <a16:creationId xmlns:a16="http://schemas.microsoft.com/office/drawing/2014/main" id="{C1B988A9-5460-3AE9-F4A2-55B51B675157}"/>
              </a:ext>
            </a:extLst>
          </p:cNvPr>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asvg="http://schemas.microsoft.com/office/drawing/2016/SVG/main" r:embed="rId38"/>
              </a:ext>
            </a:extLst>
          </a:blip>
          <a:srcRect/>
          <a:stretch>
            <a:fillRect/>
          </a:stretch>
        </p:blipFill>
        <p:spPr>
          <a:xfrm>
            <a:off x="7855098" y="4678739"/>
            <a:ext cx="455883" cy="302212"/>
          </a:xfrm>
          <a:prstGeom prst="rect">
            <a:avLst/>
          </a:prstGeom>
        </p:spPr>
      </p:pic>
      <p:pic>
        <p:nvPicPr>
          <p:cNvPr id="25" name="Picture 23">
            <a:extLst>
              <a:ext uri="{FF2B5EF4-FFF2-40B4-BE49-F238E27FC236}">
                <a16:creationId xmlns:a16="http://schemas.microsoft.com/office/drawing/2014/main" id="{D7CB0CA2-FDA9-B675-8393-BC49AACA911B}"/>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rcRect/>
          <a:stretch>
            <a:fillRect/>
          </a:stretch>
        </p:blipFill>
        <p:spPr>
          <a:xfrm>
            <a:off x="2575330" y="4236052"/>
            <a:ext cx="345840" cy="503955"/>
          </a:xfrm>
          <a:prstGeom prst="rect">
            <a:avLst/>
          </a:prstGeom>
        </p:spPr>
      </p:pic>
      <p:pic>
        <p:nvPicPr>
          <p:cNvPr id="27" name="Picture 29">
            <a:extLst>
              <a:ext uri="{FF2B5EF4-FFF2-40B4-BE49-F238E27FC236}">
                <a16:creationId xmlns:a16="http://schemas.microsoft.com/office/drawing/2014/main" id="{B856E142-F9A4-5D1D-B531-A890F090B901}"/>
              </a:ext>
            </a:extLst>
          </p:cNvPr>
          <p:cNvPicPr>
            <a:picLocks noChangeAspect="1"/>
          </p:cNvPicPr>
          <p:nvPr/>
        </p:nvPicPr>
        <p:blipFill>
          <a:blip r:embed="rId41" cstate="print">
            <a:extLst>
              <a:ext uri="{28A0092B-C50C-407E-A947-70E740481C1C}">
                <a14:useLocalDpi xmlns:a14="http://schemas.microsoft.com/office/drawing/2010/main" val="0"/>
              </a:ext>
              <a:ext uri="{96DAC541-7B7A-43D3-8B79-37D633B846F1}">
                <asvg:svgBlip xmlns:asvg="http://schemas.microsoft.com/office/drawing/2016/SVG/main" r:embed="rId42"/>
              </a:ext>
            </a:extLst>
          </a:blip>
          <a:srcRect/>
          <a:stretch>
            <a:fillRect/>
          </a:stretch>
        </p:blipFill>
        <p:spPr>
          <a:xfrm>
            <a:off x="1060962" y="4713423"/>
            <a:ext cx="489743" cy="368532"/>
          </a:xfrm>
          <a:prstGeom prst="rect">
            <a:avLst/>
          </a:prstGeom>
        </p:spPr>
      </p:pic>
      <p:pic>
        <p:nvPicPr>
          <p:cNvPr id="29" name="Picture 31">
            <a:extLst>
              <a:ext uri="{FF2B5EF4-FFF2-40B4-BE49-F238E27FC236}">
                <a16:creationId xmlns:a16="http://schemas.microsoft.com/office/drawing/2014/main" id="{BC5BE03B-7AA2-CEA7-7862-3BB8EC051D99}"/>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rcRect/>
          <a:stretch>
            <a:fillRect/>
          </a:stretch>
        </p:blipFill>
        <p:spPr>
          <a:xfrm>
            <a:off x="2723908" y="3779905"/>
            <a:ext cx="517184" cy="451243"/>
          </a:xfrm>
          <a:prstGeom prst="rect">
            <a:avLst/>
          </a:prstGeom>
        </p:spPr>
      </p:pic>
      <p:pic>
        <p:nvPicPr>
          <p:cNvPr id="30" name="Picture 32">
            <a:extLst>
              <a:ext uri="{FF2B5EF4-FFF2-40B4-BE49-F238E27FC236}">
                <a16:creationId xmlns:a16="http://schemas.microsoft.com/office/drawing/2014/main" id="{437C9097-9B9F-B49A-DE45-535F1551BAB4}"/>
              </a:ext>
            </a:extLst>
          </p:cNvPr>
          <p:cNvPicPr>
            <a:picLocks noChangeAspect="1"/>
          </p:cNvPicPr>
          <p:nvPr/>
        </p:nvPicPr>
        <p:blipFill>
          <a:blip r:embed="rId45" cstate="print">
            <a:extLst>
              <a:ext uri="{28A0092B-C50C-407E-A947-70E740481C1C}">
                <a14:useLocalDpi xmlns:a14="http://schemas.microsoft.com/office/drawing/2010/main" val="0"/>
              </a:ext>
              <a:ext uri="{96DAC541-7B7A-43D3-8B79-37D633B846F1}">
                <asvg:svgBlip xmlns:asvg="http://schemas.microsoft.com/office/drawing/2016/SVG/main" r:embed="rId46"/>
              </a:ext>
            </a:extLst>
          </a:blip>
          <a:srcRect/>
          <a:stretch>
            <a:fillRect/>
          </a:stretch>
        </p:blipFill>
        <p:spPr>
          <a:xfrm>
            <a:off x="274992" y="4591439"/>
            <a:ext cx="507040" cy="234507"/>
          </a:xfrm>
          <a:prstGeom prst="rect">
            <a:avLst/>
          </a:prstGeom>
        </p:spPr>
      </p:pic>
      <p:sp>
        <p:nvSpPr>
          <p:cNvPr id="32" name="Title 1">
            <a:extLst>
              <a:ext uri="{FF2B5EF4-FFF2-40B4-BE49-F238E27FC236}">
                <a16:creationId xmlns:a16="http://schemas.microsoft.com/office/drawing/2014/main" id="{0835D0A6-8AEF-E606-08B4-2A50423E0103}"/>
              </a:ext>
            </a:extLst>
          </p:cNvPr>
          <p:cNvSpPr txBox="1">
            <a:spLocks/>
          </p:cNvSpPr>
          <p:nvPr/>
        </p:nvSpPr>
        <p:spPr>
          <a:xfrm>
            <a:off x="467390" y="1696508"/>
            <a:ext cx="4907558" cy="994173"/>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lnSpc>
                <a:spcPct val="150000"/>
              </a:lnSpc>
              <a:buClrTx/>
            </a:pPr>
            <a:r>
              <a:rPr lang="en-US" sz="5400" b="1" dirty="0">
                <a:solidFill>
                  <a:srgbClr val="FF0000"/>
                </a:solidFill>
                <a:latin typeface="Arial" panose="020B0604020202020204" pitchFamily="34" charset="0"/>
                <a:cs typeface="Arial" panose="020B0604020202020204" pitchFamily="34" charset="0"/>
              </a:rPr>
              <a:t>NHÀ SƯU TẬP ĐẠI DƯƠNG</a:t>
            </a:r>
          </a:p>
        </p:txBody>
      </p:sp>
      <p:pic>
        <p:nvPicPr>
          <p:cNvPr id="5" name="Tieng-song-bien-nhe-nhang-www_tiengdong_com (mp3cut.net)">
            <a:hlinkClick r:id="" action="ppaction://media"/>
            <a:extLst>
              <a:ext uri="{FF2B5EF4-FFF2-40B4-BE49-F238E27FC236}">
                <a16:creationId xmlns:a16="http://schemas.microsoft.com/office/drawing/2014/main" id="{5E82A2CC-288C-598B-6120-AB854F0D98B5}"/>
              </a:ext>
            </a:extLst>
          </p:cNvPr>
          <p:cNvPicPr>
            <a:picLocks noChangeAspect="1"/>
          </p:cNvPicPr>
          <p:nvPr>
            <a:audioFile r:link="rId2"/>
            <p:extLst>
              <p:ext uri="{DAA4B4D4-6D71-4841-9C94-3DE7FCFB9230}">
                <p14:media xmlns:p14="http://schemas.microsoft.com/office/powerpoint/2010/main" r:embed="rId1"/>
              </p:ext>
            </p:extLst>
          </p:nvPr>
        </p:nvPicPr>
        <p:blipFill>
          <a:blip r:embed="rId47"/>
          <a:stretch>
            <a:fillRect/>
          </a:stretch>
        </p:blipFill>
        <p:spPr>
          <a:xfrm>
            <a:off x="3241092" y="-440675"/>
            <a:ext cx="365523" cy="365523"/>
          </a:xfrm>
          <a:prstGeom prst="rect">
            <a:avLst/>
          </a:prstGeom>
        </p:spPr>
      </p:pic>
    </p:spTree>
    <p:extLst>
      <p:ext uri="{BB962C8B-B14F-4D97-AF65-F5344CB8AC3E}">
        <p14:creationId xmlns:p14="http://schemas.microsoft.com/office/powerpoint/2010/main" val="14472054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32"/>
                                        </p:tgtEl>
                                      </p:cBhvr>
                                    </p:animEffect>
                                    <p:animScale>
                                      <p:cBhvr>
                                        <p:cTn id="7" dur="250" autoRev="1" fill="hold"/>
                                        <p:tgtEl>
                                          <p:spTgt spid="32"/>
                                        </p:tgtEl>
                                      </p:cBhvr>
                                      <p:by x="105000" y="105000"/>
                                    </p:animScale>
                                  </p:childTnLst>
                                </p:cTn>
                              </p:par>
                              <p:par>
                                <p:cTn id="8" presetID="1" presetClass="mediacall" presetSubtype="0" fill="hold" nodeType="withEffect">
                                  <p:stCondLst>
                                    <p:cond delay="0"/>
                                  </p:stCondLst>
                                  <p:childTnLst>
                                    <p:cmd type="call" cmd="playFrom(0.0)">
                                      <p:cBhvr>
                                        <p:cTn id="9" dur="125152" fill="hold"/>
                                        <p:tgtEl>
                                          <p:spTgt spid="5"/>
                                        </p:tgtEl>
                                      </p:cBhvr>
                                    </p:cmd>
                                  </p:childTnLst>
                                </p:cTn>
                              </p:par>
                              <p:par>
                                <p:cTn id="10" presetID="32" presetClass="emph" presetSubtype="0" repeatCount="indefinite" fill="hold" nodeType="withEffect">
                                  <p:stCondLst>
                                    <p:cond delay="0"/>
                                  </p:stCondLst>
                                  <p:childTnLst>
                                    <p:animRot by="120000">
                                      <p:cBhvr>
                                        <p:cTn id="11" dur="200" fill="hold">
                                          <p:stCondLst>
                                            <p:cond delay="0"/>
                                          </p:stCondLst>
                                        </p:cTn>
                                        <p:tgtEl>
                                          <p:spTgt spid="28"/>
                                        </p:tgtEl>
                                        <p:attrNameLst>
                                          <p:attrName>r</p:attrName>
                                        </p:attrNameLst>
                                      </p:cBhvr>
                                    </p:animRot>
                                    <p:animRot by="-240000">
                                      <p:cBhvr>
                                        <p:cTn id="12" dur="400" fill="hold">
                                          <p:stCondLst>
                                            <p:cond delay="400"/>
                                          </p:stCondLst>
                                        </p:cTn>
                                        <p:tgtEl>
                                          <p:spTgt spid="28"/>
                                        </p:tgtEl>
                                        <p:attrNameLst>
                                          <p:attrName>r</p:attrName>
                                        </p:attrNameLst>
                                      </p:cBhvr>
                                    </p:animRot>
                                    <p:animRot by="240000">
                                      <p:cBhvr>
                                        <p:cTn id="13" dur="400" fill="hold">
                                          <p:stCondLst>
                                            <p:cond delay="800"/>
                                          </p:stCondLst>
                                        </p:cTn>
                                        <p:tgtEl>
                                          <p:spTgt spid="28"/>
                                        </p:tgtEl>
                                        <p:attrNameLst>
                                          <p:attrName>r</p:attrName>
                                        </p:attrNameLst>
                                      </p:cBhvr>
                                    </p:animRot>
                                    <p:animRot by="-240000">
                                      <p:cBhvr>
                                        <p:cTn id="14" dur="400" fill="hold">
                                          <p:stCondLst>
                                            <p:cond delay="1200"/>
                                          </p:stCondLst>
                                        </p:cTn>
                                        <p:tgtEl>
                                          <p:spTgt spid="28"/>
                                        </p:tgtEl>
                                        <p:attrNameLst>
                                          <p:attrName>r</p:attrName>
                                        </p:attrNameLst>
                                      </p:cBhvr>
                                    </p:animRot>
                                    <p:animRot by="120000">
                                      <p:cBhvr>
                                        <p:cTn id="15" dur="400" fill="hold">
                                          <p:stCondLst>
                                            <p:cond delay="1600"/>
                                          </p:stCondLst>
                                        </p:cTn>
                                        <p:tgtEl>
                                          <p:spTgt spid="28"/>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200" fill="hold">
                                          <p:stCondLst>
                                            <p:cond delay="0"/>
                                          </p:stCondLst>
                                        </p:cTn>
                                        <p:tgtEl>
                                          <p:spTgt spid="23"/>
                                        </p:tgtEl>
                                        <p:attrNameLst>
                                          <p:attrName>r</p:attrName>
                                        </p:attrNameLst>
                                      </p:cBhvr>
                                    </p:animRot>
                                    <p:animRot by="-240000">
                                      <p:cBhvr>
                                        <p:cTn id="18" dur="400" fill="hold">
                                          <p:stCondLst>
                                            <p:cond delay="400"/>
                                          </p:stCondLst>
                                        </p:cTn>
                                        <p:tgtEl>
                                          <p:spTgt spid="23"/>
                                        </p:tgtEl>
                                        <p:attrNameLst>
                                          <p:attrName>r</p:attrName>
                                        </p:attrNameLst>
                                      </p:cBhvr>
                                    </p:animRot>
                                    <p:animRot by="240000">
                                      <p:cBhvr>
                                        <p:cTn id="19" dur="400" fill="hold">
                                          <p:stCondLst>
                                            <p:cond delay="800"/>
                                          </p:stCondLst>
                                        </p:cTn>
                                        <p:tgtEl>
                                          <p:spTgt spid="23"/>
                                        </p:tgtEl>
                                        <p:attrNameLst>
                                          <p:attrName>r</p:attrName>
                                        </p:attrNameLst>
                                      </p:cBhvr>
                                    </p:animRot>
                                    <p:animRot by="-240000">
                                      <p:cBhvr>
                                        <p:cTn id="20" dur="400" fill="hold">
                                          <p:stCondLst>
                                            <p:cond delay="1200"/>
                                          </p:stCondLst>
                                        </p:cTn>
                                        <p:tgtEl>
                                          <p:spTgt spid="23"/>
                                        </p:tgtEl>
                                        <p:attrNameLst>
                                          <p:attrName>r</p:attrName>
                                        </p:attrNameLst>
                                      </p:cBhvr>
                                    </p:animRot>
                                    <p:animRot by="120000">
                                      <p:cBhvr>
                                        <p:cTn id="21" dur="400" fill="hold">
                                          <p:stCondLst>
                                            <p:cond delay="1600"/>
                                          </p:stCondLst>
                                        </p:cTn>
                                        <p:tgtEl>
                                          <p:spTgt spid="23"/>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200" fill="hold">
                                          <p:stCondLst>
                                            <p:cond delay="0"/>
                                          </p:stCondLst>
                                        </p:cTn>
                                        <p:tgtEl>
                                          <p:spTgt spid="31"/>
                                        </p:tgtEl>
                                        <p:attrNameLst>
                                          <p:attrName>r</p:attrName>
                                        </p:attrNameLst>
                                      </p:cBhvr>
                                    </p:animRot>
                                    <p:animRot by="-240000">
                                      <p:cBhvr>
                                        <p:cTn id="24" dur="400" fill="hold">
                                          <p:stCondLst>
                                            <p:cond delay="400"/>
                                          </p:stCondLst>
                                        </p:cTn>
                                        <p:tgtEl>
                                          <p:spTgt spid="31"/>
                                        </p:tgtEl>
                                        <p:attrNameLst>
                                          <p:attrName>r</p:attrName>
                                        </p:attrNameLst>
                                      </p:cBhvr>
                                    </p:animRot>
                                    <p:animRot by="240000">
                                      <p:cBhvr>
                                        <p:cTn id="25" dur="400" fill="hold">
                                          <p:stCondLst>
                                            <p:cond delay="800"/>
                                          </p:stCondLst>
                                        </p:cTn>
                                        <p:tgtEl>
                                          <p:spTgt spid="31"/>
                                        </p:tgtEl>
                                        <p:attrNameLst>
                                          <p:attrName>r</p:attrName>
                                        </p:attrNameLst>
                                      </p:cBhvr>
                                    </p:animRot>
                                    <p:animRot by="-240000">
                                      <p:cBhvr>
                                        <p:cTn id="26" dur="400" fill="hold">
                                          <p:stCondLst>
                                            <p:cond delay="1200"/>
                                          </p:stCondLst>
                                        </p:cTn>
                                        <p:tgtEl>
                                          <p:spTgt spid="31"/>
                                        </p:tgtEl>
                                        <p:attrNameLst>
                                          <p:attrName>r</p:attrName>
                                        </p:attrNameLst>
                                      </p:cBhvr>
                                    </p:animRot>
                                    <p:animRot by="120000">
                                      <p:cBhvr>
                                        <p:cTn id="27" dur="400" fill="hold">
                                          <p:stCondLst>
                                            <p:cond delay="1600"/>
                                          </p:stCondLst>
                                        </p:cTn>
                                        <p:tgtEl>
                                          <p:spTgt spid="31"/>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200" fill="hold">
                                          <p:stCondLst>
                                            <p:cond delay="0"/>
                                          </p:stCondLst>
                                        </p:cTn>
                                        <p:tgtEl>
                                          <p:spTgt spid="13"/>
                                        </p:tgtEl>
                                        <p:attrNameLst>
                                          <p:attrName>r</p:attrName>
                                        </p:attrNameLst>
                                      </p:cBhvr>
                                    </p:animRot>
                                    <p:animRot by="-240000">
                                      <p:cBhvr>
                                        <p:cTn id="30" dur="400" fill="hold">
                                          <p:stCondLst>
                                            <p:cond delay="400"/>
                                          </p:stCondLst>
                                        </p:cTn>
                                        <p:tgtEl>
                                          <p:spTgt spid="13"/>
                                        </p:tgtEl>
                                        <p:attrNameLst>
                                          <p:attrName>r</p:attrName>
                                        </p:attrNameLst>
                                      </p:cBhvr>
                                    </p:animRot>
                                    <p:animRot by="240000">
                                      <p:cBhvr>
                                        <p:cTn id="31" dur="400" fill="hold">
                                          <p:stCondLst>
                                            <p:cond delay="800"/>
                                          </p:stCondLst>
                                        </p:cTn>
                                        <p:tgtEl>
                                          <p:spTgt spid="13"/>
                                        </p:tgtEl>
                                        <p:attrNameLst>
                                          <p:attrName>r</p:attrName>
                                        </p:attrNameLst>
                                      </p:cBhvr>
                                    </p:animRot>
                                    <p:animRot by="-240000">
                                      <p:cBhvr>
                                        <p:cTn id="32" dur="400" fill="hold">
                                          <p:stCondLst>
                                            <p:cond delay="1200"/>
                                          </p:stCondLst>
                                        </p:cTn>
                                        <p:tgtEl>
                                          <p:spTgt spid="13"/>
                                        </p:tgtEl>
                                        <p:attrNameLst>
                                          <p:attrName>r</p:attrName>
                                        </p:attrNameLst>
                                      </p:cBhvr>
                                    </p:animRot>
                                    <p:animRot by="120000">
                                      <p:cBhvr>
                                        <p:cTn id="33" dur="400" fill="hold">
                                          <p:stCondLst>
                                            <p:cond delay="1600"/>
                                          </p:stCondLst>
                                        </p:cTn>
                                        <p:tgtEl>
                                          <p:spTgt spid="13"/>
                                        </p:tgtEl>
                                        <p:attrNameLst>
                                          <p:attrName>r</p:attrName>
                                        </p:attrNameLst>
                                      </p:cBhvr>
                                    </p:animRot>
                                  </p:childTnLst>
                                </p:cTn>
                              </p:par>
                              <p:par>
                                <p:cTn id="34" presetID="32" presetClass="emph" presetSubtype="0" repeatCount="indefinite" fill="hold" nodeType="withEffect">
                                  <p:stCondLst>
                                    <p:cond delay="0"/>
                                  </p:stCondLst>
                                  <p:childTnLst>
                                    <p:animRot by="120000">
                                      <p:cBhvr>
                                        <p:cTn id="35" dur="200" fill="hold">
                                          <p:stCondLst>
                                            <p:cond delay="0"/>
                                          </p:stCondLst>
                                        </p:cTn>
                                        <p:tgtEl>
                                          <p:spTgt spid="20"/>
                                        </p:tgtEl>
                                        <p:attrNameLst>
                                          <p:attrName>r</p:attrName>
                                        </p:attrNameLst>
                                      </p:cBhvr>
                                    </p:animRot>
                                    <p:animRot by="-240000">
                                      <p:cBhvr>
                                        <p:cTn id="36" dur="400" fill="hold">
                                          <p:stCondLst>
                                            <p:cond delay="400"/>
                                          </p:stCondLst>
                                        </p:cTn>
                                        <p:tgtEl>
                                          <p:spTgt spid="20"/>
                                        </p:tgtEl>
                                        <p:attrNameLst>
                                          <p:attrName>r</p:attrName>
                                        </p:attrNameLst>
                                      </p:cBhvr>
                                    </p:animRot>
                                    <p:animRot by="240000">
                                      <p:cBhvr>
                                        <p:cTn id="37" dur="400" fill="hold">
                                          <p:stCondLst>
                                            <p:cond delay="800"/>
                                          </p:stCondLst>
                                        </p:cTn>
                                        <p:tgtEl>
                                          <p:spTgt spid="20"/>
                                        </p:tgtEl>
                                        <p:attrNameLst>
                                          <p:attrName>r</p:attrName>
                                        </p:attrNameLst>
                                      </p:cBhvr>
                                    </p:animRot>
                                    <p:animRot by="-240000">
                                      <p:cBhvr>
                                        <p:cTn id="38" dur="400" fill="hold">
                                          <p:stCondLst>
                                            <p:cond delay="1200"/>
                                          </p:stCondLst>
                                        </p:cTn>
                                        <p:tgtEl>
                                          <p:spTgt spid="20"/>
                                        </p:tgtEl>
                                        <p:attrNameLst>
                                          <p:attrName>r</p:attrName>
                                        </p:attrNameLst>
                                      </p:cBhvr>
                                    </p:animRot>
                                    <p:animRot by="120000">
                                      <p:cBhvr>
                                        <p:cTn id="39" dur="400" fill="hold">
                                          <p:stCondLst>
                                            <p:cond delay="1600"/>
                                          </p:stCondLst>
                                        </p:cTn>
                                        <p:tgtEl>
                                          <p:spTgt spid="20"/>
                                        </p:tgtEl>
                                        <p:attrNameLst>
                                          <p:attrName>r</p:attrName>
                                        </p:attrNameLst>
                                      </p:cBhvr>
                                    </p:animRot>
                                  </p:childTnLst>
                                </p:cTn>
                              </p:par>
                              <p:par>
                                <p:cTn id="40" presetID="32" presetClass="emph" presetSubtype="0" repeatCount="indefinite" fill="hold" nodeType="withEffect">
                                  <p:stCondLst>
                                    <p:cond delay="0"/>
                                  </p:stCondLst>
                                  <p:childTnLst>
                                    <p:animRot by="120000">
                                      <p:cBhvr>
                                        <p:cTn id="41" dur="200" fill="hold">
                                          <p:stCondLst>
                                            <p:cond delay="0"/>
                                          </p:stCondLst>
                                        </p:cTn>
                                        <p:tgtEl>
                                          <p:spTgt spid="22"/>
                                        </p:tgtEl>
                                        <p:attrNameLst>
                                          <p:attrName>r</p:attrName>
                                        </p:attrNameLst>
                                      </p:cBhvr>
                                    </p:animRot>
                                    <p:animRot by="-240000">
                                      <p:cBhvr>
                                        <p:cTn id="42" dur="400" fill="hold">
                                          <p:stCondLst>
                                            <p:cond delay="400"/>
                                          </p:stCondLst>
                                        </p:cTn>
                                        <p:tgtEl>
                                          <p:spTgt spid="22"/>
                                        </p:tgtEl>
                                        <p:attrNameLst>
                                          <p:attrName>r</p:attrName>
                                        </p:attrNameLst>
                                      </p:cBhvr>
                                    </p:animRot>
                                    <p:animRot by="240000">
                                      <p:cBhvr>
                                        <p:cTn id="43" dur="400" fill="hold">
                                          <p:stCondLst>
                                            <p:cond delay="800"/>
                                          </p:stCondLst>
                                        </p:cTn>
                                        <p:tgtEl>
                                          <p:spTgt spid="22"/>
                                        </p:tgtEl>
                                        <p:attrNameLst>
                                          <p:attrName>r</p:attrName>
                                        </p:attrNameLst>
                                      </p:cBhvr>
                                    </p:animRot>
                                    <p:animRot by="-240000">
                                      <p:cBhvr>
                                        <p:cTn id="44" dur="400" fill="hold">
                                          <p:stCondLst>
                                            <p:cond delay="1200"/>
                                          </p:stCondLst>
                                        </p:cTn>
                                        <p:tgtEl>
                                          <p:spTgt spid="22"/>
                                        </p:tgtEl>
                                        <p:attrNameLst>
                                          <p:attrName>r</p:attrName>
                                        </p:attrNameLst>
                                      </p:cBhvr>
                                    </p:animRot>
                                    <p:animRot by="120000">
                                      <p:cBhvr>
                                        <p:cTn id="45" dur="400" fill="hold">
                                          <p:stCondLst>
                                            <p:cond delay="1600"/>
                                          </p:stCondLst>
                                        </p:cTn>
                                        <p:tgtEl>
                                          <p:spTgt spid="22"/>
                                        </p:tgtEl>
                                        <p:attrNameLst>
                                          <p:attrName>r</p:attrName>
                                        </p:attrNameLst>
                                      </p:cBhvr>
                                    </p:animRot>
                                  </p:childTnLst>
                                </p:cTn>
                              </p:par>
                              <p:par>
                                <p:cTn id="46" presetID="32" presetClass="emph" presetSubtype="0" repeatCount="indefinite" fill="hold" nodeType="withEffect">
                                  <p:stCondLst>
                                    <p:cond delay="0"/>
                                  </p:stCondLst>
                                  <p:childTnLst>
                                    <p:animRot by="120000">
                                      <p:cBhvr>
                                        <p:cTn id="47" dur="200" fill="hold">
                                          <p:stCondLst>
                                            <p:cond delay="0"/>
                                          </p:stCondLst>
                                        </p:cTn>
                                        <p:tgtEl>
                                          <p:spTgt spid="14"/>
                                        </p:tgtEl>
                                        <p:attrNameLst>
                                          <p:attrName>r</p:attrName>
                                        </p:attrNameLst>
                                      </p:cBhvr>
                                    </p:animRot>
                                    <p:animRot by="-240000">
                                      <p:cBhvr>
                                        <p:cTn id="48" dur="400" fill="hold">
                                          <p:stCondLst>
                                            <p:cond delay="400"/>
                                          </p:stCondLst>
                                        </p:cTn>
                                        <p:tgtEl>
                                          <p:spTgt spid="14"/>
                                        </p:tgtEl>
                                        <p:attrNameLst>
                                          <p:attrName>r</p:attrName>
                                        </p:attrNameLst>
                                      </p:cBhvr>
                                    </p:animRot>
                                    <p:animRot by="240000">
                                      <p:cBhvr>
                                        <p:cTn id="49" dur="400" fill="hold">
                                          <p:stCondLst>
                                            <p:cond delay="800"/>
                                          </p:stCondLst>
                                        </p:cTn>
                                        <p:tgtEl>
                                          <p:spTgt spid="14"/>
                                        </p:tgtEl>
                                        <p:attrNameLst>
                                          <p:attrName>r</p:attrName>
                                        </p:attrNameLst>
                                      </p:cBhvr>
                                    </p:animRot>
                                    <p:animRot by="-240000">
                                      <p:cBhvr>
                                        <p:cTn id="50" dur="400" fill="hold">
                                          <p:stCondLst>
                                            <p:cond delay="1200"/>
                                          </p:stCondLst>
                                        </p:cTn>
                                        <p:tgtEl>
                                          <p:spTgt spid="14"/>
                                        </p:tgtEl>
                                        <p:attrNameLst>
                                          <p:attrName>r</p:attrName>
                                        </p:attrNameLst>
                                      </p:cBhvr>
                                    </p:animRot>
                                    <p:animRot by="120000">
                                      <p:cBhvr>
                                        <p:cTn id="51" dur="400" fill="hold">
                                          <p:stCondLst>
                                            <p:cond delay="1600"/>
                                          </p:stCondLst>
                                        </p:cTn>
                                        <p:tgtEl>
                                          <p:spTgt spid="14"/>
                                        </p:tgtEl>
                                        <p:attrNameLst>
                                          <p:attrName>r</p:attrName>
                                        </p:attrNameLst>
                                      </p:cBhvr>
                                    </p:animRot>
                                  </p:childTnLst>
                                </p:cTn>
                              </p:par>
                              <p:par>
                                <p:cTn id="52" presetID="32" presetClass="emph" presetSubtype="0" repeatCount="indefinite" fill="hold" nodeType="withEffect">
                                  <p:stCondLst>
                                    <p:cond delay="0"/>
                                  </p:stCondLst>
                                  <p:childTnLst>
                                    <p:animRot by="120000">
                                      <p:cBhvr>
                                        <p:cTn id="53" dur="200" fill="hold">
                                          <p:stCondLst>
                                            <p:cond delay="0"/>
                                          </p:stCondLst>
                                        </p:cTn>
                                        <p:tgtEl>
                                          <p:spTgt spid="15"/>
                                        </p:tgtEl>
                                        <p:attrNameLst>
                                          <p:attrName>r</p:attrName>
                                        </p:attrNameLst>
                                      </p:cBhvr>
                                    </p:animRot>
                                    <p:animRot by="-240000">
                                      <p:cBhvr>
                                        <p:cTn id="54" dur="400" fill="hold">
                                          <p:stCondLst>
                                            <p:cond delay="400"/>
                                          </p:stCondLst>
                                        </p:cTn>
                                        <p:tgtEl>
                                          <p:spTgt spid="15"/>
                                        </p:tgtEl>
                                        <p:attrNameLst>
                                          <p:attrName>r</p:attrName>
                                        </p:attrNameLst>
                                      </p:cBhvr>
                                    </p:animRot>
                                    <p:animRot by="240000">
                                      <p:cBhvr>
                                        <p:cTn id="55" dur="400" fill="hold">
                                          <p:stCondLst>
                                            <p:cond delay="800"/>
                                          </p:stCondLst>
                                        </p:cTn>
                                        <p:tgtEl>
                                          <p:spTgt spid="15"/>
                                        </p:tgtEl>
                                        <p:attrNameLst>
                                          <p:attrName>r</p:attrName>
                                        </p:attrNameLst>
                                      </p:cBhvr>
                                    </p:animRot>
                                    <p:animRot by="-240000">
                                      <p:cBhvr>
                                        <p:cTn id="56" dur="400" fill="hold">
                                          <p:stCondLst>
                                            <p:cond delay="1200"/>
                                          </p:stCondLst>
                                        </p:cTn>
                                        <p:tgtEl>
                                          <p:spTgt spid="15"/>
                                        </p:tgtEl>
                                        <p:attrNameLst>
                                          <p:attrName>r</p:attrName>
                                        </p:attrNameLst>
                                      </p:cBhvr>
                                    </p:animRot>
                                    <p:animRot by="120000">
                                      <p:cBhvr>
                                        <p:cTn id="57" dur="400" fill="hold">
                                          <p:stCondLst>
                                            <p:cond delay="1600"/>
                                          </p:stCondLst>
                                        </p:cTn>
                                        <p:tgtEl>
                                          <p:spTgt spid="15"/>
                                        </p:tgtEl>
                                        <p:attrNameLst>
                                          <p:attrName>r</p:attrName>
                                        </p:attrNameLst>
                                      </p:cBhvr>
                                    </p:animRot>
                                  </p:childTnLst>
                                </p:cTn>
                              </p:par>
                              <p:par>
                                <p:cTn id="58" presetID="32" presetClass="emph" presetSubtype="0" repeatCount="indefinite" fill="hold" nodeType="withEffect">
                                  <p:stCondLst>
                                    <p:cond delay="0"/>
                                  </p:stCondLst>
                                  <p:childTnLst>
                                    <p:animRot by="120000">
                                      <p:cBhvr>
                                        <p:cTn id="59" dur="200" fill="hold">
                                          <p:stCondLst>
                                            <p:cond delay="0"/>
                                          </p:stCondLst>
                                        </p:cTn>
                                        <p:tgtEl>
                                          <p:spTgt spid="16"/>
                                        </p:tgtEl>
                                        <p:attrNameLst>
                                          <p:attrName>r</p:attrName>
                                        </p:attrNameLst>
                                      </p:cBhvr>
                                    </p:animRot>
                                    <p:animRot by="-240000">
                                      <p:cBhvr>
                                        <p:cTn id="60" dur="400" fill="hold">
                                          <p:stCondLst>
                                            <p:cond delay="400"/>
                                          </p:stCondLst>
                                        </p:cTn>
                                        <p:tgtEl>
                                          <p:spTgt spid="16"/>
                                        </p:tgtEl>
                                        <p:attrNameLst>
                                          <p:attrName>r</p:attrName>
                                        </p:attrNameLst>
                                      </p:cBhvr>
                                    </p:animRot>
                                    <p:animRot by="240000">
                                      <p:cBhvr>
                                        <p:cTn id="61" dur="400" fill="hold">
                                          <p:stCondLst>
                                            <p:cond delay="800"/>
                                          </p:stCondLst>
                                        </p:cTn>
                                        <p:tgtEl>
                                          <p:spTgt spid="16"/>
                                        </p:tgtEl>
                                        <p:attrNameLst>
                                          <p:attrName>r</p:attrName>
                                        </p:attrNameLst>
                                      </p:cBhvr>
                                    </p:animRot>
                                    <p:animRot by="-240000">
                                      <p:cBhvr>
                                        <p:cTn id="62" dur="400" fill="hold">
                                          <p:stCondLst>
                                            <p:cond delay="1200"/>
                                          </p:stCondLst>
                                        </p:cTn>
                                        <p:tgtEl>
                                          <p:spTgt spid="16"/>
                                        </p:tgtEl>
                                        <p:attrNameLst>
                                          <p:attrName>r</p:attrName>
                                        </p:attrNameLst>
                                      </p:cBhvr>
                                    </p:animRot>
                                    <p:animRot by="120000">
                                      <p:cBhvr>
                                        <p:cTn id="63" dur="400" fill="hold">
                                          <p:stCondLst>
                                            <p:cond delay="1600"/>
                                          </p:stCondLst>
                                        </p:cTn>
                                        <p:tgtEl>
                                          <p:spTgt spid="16"/>
                                        </p:tgtEl>
                                        <p:attrNameLst>
                                          <p:attrName>r</p:attrName>
                                        </p:attrNameLst>
                                      </p:cBhvr>
                                    </p:animRot>
                                  </p:childTnLst>
                                </p:cTn>
                              </p:par>
                              <p:par>
                                <p:cTn id="64" presetID="32" presetClass="emph" presetSubtype="0" repeatCount="indefinite" fill="hold" nodeType="withEffect">
                                  <p:stCondLst>
                                    <p:cond delay="0"/>
                                  </p:stCondLst>
                                  <p:childTnLst>
                                    <p:animRot by="120000">
                                      <p:cBhvr>
                                        <p:cTn id="65" dur="200" fill="hold">
                                          <p:stCondLst>
                                            <p:cond delay="0"/>
                                          </p:stCondLst>
                                        </p:cTn>
                                        <p:tgtEl>
                                          <p:spTgt spid="17"/>
                                        </p:tgtEl>
                                        <p:attrNameLst>
                                          <p:attrName>r</p:attrName>
                                        </p:attrNameLst>
                                      </p:cBhvr>
                                    </p:animRot>
                                    <p:animRot by="-240000">
                                      <p:cBhvr>
                                        <p:cTn id="66" dur="400" fill="hold">
                                          <p:stCondLst>
                                            <p:cond delay="400"/>
                                          </p:stCondLst>
                                        </p:cTn>
                                        <p:tgtEl>
                                          <p:spTgt spid="17"/>
                                        </p:tgtEl>
                                        <p:attrNameLst>
                                          <p:attrName>r</p:attrName>
                                        </p:attrNameLst>
                                      </p:cBhvr>
                                    </p:animRot>
                                    <p:animRot by="240000">
                                      <p:cBhvr>
                                        <p:cTn id="67" dur="400" fill="hold">
                                          <p:stCondLst>
                                            <p:cond delay="800"/>
                                          </p:stCondLst>
                                        </p:cTn>
                                        <p:tgtEl>
                                          <p:spTgt spid="17"/>
                                        </p:tgtEl>
                                        <p:attrNameLst>
                                          <p:attrName>r</p:attrName>
                                        </p:attrNameLst>
                                      </p:cBhvr>
                                    </p:animRot>
                                    <p:animRot by="-240000">
                                      <p:cBhvr>
                                        <p:cTn id="68" dur="400" fill="hold">
                                          <p:stCondLst>
                                            <p:cond delay="1200"/>
                                          </p:stCondLst>
                                        </p:cTn>
                                        <p:tgtEl>
                                          <p:spTgt spid="17"/>
                                        </p:tgtEl>
                                        <p:attrNameLst>
                                          <p:attrName>r</p:attrName>
                                        </p:attrNameLst>
                                      </p:cBhvr>
                                    </p:animRot>
                                    <p:animRot by="120000">
                                      <p:cBhvr>
                                        <p:cTn id="69" dur="400" fill="hold">
                                          <p:stCondLst>
                                            <p:cond delay="1600"/>
                                          </p:stCondLst>
                                        </p:cTn>
                                        <p:tgtEl>
                                          <p:spTgt spid="17"/>
                                        </p:tgtEl>
                                        <p:attrNameLst>
                                          <p:attrName>r</p:attrName>
                                        </p:attrNameLst>
                                      </p:cBhvr>
                                    </p:animRot>
                                  </p:childTnLst>
                                </p:cTn>
                              </p:par>
                              <p:par>
                                <p:cTn id="70" presetID="32" presetClass="emph" presetSubtype="0" repeatCount="indefinite" fill="hold" nodeType="withEffect">
                                  <p:stCondLst>
                                    <p:cond delay="0"/>
                                  </p:stCondLst>
                                  <p:childTnLst>
                                    <p:animRot by="120000">
                                      <p:cBhvr>
                                        <p:cTn id="71" dur="200" fill="hold">
                                          <p:stCondLst>
                                            <p:cond delay="0"/>
                                          </p:stCondLst>
                                        </p:cTn>
                                        <p:tgtEl>
                                          <p:spTgt spid="18"/>
                                        </p:tgtEl>
                                        <p:attrNameLst>
                                          <p:attrName>r</p:attrName>
                                        </p:attrNameLst>
                                      </p:cBhvr>
                                    </p:animRot>
                                    <p:animRot by="-240000">
                                      <p:cBhvr>
                                        <p:cTn id="72" dur="400" fill="hold">
                                          <p:stCondLst>
                                            <p:cond delay="400"/>
                                          </p:stCondLst>
                                        </p:cTn>
                                        <p:tgtEl>
                                          <p:spTgt spid="18"/>
                                        </p:tgtEl>
                                        <p:attrNameLst>
                                          <p:attrName>r</p:attrName>
                                        </p:attrNameLst>
                                      </p:cBhvr>
                                    </p:animRot>
                                    <p:animRot by="240000">
                                      <p:cBhvr>
                                        <p:cTn id="73" dur="400" fill="hold">
                                          <p:stCondLst>
                                            <p:cond delay="800"/>
                                          </p:stCondLst>
                                        </p:cTn>
                                        <p:tgtEl>
                                          <p:spTgt spid="18"/>
                                        </p:tgtEl>
                                        <p:attrNameLst>
                                          <p:attrName>r</p:attrName>
                                        </p:attrNameLst>
                                      </p:cBhvr>
                                    </p:animRot>
                                    <p:animRot by="-240000">
                                      <p:cBhvr>
                                        <p:cTn id="74" dur="400" fill="hold">
                                          <p:stCondLst>
                                            <p:cond delay="1200"/>
                                          </p:stCondLst>
                                        </p:cTn>
                                        <p:tgtEl>
                                          <p:spTgt spid="18"/>
                                        </p:tgtEl>
                                        <p:attrNameLst>
                                          <p:attrName>r</p:attrName>
                                        </p:attrNameLst>
                                      </p:cBhvr>
                                    </p:animRot>
                                    <p:animRot by="120000">
                                      <p:cBhvr>
                                        <p:cTn id="75" dur="400" fill="hold">
                                          <p:stCondLst>
                                            <p:cond delay="1600"/>
                                          </p:stCondLst>
                                        </p:cTn>
                                        <p:tgtEl>
                                          <p:spTgt spid="18"/>
                                        </p:tgtEl>
                                        <p:attrNameLst>
                                          <p:attrName>r</p:attrName>
                                        </p:attrNameLst>
                                      </p:cBhvr>
                                    </p:animRot>
                                  </p:childTnLst>
                                </p:cTn>
                              </p:par>
                              <p:par>
                                <p:cTn id="76" presetID="32" presetClass="emph" presetSubtype="0" repeatCount="indefinite" fill="hold" nodeType="withEffect">
                                  <p:stCondLst>
                                    <p:cond delay="0"/>
                                  </p:stCondLst>
                                  <p:childTnLst>
                                    <p:animRot by="120000">
                                      <p:cBhvr>
                                        <p:cTn id="77" dur="200" fill="hold">
                                          <p:stCondLst>
                                            <p:cond delay="0"/>
                                          </p:stCondLst>
                                        </p:cTn>
                                        <p:tgtEl>
                                          <p:spTgt spid="19"/>
                                        </p:tgtEl>
                                        <p:attrNameLst>
                                          <p:attrName>r</p:attrName>
                                        </p:attrNameLst>
                                      </p:cBhvr>
                                    </p:animRot>
                                    <p:animRot by="-240000">
                                      <p:cBhvr>
                                        <p:cTn id="78" dur="400" fill="hold">
                                          <p:stCondLst>
                                            <p:cond delay="400"/>
                                          </p:stCondLst>
                                        </p:cTn>
                                        <p:tgtEl>
                                          <p:spTgt spid="19"/>
                                        </p:tgtEl>
                                        <p:attrNameLst>
                                          <p:attrName>r</p:attrName>
                                        </p:attrNameLst>
                                      </p:cBhvr>
                                    </p:animRot>
                                    <p:animRot by="240000">
                                      <p:cBhvr>
                                        <p:cTn id="79" dur="400" fill="hold">
                                          <p:stCondLst>
                                            <p:cond delay="800"/>
                                          </p:stCondLst>
                                        </p:cTn>
                                        <p:tgtEl>
                                          <p:spTgt spid="19"/>
                                        </p:tgtEl>
                                        <p:attrNameLst>
                                          <p:attrName>r</p:attrName>
                                        </p:attrNameLst>
                                      </p:cBhvr>
                                    </p:animRot>
                                    <p:animRot by="-240000">
                                      <p:cBhvr>
                                        <p:cTn id="80" dur="400" fill="hold">
                                          <p:stCondLst>
                                            <p:cond delay="1200"/>
                                          </p:stCondLst>
                                        </p:cTn>
                                        <p:tgtEl>
                                          <p:spTgt spid="19"/>
                                        </p:tgtEl>
                                        <p:attrNameLst>
                                          <p:attrName>r</p:attrName>
                                        </p:attrNameLst>
                                      </p:cBhvr>
                                    </p:animRot>
                                    <p:animRot by="120000">
                                      <p:cBhvr>
                                        <p:cTn id="81" dur="400" fill="hold">
                                          <p:stCondLst>
                                            <p:cond delay="1600"/>
                                          </p:stCondLst>
                                        </p:cTn>
                                        <p:tgtEl>
                                          <p:spTgt spid="19"/>
                                        </p:tgtEl>
                                        <p:attrNameLst>
                                          <p:attrName>r</p:attrName>
                                        </p:attrNameLst>
                                      </p:cBhvr>
                                    </p:animRot>
                                  </p:childTnLst>
                                </p:cTn>
                              </p:par>
                              <p:par>
                                <p:cTn id="82" presetID="32" presetClass="emph" presetSubtype="0" repeatCount="indefinite" fill="hold" nodeType="withEffect">
                                  <p:stCondLst>
                                    <p:cond delay="0"/>
                                  </p:stCondLst>
                                  <p:childTnLst>
                                    <p:animRot by="120000">
                                      <p:cBhvr>
                                        <p:cTn id="83" dur="200" fill="hold">
                                          <p:stCondLst>
                                            <p:cond delay="0"/>
                                          </p:stCondLst>
                                        </p:cTn>
                                        <p:tgtEl>
                                          <p:spTgt spid="21"/>
                                        </p:tgtEl>
                                        <p:attrNameLst>
                                          <p:attrName>r</p:attrName>
                                        </p:attrNameLst>
                                      </p:cBhvr>
                                    </p:animRot>
                                    <p:animRot by="-240000">
                                      <p:cBhvr>
                                        <p:cTn id="84" dur="400" fill="hold">
                                          <p:stCondLst>
                                            <p:cond delay="400"/>
                                          </p:stCondLst>
                                        </p:cTn>
                                        <p:tgtEl>
                                          <p:spTgt spid="21"/>
                                        </p:tgtEl>
                                        <p:attrNameLst>
                                          <p:attrName>r</p:attrName>
                                        </p:attrNameLst>
                                      </p:cBhvr>
                                    </p:animRot>
                                    <p:animRot by="240000">
                                      <p:cBhvr>
                                        <p:cTn id="85" dur="400" fill="hold">
                                          <p:stCondLst>
                                            <p:cond delay="800"/>
                                          </p:stCondLst>
                                        </p:cTn>
                                        <p:tgtEl>
                                          <p:spTgt spid="21"/>
                                        </p:tgtEl>
                                        <p:attrNameLst>
                                          <p:attrName>r</p:attrName>
                                        </p:attrNameLst>
                                      </p:cBhvr>
                                    </p:animRot>
                                    <p:animRot by="-240000">
                                      <p:cBhvr>
                                        <p:cTn id="86" dur="400" fill="hold">
                                          <p:stCondLst>
                                            <p:cond delay="1200"/>
                                          </p:stCondLst>
                                        </p:cTn>
                                        <p:tgtEl>
                                          <p:spTgt spid="21"/>
                                        </p:tgtEl>
                                        <p:attrNameLst>
                                          <p:attrName>r</p:attrName>
                                        </p:attrNameLst>
                                      </p:cBhvr>
                                    </p:animRot>
                                    <p:animRot by="120000">
                                      <p:cBhvr>
                                        <p:cTn id="87" dur="400" fill="hold">
                                          <p:stCondLst>
                                            <p:cond delay="1600"/>
                                          </p:stCondLst>
                                        </p:cTn>
                                        <p:tgtEl>
                                          <p:spTgt spid="21"/>
                                        </p:tgtEl>
                                        <p:attrNameLst>
                                          <p:attrName>r</p:attrName>
                                        </p:attrNameLst>
                                      </p:cBhvr>
                                    </p:animRot>
                                  </p:childTnLst>
                                </p:cTn>
                              </p:par>
                              <p:par>
                                <p:cTn id="88" presetID="32" presetClass="emph" presetSubtype="0" repeatCount="indefinite" fill="hold" nodeType="withEffect">
                                  <p:stCondLst>
                                    <p:cond delay="0"/>
                                  </p:stCondLst>
                                  <p:childTnLst>
                                    <p:animRot by="120000">
                                      <p:cBhvr>
                                        <p:cTn id="89" dur="200" fill="hold">
                                          <p:stCondLst>
                                            <p:cond delay="0"/>
                                          </p:stCondLst>
                                        </p:cTn>
                                        <p:tgtEl>
                                          <p:spTgt spid="24"/>
                                        </p:tgtEl>
                                        <p:attrNameLst>
                                          <p:attrName>r</p:attrName>
                                        </p:attrNameLst>
                                      </p:cBhvr>
                                    </p:animRot>
                                    <p:animRot by="-240000">
                                      <p:cBhvr>
                                        <p:cTn id="90" dur="400" fill="hold">
                                          <p:stCondLst>
                                            <p:cond delay="400"/>
                                          </p:stCondLst>
                                        </p:cTn>
                                        <p:tgtEl>
                                          <p:spTgt spid="24"/>
                                        </p:tgtEl>
                                        <p:attrNameLst>
                                          <p:attrName>r</p:attrName>
                                        </p:attrNameLst>
                                      </p:cBhvr>
                                    </p:animRot>
                                    <p:animRot by="240000">
                                      <p:cBhvr>
                                        <p:cTn id="91" dur="400" fill="hold">
                                          <p:stCondLst>
                                            <p:cond delay="800"/>
                                          </p:stCondLst>
                                        </p:cTn>
                                        <p:tgtEl>
                                          <p:spTgt spid="24"/>
                                        </p:tgtEl>
                                        <p:attrNameLst>
                                          <p:attrName>r</p:attrName>
                                        </p:attrNameLst>
                                      </p:cBhvr>
                                    </p:animRot>
                                    <p:animRot by="-240000">
                                      <p:cBhvr>
                                        <p:cTn id="92" dur="400" fill="hold">
                                          <p:stCondLst>
                                            <p:cond delay="1200"/>
                                          </p:stCondLst>
                                        </p:cTn>
                                        <p:tgtEl>
                                          <p:spTgt spid="24"/>
                                        </p:tgtEl>
                                        <p:attrNameLst>
                                          <p:attrName>r</p:attrName>
                                        </p:attrNameLst>
                                      </p:cBhvr>
                                    </p:animRot>
                                    <p:animRot by="120000">
                                      <p:cBhvr>
                                        <p:cTn id="93" dur="400" fill="hold">
                                          <p:stCondLst>
                                            <p:cond delay="1600"/>
                                          </p:stCondLst>
                                        </p:cTn>
                                        <p:tgtEl>
                                          <p:spTgt spid="24"/>
                                        </p:tgtEl>
                                        <p:attrNameLst>
                                          <p:attrName>r</p:attrName>
                                        </p:attrNameLst>
                                      </p:cBhvr>
                                    </p:animRot>
                                  </p:childTnLst>
                                </p:cTn>
                              </p:par>
                              <p:par>
                                <p:cTn id="94" presetID="32" presetClass="emph" presetSubtype="0" repeatCount="indefinite" fill="hold" nodeType="withEffect">
                                  <p:stCondLst>
                                    <p:cond delay="0"/>
                                  </p:stCondLst>
                                  <p:childTnLst>
                                    <p:animRot by="120000">
                                      <p:cBhvr>
                                        <p:cTn id="95" dur="200" fill="hold">
                                          <p:stCondLst>
                                            <p:cond delay="0"/>
                                          </p:stCondLst>
                                        </p:cTn>
                                        <p:tgtEl>
                                          <p:spTgt spid="25"/>
                                        </p:tgtEl>
                                        <p:attrNameLst>
                                          <p:attrName>r</p:attrName>
                                        </p:attrNameLst>
                                      </p:cBhvr>
                                    </p:animRot>
                                    <p:animRot by="-240000">
                                      <p:cBhvr>
                                        <p:cTn id="96" dur="400" fill="hold">
                                          <p:stCondLst>
                                            <p:cond delay="400"/>
                                          </p:stCondLst>
                                        </p:cTn>
                                        <p:tgtEl>
                                          <p:spTgt spid="25"/>
                                        </p:tgtEl>
                                        <p:attrNameLst>
                                          <p:attrName>r</p:attrName>
                                        </p:attrNameLst>
                                      </p:cBhvr>
                                    </p:animRot>
                                    <p:animRot by="240000">
                                      <p:cBhvr>
                                        <p:cTn id="97" dur="400" fill="hold">
                                          <p:stCondLst>
                                            <p:cond delay="800"/>
                                          </p:stCondLst>
                                        </p:cTn>
                                        <p:tgtEl>
                                          <p:spTgt spid="25"/>
                                        </p:tgtEl>
                                        <p:attrNameLst>
                                          <p:attrName>r</p:attrName>
                                        </p:attrNameLst>
                                      </p:cBhvr>
                                    </p:animRot>
                                    <p:animRot by="-240000">
                                      <p:cBhvr>
                                        <p:cTn id="98" dur="400" fill="hold">
                                          <p:stCondLst>
                                            <p:cond delay="1200"/>
                                          </p:stCondLst>
                                        </p:cTn>
                                        <p:tgtEl>
                                          <p:spTgt spid="25"/>
                                        </p:tgtEl>
                                        <p:attrNameLst>
                                          <p:attrName>r</p:attrName>
                                        </p:attrNameLst>
                                      </p:cBhvr>
                                    </p:animRot>
                                    <p:animRot by="120000">
                                      <p:cBhvr>
                                        <p:cTn id="99" dur="400" fill="hold">
                                          <p:stCondLst>
                                            <p:cond delay="1600"/>
                                          </p:stCondLst>
                                        </p:cTn>
                                        <p:tgtEl>
                                          <p:spTgt spid="25"/>
                                        </p:tgtEl>
                                        <p:attrNameLst>
                                          <p:attrName>r</p:attrName>
                                        </p:attrNameLst>
                                      </p:cBhvr>
                                    </p:animRot>
                                  </p:childTnLst>
                                </p:cTn>
                              </p:par>
                              <p:par>
                                <p:cTn id="100" presetID="32" presetClass="emph" presetSubtype="0" repeatCount="indefinite" fill="hold" nodeType="withEffect">
                                  <p:stCondLst>
                                    <p:cond delay="0"/>
                                  </p:stCondLst>
                                  <p:childTnLst>
                                    <p:animRot by="120000">
                                      <p:cBhvr>
                                        <p:cTn id="101" dur="200" fill="hold">
                                          <p:stCondLst>
                                            <p:cond delay="0"/>
                                          </p:stCondLst>
                                        </p:cTn>
                                        <p:tgtEl>
                                          <p:spTgt spid="27"/>
                                        </p:tgtEl>
                                        <p:attrNameLst>
                                          <p:attrName>r</p:attrName>
                                        </p:attrNameLst>
                                      </p:cBhvr>
                                    </p:animRot>
                                    <p:animRot by="-240000">
                                      <p:cBhvr>
                                        <p:cTn id="102" dur="400" fill="hold">
                                          <p:stCondLst>
                                            <p:cond delay="400"/>
                                          </p:stCondLst>
                                        </p:cTn>
                                        <p:tgtEl>
                                          <p:spTgt spid="27"/>
                                        </p:tgtEl>
                                        <p:attrNameLst>
                                          <p:attrName>r</p:attrName>
                                        </p:attrNameLst>
                                      </p:cBhvr>
                                    </p:animRot>
                                    <p:animRot by="240000">
                                      <p:cBhvr>
                                        <p:cTn id="103" dur="400" fill="hold">
                                          <p:stCondLst>
                                            <p:cond delay="800"/>
                                          </p:stCondLst>
                                        </p:cTn>
                                        <p:tgtEl>
                                          <p:spTgt spid="27"/>
                                        </p:tgtEl>
                                        <p:attrNameLst>
                                          <p:attrName>r</p:attrName>
                                        </p:attrNameLst>
                                      </p:cBhvr>
                                    </p:animRot>
                                    <p:animRot by="-240000">
                                      <p:cBhvr>
                                        <p:cTn id="104" dur="400" fill="hold">
                                          <p:stCondLst>
                                            <p:cond delay="1200"/>
                                          </p:stCondLst>
                                        </p:cTn>
                                        <p:tgtEl>
                                          <p:spTgt spid="27"/>
                                        </p:tgtEl>
                                        <p:attrNameLst>
                                          <p:attrName>r</p:attrName>
                                        </p:attrNameLst>
                                      </p:cBhvr>
                                    </p:animRot>
                                    <p:animRot by="120000">
                                      <p:cBhvr>
                                        <p:cTn id="105" dur="400" fill="hold">
                                          <p:stCondLst>
                                            <p:cond delay="1600"/>
                                          </p:stCondLst>
                                        </p:cTn>
                                        <p:tgtEl>
                                          <p:spTgt spid="27"/>
                                        </p:tgtEl>
                                        <p:attrNameLst>
                                          <p:attrName>r</p:attrName>
                                        </p:attrNameLst>
                                      </p:cBhvr>
                                    </p:animRot>
                                  </p:childTnLst>
                                </p:cTn>
                              </p:par>
                              <p:par>
                                <p:cTn id="106" presetID="32" presetClass="emph" presetSubtype="0" repeatCount="indefinite" fill="hold" nodeType="withEffect">
                                  <p:stCondLst>
                                    <p:cond delay="0"/>
                                  </p:stCondLst>
                                  <p:childTnLst>
                                    <p:animRot by="120000">
                                      <p:cBhvr>
                                        <p:cTn id="107" dur="200" fill="hold">
                                          <p:stCondLst>
                                            <p:cond delay="0"/>
                                          </p:stCondLst>
                                        </p:cTn>
                                        <p:tgtEl>
                                          <p:spTgt spid="29"/>
                                        </p:tgtEl>
                                        <p:attrNameLst>
                                          <p:attrName>r</p:attrName>
                                        </p:attrNameLst>
                                      </p:cBhvr>
                                    </p:animRot>
                                    <p:animRot by="-240000">
                                      <p:cBhvr>
                                        <p:cTn id="108" dur="400" fill="hold">
                                          <p:stCondLst>
                                            <p:cond delay="400"/>
                                          </p:stCondLst>
                                        </p:cTn>
                                        <p:tgtEl>
                                          <p:spTgt spid="29"/>
                                        </p:tgtEl>
                                        <p:attrNameLst>
                                          <p:attrName>r</p:attrName>
                                        </p:attrNameLst>
                                      </p:cBhvr>
                                    </p:animRot>
                                    <p:animRot by="240000">
                                      <p:cBhvr>
                                        <p:cTn id="109" dur="400" fill="hold">
                                          <p:stCondLst>
                                            <p:cond delay="800"/>
                                          </p:stCondLst>
                                        </p:cTn>
                                        <p:tgtEl>
                                          <p:spTgt spid="29"/>
                                        </p:tgtEl>
                                        <p:attrNameLst>
                                          <p:attrName>r</p:attrName>
                                        </p:attrNameLst>
                                      </p:cBhvr>
                                    </p:animRot>
                                    <p:animRot by="-240000">
                                      <p:cBhvr>
                                        <p:cTn id="110" dur="400" fill="hold">
                                          <p:stCondLst>
                                            <p:cond delay="1200"/>
                                          </p:stCondLst>
                                        </p:cTn>
                                        <p:tgtEl>
                                          <p:spTgt spid="29"/>
                                        </p:tgtEl>
                                        <p:attrNameLst>
                                          <p:attrName>r</p:attrName>
                                        </p:attrNameLst>
                                      </p:cBhvr>
                                    </p:animRot>
                                    <p:animRot by="120000">
                                      <p:cBhvr>
                                        <p:cTn id="111" dur="400" fill="hold">
                                          <p:stCondLst>
                                            <p:cond delay="1600"/>
                                          </p:stCondLst>
                                        </p:cTn>
                                        <p:tgtEl>
                                          <p:spTgt spid="29"/>
                                        </p:tgtEl>
                                        <p:attrNameLst>
                                          <p:attrName>r</p:attrName>
                                        </p:attrNameLst>
                                      </p:cBhvr>
                                    </p:animRot>
                                  </p:childTnLst>
                                </p:cTn>
                              </p:par>
                              <p:par>
                                <p:cTn id="112" presetID="32" presetClass="emph" presetSubtype="0" repeatCount="indefinite" fill="hold" nodeType="withEffect">
                                  <p:stCondLst>
                                    <p:cond delay="0"/>
                                  </p:stCondLst>
                                  <p:childTnLst>
                                    <p:animRot by="120000">
                                      <p:cBhvr>
                                        <p:cTn id="113" dur="200" fill="hold">
                                          <p:stCondLst>
                                            <p:cond delay="0"/>
                                          </p:stCondLst>
                                        </p:cTn>
                                        <p:tgtEl>
                                          <p:spTgt spid="30"/>
                                        </p:tgtEl>
                                        <p:attrNameLst>
                                          <p:attrName>r</p:attrName>
                                        </p:attrNameLst>
                                      </p:cBhvr>
                                    </p:animRot>
                                    <p:animRot by="-240000">
                                      <p:cBhvr>
                                        <p:cTn id="114" dur="400" fill="hold">
                                          <p:stCondLst>
                                            <p:cond delay="400"/>
                                          </p:stCondLst>
                                        </p:cTn>
                                        <p:tgtEl>
                                          <p:spTgt spid="30"/>
                                        </p:tgtEl>
                                        <p:attrNameLst>
                                          <p:attrName>r</p:attrName>
                                        </p:attrNameLst>
                                      </p:cBhvr>
                                    </p:animRot>
                                    <p:animRot by="240000">
                                      <p:cBhvr>
                                        <p:cTn id="115" dur="400" fill="hold">
                                          <p:stCondLst>
                                            <p:cond delay="800"/>
                                          </p:stCondLst>
                                        </p:cTn>
                                        <p:tgtEl>
                                          <p:spTgt spid="30"/>
                                        </p:tgtEl>
                                        <p:attrNameLst>
                                          <p:attrName>r</p:attrName>
                                        </p:attrNameLst>
                                      </p:cBhvr>
                                    </p:animRot>
                                    <p:animRot by="-240000">
                                      <p:cBhvr>
                                        <p:cTn id="116" dur="400" fill="hold">
                                          <p:stCondLst>
                                            <p:cond delay="1200"/>
                                          </p:stCondLst>
                                        </p:cTn>
                                        <p:tgtEl>
                                          <p:spTgt spid="30"/>
                                        </p:tgtEl>
                                        <p:attrNameLst>
                                          <p:attrName>r</p:attrName>
                                        </p:attrNameLst>
                                      </p:cBhvr>
                                    </p:animRot>
                                    <p:animRot by="120000">
                                      <p:cBhvr>
                                        <p:cTn id="117" dur="400" fill="hold">
                                          <p:stCondLst>
                                            <p:cond delay="16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8" fill="hold" display="0">
                  <p:stCondLst>
                    <p:cond delay="indefinite"/>
                  </p:stCondLst>
                  <p:endCondLst>
                    <p:cond evt="onStopAudio" delay="0">
                      <p:tgtEl>
                        <p:sldTgt/>
                      </p:tgtEl>
                    </p:cond>
                  </p:endCondLst>
                </p:cTn>
                <p:tgtEl>
                  <p:spTgt spid="5"/>
                </p:tgtEl>
              </p:cMediaNode>
            </p:audio>
          </p:childTnLst>
        </p:cTn>
      </p:par>
    </p:tnLst>
    <p:bldLst>
      <p:bldP spid="32"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1" name="Picture 20">
            <a:extLst>
              <a:ext uri="{FF2B5EF4-FFF2-40B4-BE49-F238E27FC236}">
                <a16:creationId xmlns:a16="http://schemas.microsoft.com/office/drawing/2014/main" id="{023CA9D5-0DD5-236F-40D8-914060EBDDF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77710" y="107193"/>
            <a:ext cx="1332167" cy="1371600"/>
          </a:xfrm>
          <a:prstGeom prst="rect">
            <a:avLst/>
          </a:prstGeom>
        </p:spPr>
      </p:pic>
      <p:pic>
        <p:nvPicPr>
          <p:cNvPr id="50" name="Picture 8">
            <a:extLst>
              <a:ext uri="{FF2B5EF4-FFF2-40B4-BE49-F238E27FC236}">
                <a16:creationId xmlns:a16="http://schemas.microsoft.com/office/drawing/2014/main" id="{F18A7A19-E8CD-630B-2956-66FB3D74579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5" name="Tieng-song-bien-nhe-nhang-www_tiengdong_com (mp3cut.net)">
            <a:hlinkClick r:id="" action="ppaction://media"/>
            <a:extLst>
              <a:ext uri="{FF2B5EF4-FFF2-40B4-BE49-F238E27FC236}">
                <a16:creationId xmlns:a16="http://schemas.microsoft.com/office/drawing/2014/main" id="{5E82A2CC-288C-598B-6120-AB854F0D98B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41092" y="-440675"/>
            <a:ext cx="365523" cy="365523"/>
          </a:xfrm>
          <a:prstGeom prst="rect">
            <a:avLst/>
          </a:prstGeom>
        </p:spPr>
      </p:pic>
      <p:grpSp>
        <p:nvGrpSpPr>
          <p:cNvPr id="52" name="Group 51">
            <a:extLst>
              <a:ext uri="{FF2B5EF4-FFF2-40B4-BE49-F238E27FC236}">
                <a16:creationId xmlns:a16="http://schemas.microsoft.com/office/drawing/2014/main" id="{20AE71EA-CB1F-08EF-8C17-999003364EBD}"/>
              </a:ext>
            </a:extLst>
          </p:cNvPr>
          <p:cNvGrpSpPr/>
          <p:nvPr/>
        </p:nvGrpSpPr>
        <p:grpSpPr>
          <a:xfrm flipH="1">
            <a:off x="9429759" y="124819"/>
            <a:ext cx="4813995" cy="1455054"/>
            <a:chOff x="11265112" y="208348"/>
            <a:chExt cx="6418659" cy="1940071"/>
          </a:xfrm>
        </p:grpSpPr>
        <p:grpSp>
          <p:nvGrpSpPr>
            <p:cNvPr id="53" name="Group 52">
              <a:extLst>
                <a:ext uri="{FF2B5EF4-FFF2-40B4-BE49-F238E27FC236}">
                  <a16:creationId xmlns:a16="http://schemas.microsoft.com/office/drawing/2014/main" id="{22E06263-E085-7812-D402-175515A11E1F}"/>
                </a:ext>
              </a:extLst>
            </p:cNvPr>
            <p:cNvGrpSpPr/>
            <p:nvPr/>
          </p:nvGrpSpPr>
          <p:grpSpPr>
            <a:xfrm>
              <a:off x="13181693" y="208348"/>
              <a:ext cx="4502078" cy="1940071"/>
              <a:chOff x="2844902" y="822114"/>
              <a:chExt cx="4502078" cy="1940071"/>
            </a:xfrm>
          </p:grpSpPr>
          <p:pic>
            <p:nvPicPr>
              <p:cNvPr id="55" name="Picture 22">
                <a:extLst>
                  <a:ext uri="{FF2B5EF4-FFF2-40B4-BE49-F238E27FC236}">
                    <a16:creationId xmlns:a16="http://schemas.microsoft.com/office/drawing/2014/main" id="{F300F0C1-5B07-A232-C161-AC3C342C72A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5797314" y="1652060"/>
                <a:ext cx="1549666" cy="1110125"/>
              </a:xfrm>
              <a:prstGeom prst="rect">
                <a:avLst/>
              </a:prstGeom>
            </p:spPr>
          </p:pic>
          <p:pic>
            <p:nvPicPr>
              <p:cNvPr id="56" name="Picture 22">
                <a:extLst>
                  <a:ext uri="{FF2B5EF4-FFF2-40B4-BE49-F238E27FC236}">
                    <a16:creationId xmlns:a16="http://schemas.microsoft.com/office/drawing/2014/main" id="{73355E02-477E-4D94-50DD-A9259DA812D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2844902" y="822114"/>
                <a:ext cx="903147" cy="633894"/>
              </a:xfrm>
              <a:prstGeom prst="rect">
                <a:avLst/>
              </a:prstGeom>
            </p:spPr>
          </p:pic>
        </p:grpSp>
        <p:pic>
          <p:nvPicPr>
            <p:cNvPr id="54" name="Picture 22">
              <a:extLst>
                <a:ext uri="{FF2B5EF4-FFF2-40B4-BE49-F238E27FC236}">
                  <a16:creationId xmlns:a16="http://schemas.microsoft.com/office/drawing/2014/main" id="{D7CF5151-5D60-9BDA-AF7D-98F145387B7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11265112" y="1208958"/>
              <a:ext cx="1095353" cy="768798"/>
            </a:xfrm>
            <a:prstGeom prst="rect">
              <a:avLst/>
            </a:prstGeom>
          </p:spPr>
        </p:pic>
      </p:grpSp>
      <p:grpSp>
        <p:nvGrpSpPr>
          <p:cNvPr id="57" name="Group 56">
            <a:extLst>
              <a:ext uri="{FF2B5EF4-FFF2-40B4-BE49-F238E27FC236}">
                <a16:creationId xmlns:a16="http://schemas.microsoft.com/office/drawing/2014/main" id="{F353B625-6247-C32F-7D03-7DA9134EB4AC}"/>
              </a:ext>
            </a:extLst>
          </p:cNvPr>
          <p:cNvGrpSpPr/>
          <p:nvPr/>
        </p:nvGrpSpPr>
        <p:grpSpPr>
          <a:xfrm>
            <a:off x="-3206629" y="404547"/>
            <a:ext cx="3138618" cy="1015276"/>
            <a:chOff x="1132596" y="240919"/>
            <a:chExt cx="4184823" cy="1353701"/>
          </a:xfrm>
        </p:grpSpPr>
        <p:pic>
          <p:nvPicPr>
            <p:cNvPr id="58" name="Picture 22">
              <a:extLst>
                <a:ext uri="{FF2B5EF4-FFF2-40B4-BE49-F238E27FC236}">
                  <a16:creationId xmlns:a16="http://schemas.microsoft.com/office/drawing/2014/main" id="{FABA9242-DA35-264E-087F-C156816E836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1132596" y="484495"/>
              <a:ext cx="1549666" cy="1110125"/>
            </a:xfrm>
            <a:prstGeom prst="rect">
              <a:avLst/>
            </a:prstGeom>
          </p:spPr>
        </p:pic>
        <p:pic>
          <p:nvPicPr>
            <p:cNvPr id="59" name="Picture 22">
              <a:extLst>
                <a:ext uri="{FF2B5EF4-FFF2-40B4-BE49-F238E27FC236}">
                  <a16:creationId xmlns:a16="http://schemas.microsoft.com/office/drawing/2014/main" id="{821AA6BD-B7B9-8D6B-A2B5-6C0E4810D29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4222066" y="240919"/>
              <a:ext cx="1095353" cy="768798"/>
            </a:xfrm>
            <a:prstGeom prst="rect">
              <a:avLst/>
            </a:prstGeom>
          </p:spPr>
        </p:pic>
      </p:grpSp>
      <p:sp>
        <p:nvSpPr>
          <p:cNvPr id="133" name="Multiplication Sign 132">
            <a:hlinkClick r:id="rId11" action="ppaction://hlinksldjump"/>
            <a:extLst>
              <a:ext uri="{FF2B5EF4-FFF2-40B4-BE49-F238E27FC236}">
                <a16:creationId xmlns:a16="http://schemas.microsoft.com/office/drawing/2014/main" id="{1B62F2F8-2EA4-CFB6-A4C1-E8535C359EA8}"/>
              </a:ext>
            </a:extLst>
          </p:cNvPr>
          <p:cNvSpPr/>
          <p:nvPr/>
        </p:nvSpPr>
        <p:spPr>
          <a:xfrm>
            <a:off x="8396951" y="34251"/>
            <a:ext cx="685800" cy="685800"/>
          </a:xfrm>
          <a:prstGeom prst="mathMultiply">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3" name="Picture 2">
            <a:hlinkClick r:id="rId12" action="ppaction://hlinksldjump"/>
            <a:extLst>
              <a:ext uri="{FF2B5EF4-FFF2-40B4-BE49-F238E27FC236}">
                <a16:creationId xmlns:a16="http://schemas.microsoft.com/office/drawing/2014/main" id="{384466F6-CC44-112F-50AA-2CB4F307D1E3}"/>
              </a:ext>
            </a:extLst>
          </p:cNvPr>
          <p:cNvPicPr>
            <a:picLocks noChangeAspect="1"/>
          </p:cNvPicPr>
          <p:nvPr/>
        </p:nvPicPr>
        <p:blipFill>
          <a:blip r:embed="rId13"/>
          <a:stretch>
            <a:fillRect/>
          </a:stretch>
        </p:blipFill>
        <p:spPr>
          <a:xfrm>
            <a:off x="298507" y="2338812"/>
            <a:ext cx="1817160" cy="1749138"/>
          </a:xfrm>
          <a:prstGeom prst="rect">
            <a:avLst/>
          </a:prstGeom>
        </p:spPr>
      </p:pic>
      <p:pic>
        <p:nvPicPr>
          <p:cNvPr id="4" name="Picture 3">
            <a:hlinkClick r:id="rId14" action="ppaction://hlinksldjump"/>
            <a:extLst>
              <a:ext uri="{FF2B5EF4-FFF2-40B4-BE49-F238E27FC236}">
                <a16:creationId xmlns:a16="http://schemas.microsoft.com/office/drawing/2014/main" id="{40F0BEF4-F213-9476-C78F-9D42303875B3}"/>
              </a:ext>
            </a:extLst>
          </p:cNvPr>
          <p:cNvPicPr>
            <a:picLocks noChangeAspect="1"/>
          </p:cNvPicPr>
          <p:nvPr/>
        </p:nvPicPr>
        <p:blipFill>
          <a:blip r:embed="rId15"/>
          <a:stretch>
            <a:fillRect/>
          </a:stretch>
        </p:blipFill>
        <p:spPr>
          <a:xfrm>
            <a:off x="1986202" y="3358789"/>
            <a:ext cx="1723632" cy="1656695"/>
          </a:xfrm>
          <a:prstGeom prst="rect">
            <a:avLst/>
          </a:prstGeom>
        </p:spPr>
      </p:pic>
      <p:pic>
        <p:nvPicPr>
          <p:cNvPr id="6" name="Picture 5">
            <a:hlinkClick r:id="rId16" action="ppaction://hlinksldjump"/>
            <a:extLst>
              <a:ext uri="{FF2B5EF4-FFF2-40B4-BE49-F238E27FC236}">
                <a16:creationId xmlns:a16="http://schemas.microsoft.com/office/drawing/2014/main" id="{026EF07C-60E5-4E67-151B-CF558C89DAE9}"/>
              </a:ext>
            </a:extLst>
          </p:cNvPr>
          <p:cNvPicPr>
            <a:picLocks noChangeAspect="1"/>
          </p:cNvPicPr>
          <p:nvPr/>
        </p:nvPicPr>
        <p:blipFill>
          <a:blip r:embed="rId17"/>
          <a:stretch>
            <a:fillRect/>
          </a:stretch>
        </p:blipFill>
        <p:spPr>
          <a:xfrm>
            <a:off x="7022195" y="2421354"/>
            <a:ext cx="1823299" cy="1529435"/>
          </a:xfrm>
          <a:prstGeom prst="rect">
            <a:avLst/>
          </a:prstGeom>
        </p:spPr>
      </p:pic>
      <p:pic>
        <p:nvPicPr>
          <p:cNvPr id="7" name="Picture 6">
            <a:hlinkClick r:id="rId18" action="ppaction://hlinksldjump"/>
            <a:extLst>
              <a:ext uri="{FF2B5EF4-FFF2-40B4-BE49-F238E27FC236}">
                <a16:creationId xmlns:a16="http://schemas.microsoft.com/office/drawing/2014/main" id="{D4E5C0F1-57CA-E4C4-0F88-C36CEBB58162}"/>
              </a:ext>
            </a:extLst>
          </p:cNvPr>
          <p:cNvPicPr>
            <a:picLocks noChangeAspect="1"/>
          </p:cNvPicPr>
          <p:nvPr/>
        </p:nvPicPr>
        <p:blipFill>
          <a:blip r:embed="rId19"/>
          <a:stretch>
            <a:fillRect/>
          </a:stretch>
        </p:blipFill>
        <p:spPr>
          <a:xfrm>
            <a:off x="5242305" y="3300044"/>
            <a:ext cx="1664705" cy="1575813"/>
          </a:xfrm>
          <a:prstGeom prst="rect">
            <a:avLst/>
          </a:prstGeom>
        </p:spPr>
      </p:pic>
      <p:pic>
        <p:nvPicPr>
          <p:cNvPr id="8" name="Picture 7">
            <a:hlinkClick r:id="rId20" action="ppaction://hlinksldjump"/>
            <a:extLst>
              <a:ext uri="{FF2B5EF4-FFF2-40B4-BE49-F238E27FC236}">
                <a16:creationId xmlns:a16="http://schemas.microsoft.com/office/drawing/2014/main" id="{9BA6F683-490B-4CEB-673F-965E3F6811FF}"/>
              </a:ext>
            </a:extLst>
          </p:cNvPr>
          <p:cNvPicPr>
            <a:picLocks noChangeAspect="1"/>
          </p:cNvPicPr>
          <p:nvPr/>
        </p:nvPicPr>
        <p:blipFill>
          <a:blip r:embed="rId21"/>
          <a:stretch>
            <a:fillRect/>
          </a:stretch>
        </p:blipFill>
        <p:spPr>
          <a:xfrm>
            <a:off x="3229444" y="2158834"/>
            <a:ext cx="2087224" cy="1313637"/>
          </a:xfrm>
          <a:prstGeom prst="rect">
            <a:avLst/>
          </a:prstGeom>
        </p:spPr>
      </p:pic>
    </p:spTree>
    <p:extLst>
      <p:ext uri="{BB962C8B-B14F-4D97-AF65-F5344CB8AC3E}">
        <p14:creationId xmlns:p14="http://schemas.microsoft.com/office/powerpoint/2010/main" val="39758577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152" fill="hold"/>
                                        <p:tgtEl>
                                          <p:spTgt spid="5"/>
                                        </p:tgtEl>
                                      </p:cBhvr>
                                    </p:cmd>
                                  </p:childTnLst>
                                </p:cTn>
                              </p:par>
                              <p:par>
                                <p:cTn id="7" presetID="2" presetClass="entr" presetSubtype="2" repeatCount="indefinite" fill="hold" nodeType="withEffect">
                                  <p:stCondLst>
                                    <p:cond delay="0"/>
                                  </p:stCondLst>
                                  <p:childTnLst>
                                    <p:set>
                                      <p:cBhvr>
                                        <p:cTn id="8" dur="1" fill="hold">
                                          <p:stCondLst>
                                            <p:cond delay="0"/>
                                          </p:stCondLst>
                                        </p:cTn>
                                        <p:tgtEl>
                                          <p:spTgt spid="57"/>
                                        </p:tgtEl>
                                        <p:attrNameLst>
                                          <p:attrName>style.visibility</p:attrName>
                                        </p:attrNameLst>
                                      </p:cBhvr>
                                      <p:to>
                                        <p:strVal val="visible"/>
                                      </p:to>
                                    </p:set>
                                    <p:anim calcmode="lin" valueType="num">
                                      <p:cBhvr additive="base">
                                        <p:cTn id="9" dur="9000" fill="hold"/>
                                        <p:tgtEl>
                                          <p:spTgt spid="57"/>
                                        </p:tgtEl>
                                        <p:attrNameLst>
                                          <p:attrName>ppt_x</p:attrName>
                                        </p:attrNameLst>
                                      </p:cBhvr>
                                      <p:tavLst>
                                        <p:tav tm="0">
                                          <p:val>
                                            <p:strVal val="1+#ppt_w/2"/>
                                          </p:val>
                                        </p:tav>
                                        <p:tav tm="100000">
                                          <p:val>
                                            <p:strVal val="#ppt_x"/>
                                          </p:val>
                                        </p:tav>
                                      </p:tavLst>
                                    </p:anim>
                                    <p:anim calcmode="lin" valueType="num">
                                      <p:cBhvr additive="base">
                                        <p:cTn id="10" dur="9000" fill="hold"/>
                                        <p:tgtEl>
                                          <p:spTgt spid="57"/>
                                        </p:tgtEl>
                                        <p:attrNameLst>
                                          <p:attrName>ppt_y</p:attrName>
                                        </p:attrNameLst>
                                      </p:cBhvr>
                                      <p:tavLst>
                                        <p:tav tm="0">
                                          <p:val>
                                            <p:strVal val="#ppt_y"/>
                                          </p:val>
                                        </p:tav>
                                        <p:tav tm="100000">
                                          <p:val>
                                            <p:strVal val="#ppt_y"/>
                                          </p:val>
                                        </p:tav>
                                      </p:tavLst>
                                    </p:anim>
                                  </p:childTnLst>
                                </p:cTn>
                              </p:par>
                              <p:par>
                                <p:cTn id="11" presetID="2" presetClass="entr" presetSubtype="8" repeatCount="indefinite"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15000" fill="hold"/>
                                        <p:tgtEl>
                                          <p:spTgt spid="52"/>
                                        </p:tgtEl>
                                        <p:attrNameLst>
                                          <p:attrName>ppt_x</p:attrName>
                                        </p:attrNameLst>
                                      </p:cBhvr>
                                      <p:tavLst>
                                        <p:tav tm="0">
                                          <p:val>
                                            <p:strVal val="0-#ppt_w/2"/>
                                          </p:val>
                                        </p:tav>
                                        <p:tav tm="100000">
                                          <p:val>
                                            <p:strVal val="#ppt_x"/>
                                          </p:val>
                                        </p:tav>
                                      </p:tavLst>
                                    </p:anim>
                                    <p:anim calcmode="lin" valueType="num">
                                      <p:cBhvr additive="base">
                                        <p:cTn id="14" dur="15000" fill="hold"/>
                                        <p:tgtEl>
                                          <p:spTgt spid="52"/>
                                        </p:tgtEl>
                                        <p:attrNameLst>
                                          <p:attrName>ppt_y</p:attrName>
                                        </p:attrNameLst>
                                      </p:cBhvr>
                                      <p:tavLst>
                                        <p:tav tm="0">
                                          <p:val>
                                            <p:strVal val="#ppt_y"/>
                                          </p:val>
                                        </p:tav>
                                        <p:tav tm="100000">
                                          <p:val>
                                            <p:strVal val="#ppt_y"/>
                                          </p:val>
                                        </p:tav>
                                      </p:tavLst>
                                    </p:anim>
                                  </p:childTnLst>
                                </p:cTn>
                              </p:par>
                              <p:par>
                                <p:cTn id="15" presetID="8" presetClass="emph" presetSubtype="0" repeatCount="indefinite" fill="hold" nodeType="withEffect">
                                  <p:stCondLst>
                                    <p:cond delay="0"/>
                                  </p:stCondLst>
                                  <p:childTnLst>
                                    <p:animRot by="21600000">
                                      <p:cBhvr>
                                        <p:cTn id="16" dur="6000" fill="hold"/>
                                        <p:tgtEl>
                                          <p:spTgt spid="5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3"/>
                                        </p:tgtEl>
                                        <p:attrNameLst>
                                          <p:attrName>r</p:attrName>
                                        </p:attrNameLst>
                                      </p:cBhvr>
                                    </p:animRot>
                                    <p:animRot by="-240000">
                                      <p:cBhvr>
                                        <p:cTn id="19" dur="400" fill="hold">
                                          <p:stCondLst>
                                            <p:cond delay="400"/>
                                          </p:stCondLst>
                                        </p:cTn>
                                        <p:tgtEl>
                                          <p:spTgt spid="3"/>
                                        </p:tgtEl>
                                        <p:attrNameLst>
                                          <p:attrName>r</p:attrName>
                                        </p:attrNameLst>
                                      </p:cBhvr>
                                    </p:animRot>
                                    <p:animRot by="240000">
                                      <p:cBhvr>
                                        <p:cTn id="20" dur="400" fill="hold">
                                          <p:stCondLst>
                                            <p:cond delay="800"/>
                                          </p:stCondLst>
                                        </p:cTn>
                                        <p:tgtEl>
                                          <p:spTgt spid="3"/>
                                        </p:tgtEl>
                                        <p:attrNameLst>
                                          <p:attrName>r</p:attrName>
                                        </p:attrNameLst>
                                      </p:cBhvr>
                                    </p:animRot>
                                    <p:animRot by="-240000">
                                      <p:cBhvr>
                                        <p:cTn id="21" dur="400" fill="hold">
                                          <p:stCondLst>
                                            <p:cond delay="1200"/>
                                          </p:stCondLst>
                                        </p:cTn>
                                        <p:tgtEl>
                                          <p:spTgt spid="3"/>
                                        </p:tgtEl>
                                        <p:attrNameLst>
                                          <p:attrName>r</p:attrName>
                                        </p:attrNameLst>
                                      </p:cBhvr>
                                    </p:animRot>
                                    <p:animRot by="120000">
                                      <p:cBhvr>
                                        <p:cTn id="22" dur="400" fill="hold">
                                          <p:stCondLst>
                                            <p:cond delay="1600"/>
                                          </p:stCondLst>
                                        </p:cTn>
                                        <p:tgtEl>
                                          <p:spTgt spid="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4"/>
                                        </p:tgtEl>
                                        <p:attrNameLst>
                                          <p:attrName>r</p:attrName>
                                        </p:attrNameLst>
                                      </p:cBhvr>
                                    </p:animRot>
                                    <p:animRot by="-240000">
                                      <p:cBhvr>
                                        <p:cTn id="25" dur="400" fill="hold">
                                          <p:stCondLst>
                                            <p:cond delay="400"/>
                                          </p:stCondLst>
                                        </p:cTn>
                                        <p:tgtEl>
                                          <p:spTgt spid="4"/>
                                        </p:tgtEl>
                                        <p:attrNameLst>
                                          <p:attrName>r</p:attrName>
                                        </p:attrNameLst>
                                      </p:cBhvr>
                                    </p:animRot>
                                    <p:animRot by="240000">
                                      <p:cBhvr>
                                        <p:cTn id="26" dur="400" fill="hold">
                                          <p:stCondLst>
                                            <p:cond delay="800"/>
                                          </p:stCondLst>
                                        </p:cTn>
                                        <p:tgtEl>
                                          <p:spTgt spid="4"/>
                                        </p:tgtEl>
                                        <p:attrNameLst>
                                          <p:attrName>r</p:attrName>
                                        </p:attrNameLst>
                                      </p:cBhvr>
                                    </p:animRot>
                                    <p:animRot by="-240000">
                                      <p:cBhvr>
                                        <p:cTn id="27" dur="400" fill="hold">
                                          <p:stCondLst>
                                            <p:cond delay="1200"/>
                                          </p:stCondLst>
                                        </p:cTn>
                                        <p:tgtEl>
                                          <p:spTgt spid="4"/>
                                        </p:tgtEl>
                                        <p:attrNameLst>
                                          <p:attrName>r</p:attrName>
                                        </p:attrNameLst>
                                      </p:cBhvr>
                                    </p:animRot>
                                    <p:animRot by="120000">
                                      <p:cBhvr>
                                        <p:cTn id="28" dur="400" fill="hold">
                                          <p:stCondLst>
                                            <p:cond delay="1600"/>
                                          </p:stCondLst>
                                        </p:cTn>
                                        <p:tgtEl>
                                          <p:spTgt spid="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6"/>
                                        </p:tgtEl>
                                        <p:attrNameLst>
                                          <p:attrName>r</p:attrName>
                                        </p:attrNameLst>
                                      </p:cBhvr>
                                    </p:animRot>
                                    <p:animRot by="-240000">
                                      <p:cBhvr>
                                        <p:cTn id="31" dur="400" fill="hold">
                                          <p:stCondLst>
                                            <p:cond delay="400"/>
                                          </p:stCondLst>
                                        </p:cTn>
                                        <p:tgtEl>
                                          <p:spTgt spid="6"/>
                                        </p:tgtEl>
                                        <p:attrNameLst>
                                          <p:attrName>r</p:attrName>
                                        </p:attrNameLst>
                                      </p:cBhvr>
                                    </p:animRot>
                                    <p:animRot by="240000">
                                      <p:cBhvr>
                                        <p:cTn id="32" dur="400" fill="hold">
                                          <p:stCondLst>
                                            <p:cond delay="800"/>
                                          </p:stCondLst>
                                        </p:cTn>
                                        <p:tgtEl>
                                          <p:spTgt spid="6"/>
                                        </p:tgtEl>
                                        <p:attrNameLst>
                                          <p:attrName>r</p:attrName>
                                        </p:attrNameLst>
                                      </p:cBhvr>
                                    </p:animRot>
                                    <p:animRot by="-240000">
                                      <p:cBhvr>
                                        <p:cTn id="33" dur="400" fill="hold">
                                          <p:stCondLst>
                                            <p:cond delay="1200"/>
                                          </p:stCondLst>
                                        </p:cTn>
                                        <p:tgtEl>
                                          <p:spTgt spid="6"/>
                                        </p:tgtEl>
                                        <p:attrNameLst>
                                          <p:attrName>r</p:attrName>
                                        </p:attrNameLst>
                                      </p:cBhvr>
                                    </p:animRot>
                                    <p:animRot by="120000">
                                      <p:cBhvr>
                                        <p:cTn id="34" dur="400" fill="hold">
                                          <p:stCondLst>
                                            <p:cond delay="1600"/>
                                          </p:stCondLst>
                                        </p:cTn>
                                        <p:tgtEl>
                                          <p:spTgt spid="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200" fill="hold">
                                          <p:stCondLst>
                                            <p:cond delay="0"/>
                                          </p:stCondLst>
                                        </p:cTn>
                                        <p:tgtEl>
                                          <p:spTgt spid="7"/>
                                        </p:tgtEl>
                                        <p:attrNameLst>
                                          <p:attrName>r</p:attrName>
                                        </p:attrNameLst>
                                      </p:cBhvr>
                                    </p:animRot>
                                    <p:animRot by="-240000">
                                      <p:cBhvr>
                                        <p:cTn id="37" dur="400" fill="hold">
                                          <p:stCondLst>
                                            <p:cond delay="400"/>
                                          </p:stCondLst>
                                        </p:cTn>
                                        <p:tgtEl>
                                          <p:spTgt spid="7"/>
                                        </p:tgtEl>
                                        <p:attrNameLst>
                                          <p:attrName>r</p:attrName>
                                        </p:attrNameLst>
                                      </p:cBhvr>
                                    </p:animRot>
                                    <p:animRot by="240000">
                                      <p:cBhvr>
                                        <p:cTn id="38" dur="400" fill="hold">
                                          <p:stCondLst>
                                            <p:cond delay="800"/>
                                          </p:stCondLst>
                                        </p:cTn>
                                        <p:tgtEl>
                                          <p:spTgt spid="7"/>
                                        </p:tgtEl>
                                        <p:attrNameLst>
                                          <p:attrName>r</p:attrName>
                                        </p:attrNameLst>
                                      </p:cBhvr>
                                    </p:animRot>
                                    <p:animRot by="-240000">
                                      <p:cBhvr>
                                        <p:cTn id="39" dur="400" fill="hold">
                                          <p:stCondLst>
                                            <p:cond delay="1200"/>
                                          </p:stCondLst>
                                        </p:cTn>
                                        <p:tgtEl>
                                          <p:spTgt spid="7"/>
                                        </p:tgtEl>
                                        <p:attrNameLst>
                                          <p:attrName>r</p:attrName>
                                        </p:attrNameLst>
                                      </p:cBhvr>
                                    </p:animRot>
                                    <p:animRot by="120000">
                                      <p:cBhvr>
                                        <p:cTn id="40" dur="400" fill="hold">
                                          <p:stCondLst>
                                            <p:cond delay="1600"/>
                                          </p:stCondLst>
                                        </p:cTn>
                                        <p:tgtEl>
                                          <p:spTgt spid="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200" fill="hold">
                                          <p:stCondLst>
                                            <p:cond delay="0"/>
                                          </p:stCondLst>
                                        </p:cTn>
                                        <p:tgtEl>
                                          <p:spTgt spid="8"/>
                                        </p:tgtEl>
                                        <p:attrNameLst>
                                          <p:attrName>r</p:attrName>
                                        </p:attrNameLst>
                                      </p:cBhvr>
                                    </p:animRot>
                                    <p:animRot by="-240000">
                                      <p:cBhvr>
                                        <p:cTn id="43" dur="400" fill="hold">
                                          <p:stCondLst>
                                            <p:cond delay="400"/>
                                          </p:stCondLst>
                                        </p:cTn>
                                        <p:tgtEl>
                                          <p:spTgt spid="8"/>
                                        </p:tgtEl>
                                        <p:attrNameLst>
                                          <p:attrName>r</p:attrName>
                                        </p:attrNameLst>
                                      </p:cBhvr>
                                    </p:animRot>
                                    <p:animRot by="240000">
                                      <p:cBhvr>
                                        <p:cTn id="44" dur="400" fill="hold">
                                          <p:stCondLst>
                                            <p:cond delay="800"/>
                                          </p:stCondLst>
                                        </p:cTn>
                                        <p:tgtEl>
                                          <p:spTgt spid="8"/>
                                        </p:tgtEl>
                                        <p:attrNameLst>
                                          <p:attrName>r</p:attrName>
                                        </p:attrNameLst>
                                      </p:cBhvr>
                                    </p:animRot>
                                    <p:animRot by="-240000">
                                      <p:cBhvr>
                                        <p:cTn id="45" dur="400" fill="hold">
                                          <p:stCondLst>
                                            <p:cond delay="1200"/>
                                          </p:stCondLst>
                                        </p:cTn>
                                        <p:tgtEl>
                                          <p:spTgt spid="8"/>
                                        </p:tgtEl>
                                        <p:attrNameLst>
                                          <p:attrName>r</p:attrName>
                                        </p:attrNameLst>
                                      </p:cBhvr>
                                    </p:animRot>
                                    <p:animRot by="120000">
                                      <p:cBhvr>
                                        <p:cTn id="46" dur="400" fill="hold">
                                          <p:stCondLst>
                                            <p:cond delay="16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5"/>
                </p:tgtEl>
              </p:cMediaNode>
            </p:audio>
            <p:seq concurrent="1" nextAc="seek">
              <p:cTn id="48" restart="whenNotActive" fill="hold" evtFilter="cancelBubble" nodeType="interactiveSeq">
                <p:stCondLst>
                  <p:cond evt="onClick" delay="0">
                    <p:tgtEl>
                      <p:spTgt spid="3"/>
                    </p:tgtEl>
                  </p:cond>
                </p:stCondLst>
                <p:endSync evt="end" delay="0">
                  <p:rtn val="all"/>
                </p:endSync>
                <p:childTnLst>
                  <p:par>
                    <p:cTn id="49" fill="hold">
                      <p:stCondLst>
                        <p:cond delay="0"/>
                      </p:stCondLst>
                      <p:childTnLst>
                        <p:par>
                          <p:cTn id="50" fill="hold">
                            <p:stCondLst>
                              <p:cond delay="0"/>
                            </p:stCondLst>
                            <p:childTnLst>
                              <p:par>
                                <p:cTn id="51" presetID="49" presetClass="exit" presetSubtype="0" accel="100000" fill="hold" nodeType="clickEffect">
                                  <p:stCondLst>
                                    <p:cond delay="0"/>
                                  </p:stCondLst>
                                  <p:childTnLst>
                                    <p:anim calcmode="lin" valueType="num">
                                      <p:cBhvr>
                                        <p:cTn id="52" dur="500"/>
                                        <p:tgtEl>
                                          <p:spTgt spid="3"/>
                                        </p:tgtEl>
                                        <p:attrNameLst>
                                          <p:attrName>ppt_w</p:attrName>
                                        </p:attrNameLst>
                                      </p:cBhvr>
                                      <p:tavLst>
                                        <p:tav tm="0">
                                          <p:val>
                                            <p:strVal val="ppt_w"/>
                                          </p:val>
                                        </p:tav>
                                        <p:tav tm="100000">
                                          <p:val>
                                            <p:fltVal val="0"/>
                                          </p:val>
                                        </p:tav>
                                      </p:tavLst>
                                    </p:anim>
                                    <p:anim calcmode="lin" valueType="num">
                                      <p:cBhvr>
                                        <p:cTn id="53" dur="500"/>
                                        <p:tgtEl>
                                          <p:spTgt spid="3"/>
                                        </p:tgtEl>
                                        <p:attrNameLst>
                                          <p:attrName>ppt_h</p:attrName>
                                        </p:attrNameLst>
                                      </p:cBhvr>
                                      <p:tavLst>
                                        <p:tav tm="0">
                                          <p:val>
                                            <p:strVal val="ppt_h"/>
                                          </p:val>
                                        </p:tav>
                                        <p:tav tm="100000">
                                          <p:val>
                                            <p:fltVal val="0"/>
                                          </p:val>
                                        </p:tav>
                                      </p:tavLst>
                                    </p:anim>
                                    <p:anim calcmode="lin" valueType="num">
                                      <p:cBhvr>
                                        <p:cTn id="54" dur="500"/>
                                        <p:tgtEl>
                                          <p:spTgt spid="3"/>
                                        </p:tgtEl>
                                        <p:attrNameLst>
                                          <p:attrName>style.rotation</p:attrName>
                                        </p:attrNameLst>
                                      </p:cBhvr>
                                      <p:tavLst>
                                        <p:tav tm="0">
                                          <p:val>
                                            <p:fltVal val="0"/>
                                          </p:val>
                                        </p:tav>
                                        <p:tav tm="100000">
                                          <p:val>
                                            <p:fltVal val="360"/>
                                          </p:val>
                                        </p:tav>
                                      </p:tavLst>
                                    </p:anim>
                                    <p:animEffect transition="out" filter="fade">
                                      <p:cBhvr>
                                        <p:cTn id="55" dur="500"/>
                                        <p:tgtEl>
                                          <p:spTgt spid="3"/>
                                        </p:tgtEl>
                                      </p:cBhvr>
                                    </p:animEffect>
                                    <p:set>
                                      <p:cBhvr>
                                        <p:cTn id="56"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57" restart="whenNotActive" fill="hold" evtFilter="cancelBubble" nodeType="interactiveSeq">
                <p:stCondLst>
                  <p:cond evt="onClick" delay="0">
                    <p:tgtEl>
                      <p:spTgt spid="4"/>
                    </p:tgtEl>
                  </p:cond>
                </p:stCondLst>
                <p:endSync evt="end" delay="0">
                  <p:rtn val="all"/>
                </p:endSync>
                <p:childTnLst>
                  <p:par>
                    <p:cTn id="58" fill="hold">
                      <p:stCondLst>
                        <p:cond delay="0"/>
                      </p:stCondLst>
                      <p:childTnLst>
                        <p:par>
                          <p:cTn id="59" fill="hold">
                            <p:stCondLst>
                              <p:cond delay="0"/>
                            </p:stCondLst>
                            <p:childTnLst>
                              <p:par>
                                <p:cTn id="60" presetID="49" presetClass="exit" presetSubtype="0" accel="100000" fill="hold" nodeType="clickEffect">
                                  <p:stCondLst>
                                    <p:cond delay="0"/>
                                  </p:stCondLst>
                                  <p:childTnLst>
                                    <p:anim calcmode="lin" valueType="num">
                                      <p:cBhvr>
                                        <p:cTn id="61" dur="500"/>
                                        <p:tgtEl>
                                          <p:spTgt spid="4"/>
                                        </p:tgtEl>
                                        <p:attrNameLst>
                                          <p:attrName>ppt_w</p:attrName>
                                        </p:attrNameLst>
                                      </p:cBhvr>
                                      <p:tavLst>
                                        <p:tav tm="0">
                                          <p:val>
                                            <p:strVal val="ppt_w"/>
                                          </p:val>
                                        </p:tav>
                                        <p:tav tm="100000">
                                          <p:val>
                                            <p:fltVal val="0"/>
                                          </p:val>
                                        </p:tav>
                                      </p:tavLst>
                                    </p:anim>
                                    <p:anim calcmode="lin" valueType="num">
                                      <p:cBhvr>
                                        <p:cTn id="62" dur="500"/>
                                        <p:tgtEl>
                                          <p:spTgt spid="4"/>
                                        </p:tgtEl>
                                        <p:attrNameLst>
                                          <p:attrName>ppt_h</p:attrName>
                                        </p:attrNameLst>
                                      </p:cBhvr>
                                      <p:tavLst>
                                        <p:tav tm="0">
                                          <p:val>
                                            <p:strVal val="ppt_h"/>
                                          </p:val>
                                        </p:tav>
                                        <p:tav tm="100000">
                                          <p:val>
                                            <p:fltVal val="0"/>
                                          </p:val>
                                        </p:tav>
                                      </p:tavLst>
                                    </p:anim>
                                    <p:anim calcmode="lin" valueType="num">
                                      <p:cBhvr>
                                        <p:cTn id="63" dur="500"/>
                                        <p:tgtEl>
                                          <p:spTgt spid="4"/>
                                        </p:tgtEl>
                                        <p:attrNameLst>
                                          <p:attrName>style.rotation</p:attrName>
                                        </p:attrNameLst>
                                      </p:cBhvr>
                                      <p:tavLst>
                                        <p:tav tm="0">
                                          <p:val>
                                            <p:fltVal val="0"/>
                                          </p:val>
                                        </p:tav>
                                        <p:tav tm="100000">
                                          <p:val>
                                            <p:fltVal val="360"/>
                                          </p:val>
                                        </p:tav>
                                      </p:tavLst>
                                    </p:anim>
                                    <p:animEffect transition="out" filter="fade">
                                      <p:cBhvr>
                                        <p:cTn id="64" dur="500"/>
                                        <p:tgtEl>
                                          <p:spTgt spid="4"/>
                                        </p:tgtEl>
                                      </p:cBhvr>
                                    </p:animEffect>
                                    <p:set>
                                      <p:cBhvr>
                                        <p:cTn id="65"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6" restart="whenNotActive" fill="hold" evtFilter="cancelBubble" nodeType="interactiveSeq">
                <p:stCondLst>
                  <p:cond evt="onClick" delay="0">
                    <p:tgtEl>
                      <p:spTgt spid="6"/>
                    </p:tgtEl>
                  </p:cond>
                </p:stCondLst>
                <p:endSync evt="end" delay="0">
                  <p:rtn val="all"/>
                </p:endSync>
                <p:childTnLst>
                  <p:par>
                    <p:cTn id="67" fill="hold">
                      <p:stCondLst>
                        <p:cond delay="0"/>
                      </p:stCondLst>
                      <p:childTnLst>
                        <p:par>
                          <p:cTn id="68" fill="hold">
                            <p:stCondLst>
                              <p:cond delay="0"/>
                            </p:stCondLst>
                            <p:childTnLst>
                              <p:par>
                                <p:cTn id="69" presetID="49" presetClass="exit" presetSubtype="0" accel="100000" fill="hold" nodeType="clickEffect">
                                  <p:stCondLst>
                                    <p:cond delay="0"/>
                                  </p:stCondLst>
                                  <p:childTnLst>
                                    <p:anim calcmode="lin" valueType="num">
                                      <p:cBhvr>
                                        <p:cTn id="70" dur="500"/>
                                        <p:tgtEl>
                                          <p:spTgt spid="6"/>
                                        </p:tgtEl>
                                        <p:attrNameLst>
                                          <p:attrName>ppt_w</p:attrName>
                                        </p:attrNameLst>
                                      </p:cBhvr>
                                      <p:tavLst>
                                        <p:tav tm="0">
                                          <p:val>
                                            <p:strVal val="ppt_w"/>
                                          </p:val>
                                        </p:tav>
                                        <p:tav tm="100000">
                                          <p:val>
                                            <p:fltVal val="0"/>
                                          </p:val>
                                        </p:tav>
                                      </p:tavLst>
                                    </p:anim>
                                    <p:anim calcmode="lin" valueType="num">
                                      <p:cBhvr>
                                        <p:cTn id="71" dur="500"/>
                                        <p:tgtEl>
                                          <p:spTgt spid="6"/>
                                        </p:tgtEl>
                                        <p:attrNameLst>
                                          <p:attrName>ppt_h</p:attrName>
                                        </p:attrNameLst>
                                      </p:cBhvr>
                                      <p:tavLst>
                                        <p:tav tm="0">
                                          <p:val>
                                            <p:strVal val="ppt_h"/>
                                          </p:val>
                                        </p:tav>
                                        <p:tav tm="100000">
                                          <p:val>
                                            <p:fltVal val="0"/>
                                          </p:val>
                                        </p:tav>
                                      </p:tavLst>
                                    </p:anim>
                                    <p:anim calcmode="lin" valueType="num">
                                      <p:cBhvr>
                                        <p:cTn id="72" dur="500"/>
                                        <p:tgtEl>
                                          <p:spTgt spid="6"/>
                                        </p:tgtEl>
                                        <p:attrNameLst>
                                          <p:attrName>style.rotation</p:attrName>
                                        </p:attrNameLst>
                                      </p:cBhvr>
                                      <p:tavLst>
                                        <p:tav tm="0">
                                          <p:val>
                                            <p:fltVal val="0"/>
                                          </p:val>
                                        </p:tav>
                                        <p:tav tm="100000">
                                          <p:val>
                                            <p:fltVal val="360"/>
                                          </p:val>
                                        </p:tav>
                                      </p:tavLst>
                                    </p:anim>
                                    <p:animEffect transition="out" filter="fade">
                                      <p:cBhvr>
                                        <p:cTn id="73" dur="500"/>
                                        <p:tgtEl>
                                          <p:spTgt spid="6"/>
                                        </p:tgtEl>
                                      </p:cBhvr>
                                    </p:animEffect>
                                    <p:set>
                                      <p:cBhvr>
                                        <p:cTn id="7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49" presetClass="exit" presetSubtype="0" accel="100000" fill="hold" nodeType="clickEffect">
                                  <p:stCondLst>
                                    <p:cond delay="0"/>
                                  </p:stCondLst>
                                  <p:childTnLst>
                                    <p:anim calcmode="lin" valueType="num">
                                      <p:cBhvr>
                                        <p:cTn id="79" dur="500"/>
                                        <p:tgtEl>
                                          <p:spTgt spid="7"/>
                                        </p:tgtEl>
                                        <p:attrNameLst>
                                          <p:attrName>ppt_w</p:attrName>
                                        </p:attrNameLst>
                                      </p:cBhvr>
                                      <p:tavLst>
                                        <p:tav tm="0">
                                          <p:val>
                                            <p:strVal val="ppt_w"/>
                                          </p:val>
                                        </p:tav>
                                        <p:tav tm="100000">
                                          <p:val>
                                            <p:fltVal val="0"/>
                                          </p:val>
                                        </p:tav>
                                      </p:tavLst>
                                    </p:anim>
                                    <p:anim calcmode="lin" valueType="num">
                                      <p:cBhvr>
                                        <p:cTn id="80" dur="500"/>
                                        <p:tgtEl>
                                          <p:spTgt spid="7"/>
                                        </p:tgtEl>
                                        <p:attrNameLst>
                                          <p:attrName>ppt_h</p:attrName>
                                        </p:attrNameLst>
                                      </p:cBhvr>
                                      <p:tavLst>
                                        <p:tav tm="0">
                                          <p:val>
                                            <p:strVal val="ppt_h"/>
                                          </p:val>
                                        </p:tav>
                                        <p:tav tm="100000">
                                          <p:val>
                                            <p:fltVal val="0"/>
                                          </p:val>
                                        </p:tav>
                                      </p:tavLst>
                                    </p:anim>
                                    <p:anim calcmode="lin" valueType="num">
                                      <p:cBhvr>
                                        <p:cTn id="81" dur="500"/>
                                        <p:tgtEl>
                                          <p:spTgt spid="7"/>
                                        </p:tgtEl>
                                        <p:attrNameLst>
                                          <p:attrName>style.rotation</p:attrName>
                                        </p:attrNameLst>
                                      </p:cBhvr>
                                      <p:tavLst>
                                        <p:tav tm="0">
                                          <p:val>
                                            <p:fltVal val="0"/>
                                          </p:val>
                                        </p:tav>
                                        <p:tav tm="100000">
                                          <p:val>
                                            <p:fltVal val="360"/>
                                          </p:val>
                                        </p:tav>
                                      </p:tavLst>
                                    </p:anim>
                                    <p:animEffect transition="out" filter="fade">
                                      <p:cBhvr>
                                        <p:cTn id="82" dur="500"/>
                                        <p:tgtEl>
                                          <p:spTgt spid="7"/>
                                        </p:tgtEl>
                                      </p:cBhvr>
                                    </p:animEffect>
                                    <p:set>
                                      <p:cBhvr>
                                        <p:cTn id="83"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4" restart="whenNotActive" fill="hold" evtFilter="cancelBubble" nodeType="interactiveSeq">
                <p:stCondLst>
                  <p:cond evt="onClick" delay="0">
                    <p:tgtEl>
                      <p:spTgt spid="8"/>
                    </p:tgtEl>
                  </p:cond>
                </p:stCondLst>
                <p:endSync evt="end" delay="0">
                  <p:rtn val="all"/>
                </p:endSync>
                <p:childTnLst>
                  <p:par>
                    <p:cTn id="85" fill="hold">
                      <p:stCondLst>
                        <p:cond delay="0"/>
                      </p:stCondLst>
                      <p:childTnLst>
                        <p:par>
                          <p:cTn id="86" fill="hold">
                            <p:stCondLst>
                              <p:cond delay="0"/>
                            </p:stCondLst>
                            <p:childTnLst>
                              <p:par>
                                <p:cTn id="87" presetID="49" presetClass="exit" presetSubtype="0" accel="100000" fill="hold" nodeType="clickEffect">
                                  <p:stCondLst>
                                    <p:cond delay="0"/>
                                  </p:stCondLst>
                                  <p:childTnLst>
                                    <p:anim calcmode="lin" valueType="num">
                                      <p:cBhvr>
                                        <p:cTn id="88" dur="500"/>
                                        <p:tgtEl>
                                          <p:spTgt spid="8"/>
                                        </p:tgtEl>
                                        <p:attrNameLst>
                                          <p:attrName>ppt_w</p:attrName>
                                        </p:attrNameLst>
                                      </p:cBhvr>
                                      <p:tavLst>
                                        <p:tav tm="0">
                                          <p:val>
                                            <p:strVal val="ppt_w"/>
                                          </p:val>
                                        </p:tav>
                                        <p:tav tm="100000">
                                          <p:val>
                                            <p:fltVal val="0"/>
                                          </p:val>
                                        </p:tav>
                                      </p:tavLst>
                                    </p:anim>
                                    <p:anim calcmode="lin" valueType="num">
                                      <p:cBhvr>
                                        <p:cTn id="89" dur="500"/>
                                        <p:tgtEl>
                                          <p:spTgt spid="8"/>
                                        </p:tgtEl>
                                        <p:attrNameLst>
                                          <p:attrName>ppt_h</p:attrName>
                                        </p:attrNameLst>
                                      </p:cBhvr>
                                      <p:tavLst>
                                        <p:tav tm="0">
                                          <p:val>
                                            <p:strVal val="ppt_h"/>
                                          </p:val>
                                        </p:tav>
                                        <p:tav tm="100000">
                                          <p:val>
                                            <p:fltVal val="0"/>
                                          </p:val>
                                        </p:tav>
                                      </p:tavLst>
                                    </p:anim>
                                    <p:anim calcmode="lin" valueType="num">
                                      <p:cBhvr>
                                        <p:cTn id="90" dur="500"/>
                                        <p:tgtEl>
                                          <p:spTgt spid="8"/>
                                        </p:tgtEl>
                                        <p:attrNameLst>
                                          <p:attrName>style.rotation</p:attrName>
                                        </p:attrNameLst>
                                      </p:cBhvr>
                                      <p:tavLst>
                                        <p:tav tm="0">
                                          <p:val>
                                            <p:fltVal val="0"/>
                                          </p:val>
                                        </p:tav>
                                        <p:tav tm="100000">
                                          <p:val>
                                            <p:fltVal val="360"/>
                                          </p:val>
                                        </p:tav>
                                      </p:tavLst>
                                    </p:anim>
                                    <p:animEffect transition="out" filter="fade">
                                      <p:cBhvr>
                                        <p:cTn id="91" dur="500"/>
                                        <p:tgtEl>
                                          <p:spTgt spid="8"/>
                                        </p:tgtEl>
                                      </p:cBhvr>
                                    </p:animEffect>
                                    <p:set>
                                      <p:cBhvr>
                                        <p:cTn id="92"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pPr>
            <a:endParaRPr lang="vi-VN" sz="1350" kern="1200" noProof="1">
              <a:solidFill>
                <a:prstClr val="black"/>
              </a:solidFill>
              <a:latin typeface="Arial" panose="020B0604020202020204" pitchFamily="34" charset="0"/>
              <a:cs typeface="Arial" panose="020B0604020202020204" pitchFamily="34" charset="0"/>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8" y="3515286"/>
            <a:ext cx="2314221" cy="1643097"/>
          </a:xfrm>
          <a:prstGeom prst="rect">
            <a:avLst/>
          </a:prstGeom>
        </p:spPr>
      </p:pic>
      <p:sp>
        <p:nvSpPr>
          <p:cNvPr id="11" name="Đáp án đúng">
            <a:extLst>
              <a:ext uri="{FF2B5EF4-FFF2-40B4-BE49-F238E27FC236}">
                <a16:creationId xmlns:a16="http://schemas.microsoft.com/office/drawing/2014/main" id="{F1CCB88D-330E-9357-FC67-CE0F8569CA40}"/>
              </a:ext>
            </a:extLst>
          </p:cNvPr>
          <p:cNvSpPr/>
          <p:nvPr/>
        </p:nvSpPr>
        <p:spPr>
          <a:xfrm>
            <a:off x="914399" y="2281427"/>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400" kern="1200" noProof="1">
                <a:solidFill>
                  <a:prstClr val="black"/>
                </a:solidFill>
                <a:latin typeface="Arial" panose="020B0604020202020204" pitchFamily="34" charset="0"/>
                <a:cs typeface="Arial" panose="020B0604020202020204" pitchFamily="34" charset="0"/>
              </a:rPr>
              <a:t>A. </a:t>
            </a:r>
            <a:r>
              <a:rPr lang="pt-BR" sz="2400" dirty="0">
                <a:solidFill>
                  <a:srgbClr val="000000"/>
                </a:solidFill>
                <a:latin typeface="Arial" panose="020B0604020202020204" pitchFamily="34" charset="0"/>
                <a:ea typeface="Arial" panose="020B0604020202020204" pitchFamily="34" charset="0"/>
                <a:cs typeface="Arial" panose="020B0604020202020204" pitchFamily="34" charset="0"/>
              </a:rPr>
              <a:t>B ≠ 0</a:t>
            </a:r>
            <a:endParaRPr lang="vi-VN" sz="2400" kern="1200" noProof="1">
              <a:solidFill>
                <a:prstClr val="black"/>
              </a:solidFill>
              <a:latin typeface="Arial" panose="020B0604020202020204" pitchFamily="34" charset="0"/>
              <a:cs typeface="Arial" panose="020B0604020202020204" pitchFamily="34" charset="0"/>
            </a:endParaRPr>
          </a:p>
        </p:txBody>
      </p:sp>
      <p:sp>
        <p:nvSpPr>
          <p:cNvPr id="12" name="Đáp án sai 1">
            <a:extLst>
              <a:ext uri="{FF2B5EF4-FFF2-40B4-BE49-F238E27FC236}">
                <a16:creationId xmlns:a16="http://schemas.microsoft.com/office/drawing/2014/main" id="{AC021E7C-DE10-A5AE-8906-3ACD28F9B06E}"/>
              </a:ext>
            </a:extLst>
          </p:cNvPr>
          <p:cNvSpPr/>
          <p:nvPr/>
        </p:nvSpPr>
        <p:spPr>
          <a:xfrm>
            <a:off x="914400" y="3358061"/>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400" kern="1200" noProof="1">
                <a:solidFill>
                  <a:prstClr val="black"/>
                </a:solidFill>
                <a:latin typeface="Arial" panose="020B0604020202020204" pitchFamily="34" charset="0"/>
                <a:cs typeface="Arial" panose="020B0604020202020204" pitchFamily="34" charset="0"/>
              </a:rPr>
              <a:t>B. </a:t>
            </a:r>
            <a:r>
              <a:rPr lang="pt-BR"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B ≥ 0</a:t>
            </a:r>
            <a:endParaRPr lang="vi-VN" sz="2400" kern="1200" noProof="1">
              <a:solidFill>
                <a:prstClr val="black"/>
              </a:solidFill>
              <a:latin typeface="Arial" panose="020B0604020202020204" pitchFamily="34" charset="0"/>
              <a:cs typeface="Arial" panose="020B0604020202020204" pitchFamily="34" charset="0"/>
            </a:endParaRPr>
          </a:p>
        </p:txBody>
      </p:sp>
      <p:sp>
        <p:nvSpPr>
          <p:cNvPr id="13" name="Đáp án sai 2">
            <a:extLst>
              <a:ext uri="{FF2B5EF4-FFF2-40B4-BE49-F238E27FC236}">
                <a16:creationId xmlns:a16="http://schemas.microsoft.com/office/drawing/2014/main" id="{16AEA46C-EE9D-0531-8515-E1C00CE450EF}"/>
              </a:ext>
            </a:extLst>
          </p:cNvPr>
          <p:cNvSpPr/>
          <p:nvPr/>
        </p:nvSpPr>
        <p:spPr>
          <a:xfrm>
            <a:off x="4835236" y="2281427"/>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400" kern="1200" noProof="1">
                <a:solidFill>
                  <a:prstClr val="black"/>
                </a:solidFill>
                <a:latin typeface="Arial" panose="020B0604020202020204" pitchFamily="34" charset="0"/>
                <a:cs typeface="Arial" panose="020B0604020202020204" pitchFamily="34" charset="0"/>
              </a:rPr>
              <a:t>C. </a:t>
            </a:r>
            <a:r>
              <a:rPr lang="pt-BR"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B ≤ 0</a:t>
            </a:r>
            <a:endParaRPr lang="vi-VN" sz="2400" kern="1200" noProof="1">
              <a:solidFill>
                <a:prstClr val="black"/>
              </a:solidFill>
              <a:latin typeface="Arial" panose="020B0604020202020204" pitchFamily="34" charset="0"/>
              <a:cs typeface="Arial" panose="020B0604020202020204" pitchFamily="34" charset="0"/>
            </a:endParaRPr>
          </a:p>
        </p:txBody>
      </p:sp>
      <p:sp>
        <p:nvSpPr>
          <p:cNvPr id="14" name="Đáp án sai 3">
            <a:extLst>
              <a:ext uri="{FF2B5EF4-FFF2-40B4-BE49-F238E27FC236}">
                <a16:creationId xmlns:a16="http://schemas.microsoft.com/office/drawing/2014/main" id="{3E686EAD-4B57-BAF0-F69F-70232861D618}"/>
              </a:ext>
            </a:extLst>
          </p:cNvPr>
          <p:cNvSpPr/>
          <p:nvPr/>
        </p:nvSpPr>
        <p:spPr>
          <a:xfrm>
            <a:off x="4835236" y="3358061"/>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400" kern="1200" noProof="1">
                <a:solidFill>
                  <a:prstClr val="black"/>
                </a:solidFill>
                <a:latin typeface="Arial" panose="020B0604020202020204" pitchFamily="34" charset="0"/>
                <a:cs typeface="Arial" panose="020B0604020202020204" pitchFamily="34" charset="0"/>
              </a:rPr>
              <a:t>D. A = 0</a:t>
            </a:r>
            <a:endParaRPr lang="vi-VN" sz="2400" kern="1200" noProof="1">
              <a:solidFill>
                <a:prstClr val="black"/>
              </a:solidFill>
              <a:latin typeface="Arial" panose="020B0604020202020204" pitchFamily="34" charset="0"/>
              <a:cs typeface="Arial" panose="020B0604020202020204" pitchFamily="34" charset="0"/>
            </a:endParaRPr>
          </a:p>
        </p:txBody>
      </p:sp>
      <p:sp>
        <p:nvSpPr>
          <p:cNvPr id="15" name="Đáp án đúng">
            <a:extLst>
              <a:ext uri="{FF2B5EF4-FFF2-40B4-BE49-F238E27FC236}">
                <a16:creationId xmlns:a16="http://schemas.microsoft.com/office/drawing/2014/main" id="{EB878F17-D87F-F7DE-4236-E0D9CFCBBBC8}"/>
              </a:ext>
            </a:extLst>
          </p:cNvPr>
          <p:cNvSpPr/>
          <p:nvPr/>
        </p:nvSpPr>
        <p:spPr>
          <a:xfrm>
            <a:off x="907471" y="2281426"/>
            <a:ext cx="3408219" cy="826997"/>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400" kern="1200" noProof="1">
                <a:solidFill>
                  <a:prstClr val="black"/>
                </a:solidFill>
                <a:latin typeface="Arial" panose="020B0604020202020204" pitchFamily="34" charset="0"/>
                <a:cs typeface="Arial" panose="020B0604020202020204" pitchFamily="34" charset="0"/>
              </a:rPr>
              <a:t>A. </a:t>
            </a:r>
            <a:r>
              <a:rPr lang="pt-BR" sz="2400" dirty="0">
                <a:solidFill>
                  <a:srgbClr val="000000"/>
                </a:solidFill>
                <a:latin typeface="Arial" panose="020B0604020202020204" pitchFamily="34" charset="0"/>
                <a:ea typeface="Arial" panose="020B0604020202020204" pitchFamily="34" charset="0"/>
                <a:cs typeface="Arial" panose="020B0604020202020204" pitchFamily="34" charset="0"/>
              </a:rPr>
              <a:t>B ≠ 0</a:t>
            </a:r>
            <a:endParaRPr lang="vi-VN" sz="2400" kern="1200" noProof="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Rectangle: Rounded Corners 15">
                <a:extLst>
                  <a:ext uri="{FF2B5EF4-FFF2-40B4-BE49-F238E27FC236}">
                    <a16:creationId xmlns:a16="http://schemas.microsoft.com/office/drawing/2014/main" id="{74B7F846-0F89-B31E-A5C2-4CBD63E51289}"/>
                  </a:ext>
                </a:extLst>
              </p:cNvPr>
              <p:cNvSpPr/>
              <p:nvPr/>
            </p:nvSpPr>
            <p:spPr>
              <a:xfrm>
                <a:off x="500962" y="449509"/>
                <a:ext cx="8139793" cy="13765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pPr>
                <a:r>
                  <a:rPr lang="vi-VN" sz="2400" kern="1200" noProof="1">
                    <a:solidFill>
                      <a:prstClr val="black"/>
                    </a:solidFill>
                    <a:latin typeface="Arial" panose="020B0604020202020204" pitchFamily="34" charset="0"/>
                    <a:cs typeface="Arial" panose="020B0604020202020204" pitchFamily="34" charset="0"/>
                  </a:rPr>
                  <a:t>Câu hỏi</a:t>
                </a:r>
                <a:r>
                  <a:rPr lang="en-US" sz="2400" kern="1200" noProof="1">
                    <a:solidFill>
                      <a:prstClr val="black"/>
                    </a:solidFill>
                    <a:latin typeface="Arial" panose="020B0604020202020204" pitchFamily="34" charset="0"/>
                    <a:cs typeface="Arial" panose="020B0604020202020204" pitchFamily="34" charset="0"/>
                  </a:rPr>
                  <a:t> 1:</a:t>
                </a:r>
              </a:p>
              <a:p>
                <a:pPr algn="ctr" defTabSz="685835">
                  <a:lnSpc>
                    <a:spcPct val="150000"/>
                  </a:lnSpc>
                  <a:buClrTx/>
                </a:pPr>
                <a:r>
                  <a:rPr lang="fr-FR" sz="2400" dirty="0" err="1">
                    <a:solidFill>
                      <a:srgbClr val="000000"/>
                    </a:solidFill>
                    <a:latin typeface="Arial" panose="020B0604020202020204" pitchFamily="34" charset="0"/>
                    <a:ea typeface="Arial" panose="020B0604020202020204" pitchFamily="34" charset="0"/>
                    <a:cs typeface="Arial" panose="020B0604020202020204" pitchFamily="34" charset="0"/>
                  </a:rPr>
                  <a:t>Phân</a:t>
                </a:r>
                <a:r>
                  <a:rPr lang="fr-FR"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00"/>
                    </a:solidFill>
                    <a:latin typeface="Arial" panose="020B0604020202020204" pitchFamily="34" charset="0"/>
                    <a:ea typeface="Arial" panose="020B0604020202020204" pitchFamily="34" charset="0"/>
                    <a:cs typeface="Arial" panose="020B0604020202020204" pitchFamily="34" charset="0"/>
                  </a:rPr>
                  <a:t>thức</a:t>
                </a:r>
                <a:r>
                  <a:rPr lang="fr-FR" sz="2400" dirty="0">
                    <a:solidFill>
                      <a:srgbClr val="000000"/>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f>
                      <m:fPr>
                        <m:ctrlPr>
                          <a:rPr lang="en-US" sz="2400" i="1">
                            <a:solidFill>
                              <a:srgbClr val="000000"/>
                            </a:solidFill>
                            <a:latin typeface="Cambria Math" panose="02040503050406030204" pitchFamily="18" charset="0"/>
                            <a:cs typeface="Times New Roman" panose="02020603050405020304" pitchFamily="18" charset="0"/>
                          </a:rPr>
                        </m:ctrlPr>
                      </m:fPr>
                      <m:num>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m:t>
                        </m:r>
                      </m:num>
                      <m:den>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𝐵</m:t>
                        </m:r>
                      </m:den>
                    </m:f>
                  </m:oMath>
                </a14:m>
                <a:r>
                  <a:rPr lang="fr-FR"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00"/>
                    </a:solidFill>
                    <a:latin typeface="Arial" panose="020B0604020202020204" pitchFamily="34" charset="0"/>
                    <a:ea typeface="Arial" panose="020B0604020202020204" pitchFamily="34" charset="0"/>
                    <a:cs typeface="Arial" panose="020B0604020202020204" pitchFamily="34" charset="0"/>
                  </a:rPr>
                  <a:t>xác</a:t>
                </a:r>
                <a:r>
                  <a:rPr lang="fr-FR"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00"/>
                    </a:solidFill>
                    <a:latin typeface="Arial" panose="020B0604020202020204" pitchFamily="34" charset="0"/>
                    <a:ea typeface="Arial" panose="020B0604020202020204" pitchFamily="34" charset="0"/>
                    <a:cs typeface="Arial" panose="020B0604020202020204" pitchFamily="34" charset="0"/>
                  </a:rPr>
                  <a:t>định</a:t>
                </a:r>
                <a:r>
                  <a:rPr lang="fr-FR" sz="2400" dirty="0">
                    <a:solidFill>
                      <a:srgbClr val="000000"/>
                    </a:solidFill>
                    <a:latin typeface="Arial" panose="020B0604020202020204" pitchFamily="34" charset="0"/>
                    <a:ea typeface="Arial" panose="020B0604020202020204" pitchFamily="34" charset="0"/>
                    <a:cs typeface="Arial" panose="020B0604020202020204" pitchFamily="34" charset="0"/>
                  </a:rPr>
                  <a:t> khi?</a:t>
                </a:r>
                <a:endParaRPr lang="vi-VN" sz="2250" kern="1200" noProof="1">
                  <a:solidFill>
                    <a:prstClr val="black"/>
                  </a:solidFill>
                  <a:latin typeface="Arial" panose="020B0604020202020204" pitchFamily="34" charset="0"/>
                  <a:cs typeface="Arial" panose="020B0604020202020204" pitchFamily="34" charset="0"/>
                </a:endParaRPr>
              </a:p>
            </p:txBody>
          </p:sp>
        </mc:Choice>
        <mc:Fallback xmlns="">
          <p:sp>
            <p:nvSpPr>
              <p:cNvPr id="16" name="Rectangle: Rounded Corners 15">
                <a:extLst>
                  <a:ext uri="{FF2B5EF4-FFF2-40B4-BE49-F238E27FC236}">
                    <a16:creationId xmlns:a16="http://schemas.microsoft.com/office/drawing/2014/main" id="{74B7F846-0F89-B31E-A5C2-4CBD63E51289}"/>
                  </a:ext>
                </a:extLst>
              </p:cNvPr>
              <p:cNvSpPr>
                <a:spLocks noRot="1" noChangeAspect="1" noMove="1" noResize="1" noEditPoints="1" noAdjustHandles="1" noChangeArrowheads="1" noChangeShapeType="1" noTextEdit="1"/>
              </p:cNvSpPr>
              <p:nvPr/>
            </p:nvSpPr>
            <p:spPr>
              <a:xfrm>
                <a:off x="500962" y="449509"/>
                <a:ext cx="8139793" cy="1376524"/>
              </a:xfrm>
              <a:prstGeom prst="roundRect">
                <a:avLst/>
              </a:prstGeom>
              <a:blipFill>
                <a:blip r:embed="rId6"/>
                <a:stretch>
                  <a:fillRect b="-3540"/>
                </a:stretch>
              </a:blipFill>
              <a:ln>
                <a:noFill/>
              </a:ln>
            </p:spPr>
            <p:txBody>
              <a:bodyPr/>
              <a:lstStyle/>
              <a:p>
                <a:r>
                  <a:rPr lang="en-US">
                    <a:noFill/>
                  </a:rPr>
                  <a:t> </a:t>
                </a:r>
              </a:p>
            </p:txBody>
          </p:sp>
        </mc:Fallback>
      </mc:AlternateContent>
      <p:pic>
        <p:nvPicPr>
          <p:cNvPr id="3" name="Picture 2">
            <a:hlinkClick r:id="rId7" action="ppaction://hlinksldjump"/>
            <a:extLst>
              <a:ext uri="{FF2B5EF4-FFF2-40B4-BE49-F238E27FC236}">
                <a16:creationId xmlns:a16="http://schemas.microsoft.com/office/drawing/2014/main" id="{41A9838F-A459-7697-69C5-2F4BE16A7602}"/>
              </a:ext>
            </a:extLst>
          </p:cNvPr>
          <p:cNvPicPr>
            <a:picLocks noChangeAspect="1"/>
          </p:cNvPicPr>
          <p:nvPr/>
        </p:nvPicPr>
        <p:blipFill>
          <a:blip r:embed="rId8"/>
          <a:stretch>
            <a:fillRect/>
          </a:stretch>
        </p:blipFill>
        <p:spPr>
          <a:xfrm>
            <a:off x="8039100" y="4124608"/>
            <a:ext cx="1259445" cy="1026335"/>
          </a:xfrm>
          <a:prstGeom prst="rect">
            <a:avLst/>
          </a:prstGeom>
        </p:spPr>
      </p:pic>
    </p:spTree>
    <p:extLst>
      <p:ext uri="{BB962C8B-B14F-4D97-AF65-F5344CB8AC3E}">
        <p14:creationId xmlns:p14="http://schemas.microsoft.com/office/powerpoint/2010/main" val="8819924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pPr>
            <a:endParaRPr lang="vi-VN" sz="1350" kern="1200" noProof="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35" name="Rectangle: Rounded Corners 34">
                <a:extLst>
                  <a:ext uri="{FF2B5EF4-FFF2-40B4-BE49-F238E27FC236}">
                    <a16:creationId xmlns:a16="http://schemas.microsoft.com/office/drawing/2014/main" id="{DF90C372-A858-AA21-3A9F-93AD2BB7CB50}"/>
                  </a:ext>
                </a:extLst>
              </p:cNvPr>
              <p:cNvSpPr/>
              <p:nvPr/>
            </p:nvSpPr>
            <p:spPr>
              <a:xfrm>
                <a:off x="500962" y="449509"/>
                <a:ext cx="8139793" cy="13765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pPr>
                <a:r>
                  <a:rPr lang="vi-VN" sz="2400" kern="1200" noProof="1">
                    <a:solidFill>
                      <a:prstClr val="black"/>
                    </a:solidFill>
                    <a:latin typeface="Arial" panose="020B0604020202020204" pitchFamily="34" charset="0"/>
                    <a:cs typeface="Arial" panose="020B0604020202020204" pitchFamily="34" charset="0"/>
                  </a:rPr>
                  <a:t>Câu hỏi</a:t>
                </a:r>
                <a:r>
                  <a:rPr lang="en-US" sz="2400" kern="1200" noProof="1">
                    <a:solidFill>
                      <a:prstClr val="black"/>
                    </a:solidFill>
                    <a:latin typeface="Arial" panose="020B0604020202020204" pitchFamily="34" charset="0"/>
                    <a:cs typeface="Arial" panose="020B0604020202020204" pitchFamily="34" charset="0"/>
                  </a:rPr>
                  <a:t> 2:</a:t>
                </a:r>
              </a:p>
              <a:p>
                <a:pPr algn="ctr" defTabSz="685835">
                  <a:lnSpc>
                    <a:spcPct val="150000"/>
                  </a:lnSpc>
                  <a:buClrTx/>
                </a:pPr>
                <a:r>
                  <a:rPr lang="fr-FR" sz="2400" dirty="0" err="1">
                    <a:solidFill>
                      <a:srgbClr val="000000"/>
                    </a:solidFill>
                    <a:latin typeface="Arial" panose="020B0604020202020204" pitchFamily="34" charset="0"/>
                    <a:ea typeface="Arial" panose="020B0604020202020204" pitchFamily="34" charset="0"/>
                    <a:cs typeface="Arial" panose="020B0604020202020204" pitchFamily="34" charset="0"/>
                  </a:rPr>
                  <a:t>Với</a:t>
                </a:r>
                <a:r>
                  <a:rPr lang="fr-FR" sz="2400" dirty="0">
                    <a:solidFill>
                      <a:srgbClr val="000000"/>
                    </a:solidFill>
                    <a:latin typeface="Arial" panose="020B0604020202020204" pitchFamily="34" charset="0"/>
                    <a:ea typeface="Arial" panose="020B0604020202020204" pitchFamily="34" charset="0"/>
                    <a:cs typeface="Arial" panose="020B0604020202020204" pitchFamily="34" charset="0"/>
                  </a:rPr>
                  <a:t> B ≠ 0, D ≠ 0 </a:t>
                </a:r>
                <a:r>
                  <a:rPr lang="fr-FR" sz="2400" dirty="0" err="1">
                    <a:solidFill>
                      <a:srgbClr val="000000"/>
                    </a:solidFill>
                    <a:latin typeface="Arial" panose="020B0604020202020204" pitchFamily="34" charset="0"/>
                    <a:ea typeface="Arial" panose="020B0604020202020204" pitchFamily="34" charset="0"/>
                    <a:cs typeface="Arial" panose="020B0604020202020204" pitchFamily="34" charset="0"/>
                  </a:rPr>
                  <a:t>hai</a:t>
                </a:r>
                <a:r>
                  <a:rPr lang="fr-FR"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00"/>
                    </a:solidFill>
                    <a:latin typeface="Arial" panose="020B0604020202020204" pitchFamily="34" charset="0"/>
                    <a:ea typeface="Arial" panose="020B0604020202020204" pitchFamily="34" charset="0"/>
                    <a:cs typeface="Arial" panose="020B0604020202020204" pitchFamily="34" charset="0"/>
                  </a:rPr>
                  <a:t>phân</a:t>
                </a:r>
                <a:r>
                  <a:rPr lang="fr-FR"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00"/>
                    </a:solidFill>
                    <a:latin typeface="Arial" panose="020B0604020202020204" pitchFamily="34" charset="0"/>
                    <a:ea typeface="Arial" panose="020B0604020202020204" pitchFamily="34" charset="0"/>
                    <a:cs typeface="Arial" panose="020B0604020202020204" pitchFamily="34" charset="0"/>
                  </a:rPr>
                  <a:t>thức</a:t>
                </a:r>
                <a:r>
                  <a:rPr lang="fr-FR" sz="2400" dirty="0">
                    <a:solidFill>
                      <a:srgbClr val="000000"/>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f>
                      <m:fPr>
                        <m:ctrlPr>
                          <a:rPr lang="fr-FR" sz="2400" i="1" smtClean="0">
                            <a:solidFill>
                              <a:srgbClr val="000000"/>
                            </a:solidFill>
                            <a:latin typeface="Cambria Math" panose="02040503050406030204" pitchFamily="18" charset="0"/>
                            <a:cs typeface="Arial" panose="020B0604020202020204" pitchFamily="34" charset="0"/>
                          </a:rPr>
                        </m:ctrlPr>
                      </m:fPr>
                      <m:num>
                        <m:r>
                          <a:rPr lang="en-US" sz="2400" b="0" i="1" smtClean="0">
                            <a:solidFill>
                              <a:srgbClr val="000000"/>
                            </a:solidFill>
                            <a:latin typeface="Cambria Math" panose="02040503050406030204" pitchFamily="18" charset="0"/>
                            <a:cs typeface="Arial" panose="020B0604020202020204" pitchFamily="34" charset="0"/>
                          </a:rPr>
                          <m:t>𝐴</m:t>
                        </m:r>
                      </m:num>
                      <m:den>
                        <m:r>
                          <a:rPr lang="en-US" sz="2400" b="0" i="1" smtClean="0">
                            <a:solidFill>
                              <a:srgbClr val="000000"/>
                            </a:solidFill>
                            <a:latin typeface="Cambria Math" panose="02040503050406030204" pitchFamily="18" charset="0"/>
                            <a:cs typeface="Arial" panose="020B0604020202020204" pitchFamily="34" charset="0"/>
                          </a:rPr>
                          <m:t>𝐵</m:t>
                        </m:r>
                      </m:den>
                    </m:f>
                  </m:oMath>
                </a14:m>
                <a:r>
                  <a:rPr lang="fr-FR"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00"/>
                    </a:solidFill>
                    <a:latin typeface="Arial" panose="020B0604020202020204" pitchFamily="34" charset="0"/>
                    <a:ea typeface="Arial" panose="020B0604020202020204" pitchFamily="34" charset="0"/>
                    <a:cs typeface="Arial" panose="020B0604020202020204" pitchFamily="34" charset="0"/>
                  </a:rPr>
                  <a:t>và</a:t>
                </a:r>
                <a:r>
                  <a:rPr lang="fr-FR" sz="2400" dirty="0">
                    <a:solidFill>
                      <a:srgbClr val="000000"/>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f>
                      <m:fPr>
                        <m:ctrlPr>
                          <a:rPr lang="fr-FR" sz="2400" i="1">
                            <a:solidFill>
                              <a:srgbClr val="000000"/>
                            </a:solidFill>
                            <a:latin typeface="Cambria Math" panose="02040503050406030204" pitchFamily="18" charset="0"/>
                            <a:cs typeface="Arial" panose="020B0604020202020204" pitchFamily="34" charset="0"/>
                          </a:rPr>
                        </m:ctrlPr>
                      </m:fPr>
                      <m:num>
                        <m:r>
                          <a:rPr lang="en-US" sz="2400" b="0" i="1" smtClean="0">
                            <a:solidFill>
                              <a:srgbClr val="000000"/>
                            </a:solidFill>
                            <a:latin typeface="Cambria Math" panose="02040503050406030204" pitchFamily="18" charset="0"/>
                            <a:cs typeface="Arial" panose="020B0604020202020204" pitchFamily="34" charset="0"/>
                          </a:rPr>
                          <m:t>𝐶</m:t>
                        </m:r>
                      </m:num>
                      <m:den>
                        <m:r>
                          <a:rPr lang="en-US" sz="2400" b="0" i="1" smtClean="0">
                            <a:solidFill>
                              <a:srgbClr val="000000"/>
                            </a:solidFill>
                            <a:latin typeface="Cambria Math" panose="02040503050406030204" pitchFamily="18" charset="0"/>
                            <a:cs typeface="Arial" panose="020B0604020202020204" pitchFamily="34" charset="0"/>
                          </a:rPr>
                          <m:t>𝐷</m:t>
                        </m:r>
                      </m:den>
                    </m:f>
                  </m:oMath>
                </a14:m>
                <a:r>
                  <a:rPr lang="fr-FR"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00"/>
                    </a:solidFill>
                    <a:latin typeface="Arial" panose="020B0604020202020204" pitchFamily="34" charset="0"/>
                    <a:ea typeface="Arial" panose="020B0604020202020204" pitchFamily="34" charset="0"/>
                    <a:cs typeface="Arial" panose="020B0604020202020204" pitchFamily="34" charset="0"/>
                  </a:rPr>
                  <a:t>bằng</a:t>
                </a:r>
                <a:r>
                  <a:rPr lang="fr-FR"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00"/>
                    </a:solidFill>
                    <a:latin typeface="Arial" panose="020B0604020202020204" pitchFamily="34" charset="0"/>
                    <a:ea typeface="Arial" panose="020B0604020202020204" pitchFamily="34" charset="0"/>
                    <a:cs typeface="Arial" panose="020B0604020202020204" pitchFamily="34" charset="0"/>
                  </a:rPr>
                  <a:t>nhau</a:t>
                </a:r>
                <a:r>
                  <a:rPr lang="fr-FR" sz="2400" dirty="0">
                    <a:solidFill>
                      <a:srgbClr val="000000"/>
                    </a:solidFill>
                    <a:latin typeface="Arial" panose="020B0604020202020204" pitchFamily="34" charset="0"/>
                    <a:ea typeface="Arial" panose="020B0604020202020204" pitchFamily="34" charset="0"/>
                    <a:cs typeface="Arial" panose="020B0604020202020204" pitchFamily="34" charset="0"/>
                  </a:rPr>
                  <a:t> khi</a:t>
                </a:r>
                <a:endParaRPr lang="vi-VN" sz="2400" kern="1200" noProof="1">
                  <a:solidFill>
                    <a:prstClr val="black"/>
                  </a:solidFill>
                  <a:latin typeface="Arial" panose="020B0604020202020204" pitchFamily="34" charset="0"/>
                  <a:cs typeface="Arial" panose="020B0604020202020204" pitchFamily="34" charset="0"/>
                </a:endParaRPr>
              </a:p>
            </p:txBody>
          </p:sp>
        </mc:Choice>
        <mc:Fallback>
          <p:sp>
            <p:nvSpPr>
              <p:cNvPr id="35" name="Rectangle: Rounded Corners 34">
                <a:extLst>
                  <a:ext uri="{FF2B5EF4-FFF2-40B4-BE49-F238E27FC236}">
                    <a16:creationId xmlns:a16="http://schemas.microsoft.com/office/drawing/2014/main" id="{DF90C372-A858-AA21-3A9F-93AD2BB7CB50}"/>
                  </a:ext>
                </a:extLst>
              </p:cNvPr>
              <p:cNvSpPr>
                <a:spLocks noRot="1" noChangeAspect="1" noMove="1" noResize="1" noEditPoints="1" noAdjustHandles="1" noChangeArrowheads="1" noChangeShapeType="1" noTextEdit="1"/>
              </p:cNvSpPr>
              <p:nvPr/>
            </p:nvSpPr>
            <p:spPr>
              <a:xfrm>
                <a:off x="500962" y="449509"/>
                <a:ext cx="8139793" cy="1376524"/>
              </a:xfrm>
              <a:prstGeom prst="roundRect">
                <a:avLst/>
              </a:prstGeom>
              <a:blipFill>
                <a:blip r:embed="rId4"/>
                <a:stretch>
                  <a:fillRect b="-3540"/>
                </a:stretch>
              </a:blipFill>
              <a:ln>
                <a:noFill/>
              </a:ln>
            </p:spPr>
            <p:txBody>
              <a:bodyPr/>
              <a:lstStyle/>
              <a:p>
                <a:r>
                  <a:rPr lang="en-US">
                    <a:noFill/>
                  </a:rPr>
                  <a:t> </a:t>
                </a:r>
              </a:p>
            </p:txBody>
          </p:sp>
        </mc:Fallback>
      </mc:AlternateContent>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8" y="3515286"/>
            <a:ext cx="2314221" cy="1643097"/>
          </a:xfrm>
          <a:prstGeom prst="rect">
            <a:avLst/>
          </a:prstGeom>
        </p:spPr>
      </p:pic>
      <p:pic>
        <p:nvPicPr>
          <p:cNvPr id="4" name="Picture 3">
            <a:hlinkClick r:id="rId7" action="ppaction://hlinksldjump"/>
            <a:extLst>
              <a:ext uri="{FF2B5EF4-FFF2-40B4-BE49-F238E27FC236}">
                <a16:creationId xmlns:a16="http://schemas.microsoft.com/office/drawing/2014/main" id="{D22FC818-3E29-27E4-90FD-28C396F2847A}"/>
              </a:ext>
            </a:extLst>
          </p:cNvPr>
          <p:cNvPicPr>
            <a:picLocks noChangeAspect="1"/>
          </p:cNvPicPr>
          <p:nvPr/>
        </p:nvPicPr>
        <p:blipFill>
          <a:blip r:embed="rId8"/>
          <a:stretch>
            <a:fillRect/>
          </a:stretch>
        </p:blipFill>
        <p:spPr>
          <a:xfrm>
            <a:off x="8039100" y="4124608"/>
            <a:ext cx="1259445" cy="1026335"/>
          </a:xfrm>
          <a:prstGeom prst="rect">
            <a:avLst/>
          </a:prstGeom>
        </p:spPr>
      </p:pic>
      <p:sp>
        <p:nvSpPr>
          <p:cNvPr id="8" name="Đáp án đúng">
            <a:extLst>
              <a:ext uri="{FF2B5EF4-FFF2-40B4-BE49-F238E27FC236}">
                <a16:creationId xmlns:a16="http://schemas.microsoft.com/office/drawing/2014/main" id="{72583F86-878E-52BF-028E-9A713E7BC1F6}"/>
              </a:ext>
            </a:extLst>
          </p:cNvPr>
          <p:cNvSpPr/>
          <p:nvPr/>
        </p:nvSpPr>
        <p:spPr>
          <a:xfrm>
            <a:off x="914399" y="2281427"/>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A. A.B = C.D</a:t>
            </a:r>
            <a:endParaRPr lang="vi-VN" sz="2250" kern="1200" noProof="1">
              <a:solidFill>
                <a:prstClr val="black"/>
              </a:solidFill>
              <a:latin typeface="Arial" panose="020B0604020202020204" pitchFamily="34" charset="0"/>
              <a:cs typeface="Arial" panose="020B0604020202020204" pitchFamily="34" charset="0"/>
            </a:endParaRPr>
          </a:p>
        </p:txBody>
      </p:sp>
      <p:sp>
        <p:nvSpPr>
          <p:cNvPr id="9" name="Đáp án sai 1">
            <a:extLst>
              <a:ext uri="{FF2B5EF4-FFF2-40B4-BE49-F238E27FC236}">
                <a16:creationId xmlns:a16="http://schemas.microsoft.com/office/drawing/2014/main" id="{9B468983-7E2A-6C5C-84E1-E5ECF03B7B26}"/>
              </a:ext>
            </a:extLst>
          </p:cNvPr>
          <p:cNvSpPr/>
          <p:nvPr/>
        </p:nvSpPr>
        <p:spPr>
          <a:xfrm>
            <a:off x="914400" y="3358061"/>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B. A.C = B.D</a:t>
            </a:r>
            <a:endParaRPr lang="vi-VN" sz="2250" kern="1200" noProof="1">
              <a:solidFill>
                <a:prstClr val="black"/>
              </a:solidFill>
              <a:latin typeface="Arial" panose="020B0604020202020204" pitchFamily="34" charset="0"/>
              <a:cs typeface="Arial" panose="020B0604020202020204" pitchFamily="34" charset="0"/>
            </a:endParaRPr>
          </a:p>
        </p:txBody>
      </p:sp>
      <p:sp>
        <p:nvSpPr>
          <p:cNvPr id="10" name="Đáp án sai 2">
            <a:extLst>
              <a:ext uri="{FF2B5EF4-FFF2-40B4-BE49-F238E27FC236}">
                <a16:creationId xmlns:a16="http://schemas.microsoft.com/office/drawing/2014/main" id="{90F5F18A-7FDF-A40B-93D0-B0F4D7EB9A20}"/>
              </a:ext>
            </a:extLst>
          </p:cNvPr>
          <p:cNvSpPr/>
          <p:nvPr/>
        </p:nvSpPr>
        <p:spPr>
          <a:xfrm>
            <a:off x="4835236" y="2281427"/>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C. A.D = B.C</a:t>
            </a:r>
            <a:endParaRPr lang="vi-VN" sz="2250" kern="1200" noProof="1">
              <a:solidFill>
                <a:prstClr val="black"/>
              </a:solidFill>
              <a:latin typeface="Arial" panose="020B0604020202020204" pitchFamily="34" charset="0"/>
              <a:cs typeface="Arial" panose="020B0604020202020204" pitchFamily="34" charset="0"/>
            </a:endParaRPr>
          </a:p>
        </p:txBody>
      </p:sp>
      <p:sp>
        <p:nvSpPr>
          <p:cNvPr id="11" name="Đáp án sai 3">
            <a:extLst>
              <a:ext uri="{FF2B5EF4-FFF2-40B4-BE49-F238E27FC236}">
                <a16:creationId xmlns:a16="http://schemas.microsoft.com/office/drawing/2014/main" id="{739FA465-0C19-6BB8-9502-D3940D1E9904}"/>
              </a:ext>
            </a:extLst>
          </p:cNvPr>
          <p:cNvSpPr/>
          <p:nvPr/>
        </p:nvSpPr>
        <p:spPr>
          <a:xfrm>
            <a:off x="4835236" y="3358061"/>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D. A.C &lt; B.D</a:t>
            </a:r>
            <a:endParaRPr lang="vi-VN" sz="2250" kern="1200" noProof="1">
              <a:solidFill>
                <a:prstClr val="black"/>
              </a:solidFill>
              <a:latin typeface="Arial" panose="020B0604020202020204" pitchFamily="34" charset="0"/>
              <a:cs typeface="Arial" panose="020B0604020202020204" pitchFamily="34" charset="0"/>
            </a:endParaRPr>
          </a:p>
        </p:txBody>
      </p:sp>
      <p:sp>
        <p:nvSpPr>
          <p:cNvPr id="12" name="Đáp án đúng">
            <a:extLst>
              <a:ext uri="{FF2B5EF4-FFF2-40B4-BE49-F238E27FC236}">
                <a16:creationId xmlns:a16="http://schemas.microsoft.com/office/drawing/2014/main" id="{CD6770E3-8E6B-28A4-64DD-C13E63901226}"/>
              </a:ext>
            </a:extLst>
          </p:cNvPr>
          <p:cNvSpPr/>
          <p:nvPr/>
        </p:nvSpPr>
        <p:spPr>
          <a:xfrm>
            <a:off x="4835236" y="2288868"/>
            <a:ext cx="3401292" cy="826997"/>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C. A.D = B.C</a:t>
            </a:r>
            <a:endParaRPr lang="vi-VN" sz="2250" kern="1200" noProof="1">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77609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8" grpId="0" animBg="1"/>
      <p:bldP spid="9" grpId="0" animBg="1"/>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8538F7D-83DB-EC77-32D8-07B2986AE022}"/>
              </a:ext>
            </a:extLst>
          </p:cNvPr>
          <p:cNvSpPr/>
          <p:nvPr/>
        </p:nvSpPr>
        <p:spPr>
          <a:xfrm>
            <a:off x="3373278" y="354330"/>
            <a:ext cx="2397443" cy="742950"/>
          </a:xfrm>
          <a:prstGeom prst="roundRect">
            <a:avLst/>
          </a:prstGeom>
          <a:solidFill>
            <a:srgbClr val="FFA3A3"/>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2500" b="1" dirty="0">
                <a:solidFill>
                  <a:schemeClr val="bg1">
                    <a:lumMod val="10000"/>
                  </a:schemeClr>
                </a:solidFill>
                <a:latin typeface="Arial (Body)"/>
              </a:rPr>
              <a:t>1. </a:t>
            </a:r>
            <a:r>
              <a:rPr lang="en-US" sz="2500" b="1" dirty="0" err="1">
                <a:solidFill>
                  <a:schemeClr val="bg1">
                    <a:lumMod val="10000"/>
                  </a:schemeClr>
                </a:solidFill>
                <a:latin typeface="Arial (Body)"/>
              </a:rPr>
              <a:t>Định</a:t>
            </a:r>
            <a:r>
              <a:rPr lang="en-US" sz="2500" b="1" dirty="0">
                <a:solidFill>
                  <a:schemeClr val="bg1">
                    <a:lumMod val="10000"/>
                  </a:schemeClr>
                </a:solidFill>
                <a:latin typeface="Arial (Body)"/>
              </a:rPr>
              <a:t> </a:t>
            </a:r>
            <a:r>
              <a:rPr lang="en-US" sz="2500" b="1" dirty="0" err="1">
                <a:solidFill>
                  <a:schemeClr val="bg1">
                    <a:lumMod val="10000"/>
                  </a:schemeClr>
                </a:solidFill>
                <a:latin typeface="Arial (Body)"/>
              </a:rPr>
              <a:t>nghĩa</a:t>
            </a:r>
            <a:endParaRPr lang="en-US" sz="2500" b="1" dirty="0">
              <a:solidFill>
                <a:schemeClr val="bg1">
                  <a:lumMod val="10000"/>
                </a:schemeClr>
              </a:solidFill>
              <a:latin typeface="Arial (Body)"/>
            </a:endParaRPr>
          </a:p>
        </p:txBody>
      </p:sp>
      <p:sp>
        <p:nvSpPr>
          <p:cNvPr id="3" name="Rectangle 2">
            <a:extLst>
              <a:ext uri="{FF2B5EF4-FFF2-40B4-BE49-F238E27FC236}">
                <a16:creationId xmlns:a16="http://schemas.microsoft.com/office/drawing/2014/main" id="{02517483-3108-99D9-4424-72E1E8A42BFA}"/>
              </a:ext>
            </a:extLst>
          </p:cNvPr>
          <p:cNvSpPr/>
          <p:nvPr/>
        </p:nvSpPr>
        <p:spPr>
          <a:xfrm>
            <a:off x="512185" y="1650101"/>
            <a:ext cx="840294" cy="400110"/>
          </a:xfrm>
          <a:prstGeom prst="rect">
            <a:avLst/>
          </a:prstGeom>
        </p:spPr>
        <p:txBody>
          <a:bodyPr wrap="none">
            <a:spAutoFit/>
          </a:bodyPr>
          <a:lstStyle/>
          <a:p>
            <a:pPr algn="ctr">
              <a:buClrTx/>
              <a:buFontTx/>
              <a:buNone/>
              <a:defRPr/>
            </a:pPr>
            <a:r>
              <a:rPr lang="en-US" sz="2000" b="1" kern="1200" dirty="0">
                <a:solidFill>
                  <a:prstClr val="black"/>
                </a:solidFill>
                <a:latin typeface="+mj-lt"/>
                <a:ea typeface="+mn-ea"/>
                <a:cs typeface="Arial" panose="020B0604020202020204" pitchFamily="34" charset="0"/>
              </a:rPr>
              <a:t>HĐ 1.</a:t>
            </a:r>
          </a:p>
        </p:txBody>
      </p:sp>
      <p:grpSp>
        <p:nvGrpSpPr>
          <p:cNvPr id="5" name="Group 4">
            <a:extLst>
              <a:ext uri="{FF2B5EF4-FFF2-40B4-BE49-F238E27FC236}">
                <a16:creationId xmlns:a16="http://schemas.microsoft.com/office/drawing/2014/main" id="{847A56E1-C1D6-5BB6-FD8A-15C3EEE36357}"/>
              </a:ext>
            </a:extLst>
          </p:cNvPr>
          <p:cNvGrpSpPr/>
          <p:nvPr/>
        </p:nvGrpSpPr>
        <p:grpSpPr>
          <a:xfrm>
            <a:off x="60222" y="3500680"/>
            <a:ext cx="1292257" cy="537264"/>
            <a:chOff x="8441668" y="4587774"/>
            <a:chExt cx="1263473" cy="823613"/>
          </a:xfrm>
        </p:grpSpPr>
        <p:pic>
          <p:nvPicPr>
            <p:cNvPr id="6" name="Picture 5">
              <a:extLst>
                <a:ext uri="{FF2B5EF4-FFF2-40B4-BE49-F238E27FC236}">
                  <a16:creationId xmlns:a16="http://schemas.microsoft.com/office/drawing/2014/main" id="{C086ECB7-C783-2078-6B10-38CDAC93362E}"/>
                </a:ext>
              </a:extLst>
            </p:cNvPr>
            <p:cNvPicPr>
              <a:picLocks noChangeAspect="1"/>
            </p:cNvPicPr>
            <p:nvPr/>
          </p:nvPicPr>
          <p:blipFill>
            <a:blip r:embed="rId3"/>
            <a:stretch>
              <a:fillRect/>
            </a:stretch>
          </p:blipFill>
          <p:spPr>
            <a:xfrm>
              <a:off x="8553553" y="4587774"/>
              <a:ext cx="962685" cy="823613"/>
            </a:xfrm>
            <a:prstGeom prst="rect">
              <a:avLst/>
            </a:prstGeom>
          </p:spPr>
        </p:pic>
        <p:sp>
          <p:nvSpPr>
            <p:cNvPr id="7" name="TextBox 6">
              <a:extLst>
                <a:ext uri="{FF2B5EF4-FFF2-40B4-BE49-F238E27FC236}">
                  <a16:creationId xmlns:a16="http://schemas.microsoft.com/office/drawing/2014/main" id="{B6645CE1-BA59-C69E-F8FA-080EBB6D9760}"/>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D88B70E-6C73-BA61-4FCF-813DB2E0C511}"/>
                  </a:ext>
                </a:extLst>
              </p:cNvPr>
              <p:cNvSpPr txBox="1"/>
              <p:nvPr/>
            </p:nvSpPr>
            <p:spPr>
              <a:xfrm>
                <a:off x="844489" y="2238407"/>
                <a:ext cx="7455020" cy="1074077"/>
              </a:xfrm>
              <a:prstGeom prst="rect">
                <a:avLst/>
              </a:prstGeom>
              <a:noFill/>
            </p:spPr>
            <p:txBody>
              <a:bodyPr wrap="square">
                <a:spAutoFit/>
              </a:bodyPr>
              <a:lstStyle/>
              <a:p>
                <a:pPr>
                  <a:lnSpc>
                    <a:spcPct val="150000"/>
                  </a:lnSpc>
                  <a:spcBef>
                    <a:spcPts val="600"/>
                  </a:spcBef>
                  <a:spcAft>
                    <a:spcPts val="300"/>
                  </a:spcAft>
                </a:pPr>
                <a:r>
                  <a:rPr lang="en-US" sz="2000" kern="100" dirty="0">
                    <a:effectLst/>
                    <a:latin typeface="+mj-lt"/>
                    <a:ea typeface="Calibri" panose="020F0502020204030204" pitchFamily="34" charset="0"/>
                    <a:cs typeface="Times New Roman" panose="02020603050405020304" pitchFamily="18" charset="0"/>
                  </a:rPr>
                  <a:t>a) </a:t>
                </a:r>
                <a:r>
                  <a:rPr lang="en-US" sz="2000" kern="100" dirty="0" err="1">
                    <a:effectLst/>
                    <a:latin typeface="+mj-lt"/>
                    <a:ea typeface="Calibri" panose="020F0502020204030204" pitchFamily="34" charset="0"/>
                    <a:cs typeface="Times New Roman" panose="02020603050405020304" pitchFamily="18" charset="0"/>
                  </a:rPr>
                  <a:t>Biểu</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thức</a:t>
                </a:r>
                <a:r>
                  <a:rPr lang="en-US"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+1</m:t>
                    </m:r>
                  </m:oMath>
                </a14:m>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có</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phải</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là</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đa</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thức</a:t>
                </a:r>
                <a:r>
                  <a:rPr lang="en-US" sz="2000" kern="100" dirty="0">
                    <a:effectLst/>
                    <a:latin typeface="+mj-lt"/>
                    <a:ea typeface="Calibri" panose="020F0502020204030204" pitchFamily="34" charset="0"/>
                    <a:cs typeface="Times New Roman" panose="02020603050405020304" pitchFamily="18" charset="0"/>
                  </a:rPr>
                  <a:t> hay </a:t>
                </a:r>
                <a:r>
                  <a:rPr lang="en-US" sz="2000" kern="100" dirty="0" err="1">
                    <a:effectLst/>
                    <a:latin typeface="+mj-lt"/>
                    <a:ea typeface="Calibri" panose="020F0502020204030204" pitchFamily="34" charset="0"/>
                    <a:cs typeface="Times New Roman" panose="02020603050405020304" pitchFamily="18" charset="0"/>
                  </a:rPr>
                  <a:t>không</a:t>
                </a:r>
                <a:r>
                  <a:rPr lang="en-US" sz="2000" kern="100" dirty="0">
                    <a:effectLst/>
                    <a:latin typeface="+mj-lt"/>
                    <a:ea typeface="Calibri" panose="020F0502020204030204" pitchFamily="34" charset="0"/>
                    <a:cs typeface="Times New Roman" panose="02020603050405020304" pitchFamily="18" charset="0"/>
                  </a:rPr>
                  <a:t>?</a:t>
                </a:r>
              </a:p>
              <a:p>
                <a:pPr>
                  <a:lnSpc>
                    <a:spcPct val="150000"/>
                  </a:lnSpc>
                  <a:spcBef>
                    <a:spcPts val="600"/>
                  </a:spcBef>
                  <a:spcAft>
                    <a:spcPts val="300"/>
                  </a:spcAft>
                </a:pPr>
                <a:r>
                  <a:rPr lang="en-US" sz="2000" kern="100" dirty="0">
                    <a:effectLst/>
                    <a:latin typeface="+mj-lt"/>
                    <a:ea typeface="Calibri" panose="020F0502020204030204" pitchFamily="34" charset="0"/>
                    <a:cs typeface="Times New Roman" panose="02020603050405020304" pitchFamily="18" charset="0"/>
                  </a:rPr>
                  <a:t>b) </a:t>
                </a:r>
                <a:r>
                  <a:rPr lang="en-US" sz="2000" kern="100" dirty="0" err="1">
                    <a:effectLst/>
                    <a:latin typeface="+mj-lt"/>
                    <a:ea typeface="Calibri" panose="020F0502020204030204" pitchFamily="34" charset="0"/>
                    <a:cs typeface="Times New Roman" panose="02020603050405020304" pitchFamily="18" charset="0"/>
                  </a:rPr>
                  <a:t>Biểu</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thức</a:t>
                </a:r>
                <a:r>
                  <a:rPr lang="en-US"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oMath>
                </a14:m>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có</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phải</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là</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đa</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thức</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khác</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đa</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thức</a:t>
                </a:r>
                <a:r>
                  <a:rPr lang="en-US" sz="2000" kern="100" dirty="0">
                    <a:effectLst/>
                    <a:latin typeface="+mj-lt"/>
                    <a:ea typeface="Calibri" panose="020F0502020204030204" pitchFamily="34" charset="0"/>
                    <a:cs typeface="Times New Roman" panose="02020603050405020304" pitchFamily="18" charset="0"/>
                  </a:rPr>
                  <a:t> 0 hay </a:t>
                </a:r>
                <a:r>
                  <a:rPr lang="en-US" sz="2000" kern="100" dirty="0" err="1">
                    <a:effectLst/>
                    <a:latin typeface="+mj-lt"/>
                    <a:ea typeface="Calibri" panose="020F0502020204030204" pitchFamily="34" charset="0"/>
                    <a:cs typeface="Times New Roman" panose="02020603050405020304" pitchFamily="18" charset="0"/>
                  </a:rPr>
                  <a:t>không</a:t>
                </a:r>
                <a:r>
                  <a:rPr lang="en-US" sz="2000" kern="100" dirty="0">
                    <a:effectLst/>
                    <a:latin typeface="+mj-lt"/>
                    <a:ea typeface="Calibri" panose="020F0502020204030204" pitchFamily="34" charset="0"/>
                    <a:cs typeface="Times New Roman" panose="02020603050405020304" pitchFamily="18" charset="0"/>
                  </a:rPr>
                  <a:t>?</a:t>
                </a:r>
              </a:p>
            </p:txBody>
          </p:sp>
        </mc:Choice>
        <mc:Fallback xmlns="">
          <p:sp>
            <p:nvSpPr>
              <p:cNvPr id="13" name="TextBox 12">
                <a:extLst>
                  <a:ext uri="{FF2B5EF4-FFF2-40B4-BE49-F238E27FC236}">
                    <a16:creationId xmlns:a16="http://schemas.microsoft.com/office/drawing/2014/main" id="{BD88B70E-6C73-BA61-4FCF-813DB2E0C511}"/>
                  </a:ext>
                </a:extLst>
              </p:cNvPr>
              <p:cNvSpPr txBox="1">
                <a:spLocks noRot="1" noChangeAspect="1" noMove="1" noResize="1" noEditPoints="1" noAdjustHandles="1" noChangeArrowheads="1" noChangeShapeType="1" noTextEdit="1"/>
              </p:cNvSpPr>
              <p:nvPr/>
            </p:nvSpPr>
            <p:spPr>
              <a:xfrm>
                <a:off x="844489" y="2238407"/>
                <a:ext cx="7455020" cy="1074077"/>
              </a:xfrm>
              <a:prstGeom prst="rect">
                <a:avLst/>
              </a:prstGeom>
              <a:blipFill>
                <a:blip r:embed="rId4"/>
                <a:stretch>
                  <a:fillRect l="-900" r="-655" b="-9659"/>
                </a:stretch>
              </a:blipFill>
            </p:spPr>
            <p:txBody>
              <a:bodyPr/>
              <a:lstStyle/>
              <a:p>
                <a:r>
                  <a:rPr lang="en-US">
                    <a:noFill/>
                  </a:rPr>
                  <a:t> </a:t>
                </a:r>
              </a:p>
            </p:txBody>
          </p:sp>
        </mc:Fallback>
      </mc:AlternateContent>
      <p:grpSp>
        <p:nvGrpSpPr>
          <p:cNvPr id="15" name="Group 14">
            <a:extLst>
              <a:ext uri="{FF2B5EF4-FFF2-40B4-BE49-F238E27FC236}">
                <a16:creationId xmlns:a16="http://schemas.microsoft.com/office/drawing/2014/main" id="{1DE1E54C-EB91-55DD-B81F-FE386B534EF1}"/>
              </a:ext>
            </a:extLst>
          </p:cNvPr>
          <p:cNvGrpSpPr/>
          <p:nvPr/>
        </p:nvGrpSpPr>
        <p:grpSpPr>
          <a:xfrm>
            <a:off x="1233335" y="1278721"/>
            <a:ext cx="3697894" cy="959686"/>
            <a:chOff x="1416215" y="1050121"/>
            <a:chExt cx="3697894" cy="959686"/>
          </a:xfrm>
        </p:grpSpPr>
        <p:sp>
          <p:nvSpPr>
            <p:cNvPr id="4" name="Rectangle 3">
              <a:extLst>
                <a:ext uri="{FF2B5EF4-FFF2-40B4-BE49-F238E27FC236}">
                  <a16:creationId xmlns:a16="http://schemas.microsoft.com/office/drawing/2014/main" id="{BCBA9373-849F-2485-E1F8-36B5F79EA451}"/>
                </a:ext>
              </a:extLst>
            </p:cNvPr>
            <p:cNvSpPr/>
            <p:nvPr/>
          </p:nvSpPr>
          <p:spPr>
            <a:xfrm>
              <a:off x="1416215" y="1319441"/>
              <a:ext cx="3697894" cy="495905"/>
            </a:xfrm>
            <a:prstGeom prst="rect">
              <a:avLst/>
            </a:prstGeom>
          </p:spPr>
          <p:txBody>
            <a:bodyPr wrap="square">
              <a:spAutoFit/>
            </a:bodyPr>
            <a:lstStyle/>
            <a:p>
              <a:pPr marL="30480" marR="30480" algn="just">
                <a:lnSpc>
                  <a:spcPct val="150000"/>
                </a:lnSpc>
                <a:buClrTx/>
                <a:buFontTx/>
                <a:buNone/>
                <a:defRPr/>
              </a:pPr>
              <a:r>
                <a:rPr lang="en-US" sz="2000" kern="1200" dirty="0">
                  <a:latin typeface="+mj-lt"/>
                  <a:ea typeface="Times New Roman" panose="02020603050405020304" pitchFamily="18" charset="0"/>
                  <a:cs typeface="+mn-cs"/>
                </a:rPr>
                <a:t>Cho </a:t>
              </a:r>
              <a:r>
                <a:rPr lang="en-US" sz="2000" kern="1200" dirty="0" err="1">
                  <a:latin typeface="+mj-lt"/>
                  <a:ea typeface="Times New Roman" panose="02020603050405020304" pitchFamily="18" charset="0"/>
                  <a:cs typeface="+mn-cs"/>
                </a:rPr>
                <a:t>biểu</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thức</a:t>
              </a:r>
              <a:r>
                <a:rPr lang="en-US" sz="2000" kern="1200" dirty="0">
                  <a:latin typeface="+mj-lt"/>
                  <a:ea typeface="Times New Roman" panose="02020603050405020304" pitchFamily="18" charset="0"/>
                  <a:cs typeface="+mn-cs"/>
                </a:rPr>
                <a:t>              (x</a:t>
              </a:r>
              <a:r>
                <a:rPr lang="en-US" sz="2000" kern="1200" dirty="0">
                  <a:latin typeface="+mj-lt"/>
                  <a:ea typeface="Tahoma" panose="020B0604030504040204" pitchFamily="34" charset="0"/>
                  <a:cs typeface="Tahoma" panose="020B0604030504040204" pitchFamily="34" charset="0"/>
                </a:rPr>
                <a:t>≠2)</a:t>
              </a:r>
              <a:endParaRPr lang="en-US" sz="2000" kern="1200" dirty="0">
                <a:solidFill>
                  <a:prstClr val="black"/>
                </a:solidFill>
                <a:latin typeface="+mj-lt"/>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89C02FC4-B055-9FC1-6E52-AA2E483D6730}"/>
                    </a:ext>
                  </a:extLst>
                </p:cNvPr>
                <p:cNvSpPr/>
                <p:nvPr/>
              </p:nvSpPr>
              <p:spPr>
                <a:xfrm>
                  <a:off x="2719235" y="1050121"/>
                  <a:ext cx="1852764" cy="959686"/>
                </a:xfrm>
                <a:prstGeom prst="rect">
                  <a:avLst/>
                </a:prstGeom>
              </p:spPr>
              <p:txBody>
                <a:bodyPr wrap="square">
                  <a:spAutoFit/>
                </a:bodyPr>
                <a:lstStyle/>
                <a:p>
                  <a:pPr marL="30480" marR="30480" algn="just">
                    <a:lnSpc>
                      <a:spcPct val="150000"/>
                    </a:lnSpc>
                    <a:buClrTx/>
                    <a:buFontTx/>
                    <a:buNone/>
                    <a:defRPr/>
                  </a:pPr>
                  <a14:m>
                    <m:oMathPara xmlns:m="http://schemas.openxmlformats.org/officeDocument/2006/math">
                      <m:oMathParaPr>
                        <m:jc m:val="centerGroup"/>
                      </m:oMathParaPr>
                      <m:oMath xmlns:m="http://schemas.openxmlformats.org/officeDocument/2006/math">
                        <m:f>
                          <m:fPr>
                            <m:ctrlPr>
                              <a:rPr lang="en-US" sz="2000" b="0" i="1" kern="1200" smtClean="0">
                                <a:solidFill>
                                  <a:prstClr val="black"/>
                                </a:solidFill>
                                <a:latin typeface="Cambria Math" panose="02040503050406030204" pitchFamily="18" charset="0"/>
                                <a:ea typeface="Times New Roman" panose="02020603050405020304" pitchFamily="18" charset="0"/>
                                <a:cs typeface="+mn-cs"/>
                              </a:rPr>
                            </m:ctrlPr>
                          </m:fPr>
                          <m:num>
                            <m:r>
                              <a:rPr lang="en-US" sz="2000" b="0" i="1" kern="1200" smtClean="0">
                                <a:solidFill>
                                  <a:prstClr val="black"/>
                                </a:solidFill>
                                <a:latin typeface="Cambria Math" panose="02040503050406030204" pitchFamily="18" charset="0"/>
                                <a:ea typeface="Times New Roman" panose="02020603050405020304" pitchFamily="18" charset="0"/>
                                <a:cs typeface="+mn-cs"/>
                              </a:rPr>
                              <m:t>2</m:t>
                            </m:r>
                            <m:r>
                              <a:rPr lang="en-US" sz="2000" b="0" i="1" kern="1200" smtClean="0">
                                <a:solidFill>
                                  <a:prstClr val="black"/>
                                </a:solidFill>
                                <a:latin typeface="Cambria Math" panose="02040503050406030204" pitchFamily="18" charset="0"/>
                                <a:ea typeface="Times New Roman" panose="02020603050405020304" pitchFamily="18" charset="0"/>
                                <a:cs typeface="+mn-cs"/>
                              </a:rPr>
                              <m:t>𝑥</m:t>
                            </m:r>
                            <m:r>
                              <a:rPr lang="en-US" sz="2000" b="0" i="1" kern="1200" smtClean="0">
                                <a:solidFill>
                                  <a:prstClr val="black"/>
                                </a:solidFill>
                                <a:latin typeface="Cambria Math" panose="02040503050406030204" pitchFamily="18" charset="0"/>
                                <a:ea typeface="Times New Roman" panose="02020603050405020304" pitchFamily="18" charset="0"/>
                                <a:cs typeface="+mn-cs"/>
                              </a:rPr>
                              <m:t>+1</m:t>
                            </m:r>
                          </m:num>
                          <m:den>
                            <m:r>
                              <a:rPr lang="en-US" sz="2000" b="0" i="1" kern="1200" smtClean="0">
                                <a:solidFill>
                                  <a:prstClr val="black"/>
                                </a:solidFill>
                                <a:latin typeface="Cambria Math" panose="02040503050406030204" pitchFamily="18" charset="0"/>
                                <a:ea typeface="Times New Roman" panose="02020603050405020304" pitchFamily="18" charset="0"/>
                                <a:cs typeface="+mn-cs"/>
                              </a:rPr>
                              <m:t>𝑥</m:t>
                            </m:r>
                            <m:r>
                              <a:rPr lang="en-US" sz="2000" b="0" i="1" kern="1200" smtClean="0">
                                <a:solidFill>
                                  <a:prstClr val="black"/>
                                </a:solidFill>
                                <a:latin typeface="Cambria Math" panose="02040503050406030204" pitchFamily="18" charset="0"/>
                                <a:ea typeface="Times New Roman" panose="02020603050405020304" pitchFamily="18" charset="0"/>
                                <a:cs typeface="+mn-cs"/>
                              </a:rPr>
                              <m:t>−2</m:t>
                            </m:r>
                          </m:den>
                        </m:f>
                      </m:oMath>
                    </m:oMathPara>
                  </a14:m>
                  <a:endParaRPr lang="en-US" sz="2000" kern="1200" dirty="0">
                    <a:solidFill>
                      <a:prstClr val="black"/>
                    </a:solidFill>
                    <a:latin typeface="+mj-lt"/>
                    <a:ea typeface="Times New Roman" panose="02020603050405020304" pitchFamily="18" charset="0"/>
                    <a:cs typeface="+mn-cs"/>
                  </a:endParaRPr>
                </a:p>
              </p:txBody>
            </p:sp>
          </mc:Choice>
          <mc:Fallback xmlns="">
            <p:sp>
              <p:nvSpPr>
                <p:cNvPr id="14" name="Rectangle 13">
                  <a:extLst>
                    <a:ext uri="{FF2B5EF4-FFF2-40B4-BE49-F238E27FC236}">
                      <a16:creationId xmlns:a16="http://schemas.microsoft.com/office/drawing/2014/main" id="{89C02FC4-B055-9FC1-6E52-AA2E483D6730}"/>
                    </a:ext>
                  </a:extLst>
                </p:cNvPr>
                <p:cNvSpPr>
                  <a:spLocks noRot="1" noChangeAspect="1" noMove="1" noResize="1" noEditPoints="1" noAdjustHandles="1" noChangeArrowheads="1" noChangeShapeType="1" noTextEdit="1"/>
                </p:cNvSpPr>
                <p:nvPr/>
              </p:nvSpPr>
              <p:spPr>
                <a:xfrm>
                  <a:off x="2719235" y="1050121"/>
                  <a:ext cx="1852764" cy="959686"/>
                </a:xfrm>
                <a:prstGeom prst="rect">
                  <a:avLst/>
                </a:prstGeom>
                <a:blipFill>
                  <a:blip r:embed="rId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3E229EF-D4FE-75FE-6B27-1C9AD5A4524F}"/>
                  </a:ext>
                </a:extLst>
              </p:cNvPr>
              <p:cNvSpPr txBox="1"/>
              <p:nvPr/>
            </p:nvSpPr>
            <p:spPr>
              <a:xfrm>
                <a:off x="1466912" y="3769312"/>
                <a:ext cx="6256501" cy="1074077"/>
              </a:xfrm>
              <a:prstGeom prst="rect">
                <a:avLst/>
              </a:prstGeom>
              <a:noFill/>
            </p:spPr>
            <p:txBody>
              <a:bodyPr wrap="square">
                <a:spAutoFit/>
              </a:bodyPr>
              <a:lstStyle/>
              <a:p>
                <a:pPr algn="just">
                  <a:lnSpc>
                    <a:spcPct val="150000"/>
                  </a:lnSpc>
                  <a:spcBef>
                    <a:spcPts val="600"/>
                  </a:spcBef>
                  <a:spcAft>
                    <a:spcPts val="300"/>
                  </a:spcAft>
                </a:pPr>
                <a:r>
                  <a:rPr lang="en-US" sz="2000" kern="100" dirty="0">
                    <a:effectLst/>
                    <a:latin typeface="+mj-lt"/>
                    <a:ea typeface="Calibri" panose="020F0502020204030204" pitchFamily="34" charset="0"/>
                    <a:cs typeface="Times New Roman" panose="02020603050405020304" pitchFamily="18" charset="0"/>
                  </a:rPr>
                  <a:t>a) </a:t>
                </a:r>
                <a:r>
                  <a:rPr lang="en-US" sz="2000" kern="100" dirty="0" err="1">
                    <a:effectLst/>
                    <a:latin typeface="+mj-lt"/>
                    <a:ea typeface="Calibri" panose="020F0502020204030204" pitchFamily="34" charset="0"/>
                    <a:cs typeface="Times New Roman" panose="02020603050405020304" pitchFamily="18" charset="0"/>
                  </a:rPr>
                  <a:t>Biểu</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thức</a:t>
                </a:r>
                <a:r>
                  <a:rPr lang="en-US"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r>
                      <a:rPr lang="nl-NL"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+1</m:t>
                    </m:r>
                  </m:oMath>
                </a14:m>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là</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đa</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thức</a:t>
                </a:r>
                <a:r>
                  <a:rPr lang="en-US" sz="2000" kern="100" dirty="0">
                    <a:effectLst/>
                    <a:latin typeface="+mj-lt"/>
                    <a:ea typeface="Times New Roman" panose="02020603050405020304" pitchFamily="18" charset="0"/>
                    <a:cs typeface="Times New Roman" panose="02020603050405020304" pitchFamily="18" charset="0"/>
                  </a:rPr>
                  <a:t>.</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en-US" sz="2000" kern="100" dirty="0">
                    <a:effectLst/>
                    <a:latin typeface="+mj-lt"/>
                    <a:ea typeface="Times New Roman" panose="02020603050405020304" pitchFamily="18" charset="0"/>
                    <a:cs typeface="Times New Roman" panose="02020603050405020304" pitchFamily="18" charset="0"/>
                  </a:rPr>
                  <a:t>b)</a:t>
                </a:r>
                <a:r>
                  <a:rPr lang="en-US" sz="2000" kern="100" dirty="0">
                    <a:latin typeface="+mj-lt"/>
                    <a:ea typeface="Calibri" panose="020F0502020204030204" pitchFamily="34"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Biểu</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thức</a:t>
                </a:r>
                <a:r>
                  <a:rPr lang="en-US" sz="20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oMath>
                </a14:m>
                <a:r>
                  <a:rPr lang="en-US" sz="2000" kern="100" dirty="0">
                    <a:effectLst/>
                    <a:latin typeface="+mj-lt"/>
                    <a:ea typeface="Times New Roman" panose="02020603050405020304" pitchFamily="18" charset="0"/>
                    <a:cs typeface="Times New Roman" panose="02020603050405020304" pitchFamily="18" charset="0"/>
                  </a:rPr>
                  <a:t> </a:t>
                </a:r>
                <a:r>
                  <a:rPr lang="en-US" sz="2000" kern="1200" dirty="0">
                    <a:ea typeface="Times New Roman" panose="02020603050405020304" pitchFamily="18" charset="0"/>
                  </a:rPr>
                  <a:t>với x</a:t>
                </a:r>
                <a:r>
                  <a:rPr lang="en-US" sz="2000" kern="1200" dirty="0">
                    <a:ea typeface="Tahoma" panose="020B0604030504040204" pitchFamily="34" charset="0"/>
                    <a:cs typeface="Tahoma" panose="020B0604030504040204" pitchFamily="34" charset="0"/>
                  </a:rPr>
                  <a:t>≠2</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là</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đa</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thức</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khác</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đa</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thức</a:t>
                </a:r>
                <a:r>
                  <a:rPr lang="en-US" sz="2000" kern="100" dirty="0">
                    <a:effectLst/>
                    <a:latin typeface="+mj-lt"/>
                    <a:ea typeface="Times New Roman" panose="02020603050405020304" pitchFamily="18" charset="0"/>
                    <a:cs typeface="Times New Roman" panose="02020603050405020304" pitchFamily="18" charset="0"/>
                  </a:rPr>
                  <a:t> 0.</a:t>
                </a:r>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53E229EF-D4FE-75FE-6B27-1C9AD5A4524F}"/>
                  </a:ext>
                </a:extLst>
              </p:cNvPr>
              <p:cNvSpPr txBox="1">
                <a:spLocks noRot="1" noChangeAspect="1" noMove="1" noResize="1" noEditPoints="1" noAdjustHandles="1" noChangeArrowheads="1" noChangeShapeType="1" noTextEdit="1"/>
              </p:cNvSpPr>
              <p:nvPr/>
            </p:nvSpPr>
            <p:spPr>
              <a:xfrm>
                <a:off x="1466912" y="3769312"/>
                <a:ext cx="6256501" cy="1074077"/>
              </a:xfrm>
              <a:prstGeom prst="rect">
                <a:avLst/>
              </a:prstGeom>
              <a:blipFill>
                <a:blip r:embed="rId6"/>
                <a:stretch>
                  <a:fillRect l="-1072" b="-9040"/>
                </a:stretch>
              </a:blipFill>
            </p:spPr>
            <p:txBody>
              <a:bodyPr/>
              <a:lstStyle/>
              <a:p>
                <a:r>
                  <a:rPr lang="en-US">
                    <a:noFill/>
                  </a:rPr>
                  <a:t> </a:t>
                </a:r>
              </a:p>
            </p:txBody>
          </p:sp>
        </mc:Fallback>
      </mc:AlternateContent>
      <p:pic>
        <p:nvPicPr>
          <p:cNvPr id="21" name="Picture 20">
            <a:extLst>
              <a:ext uri="{FF2B5EF4-FFF2-40B4-BE49-F238E27FC236}">
                <a16:creationId xmlns:a16="http://schemas.microsoft.com/office/drawing/2014/main" id="{4DCD4224-2DD5-2155-2A02-EDE04E4E8A3E}"/>
              </a:ext>
            </a:extLst>
          </p:cNvPr>
          <p:cNvPicPr>
            <a:picLocks noChangeAspect="1"/>
          </p:cNvPicPr>
          <p:nvPr/>
        </p:nvPicPr>
        <p:blipFill rotWithShape="1">
          <a:blip r:embed="rId7"/>
          <a:srcRect l="26375" r="25583"/>
          <a:stretch/>
        </p:blipFill>
        <p:spPr>
          <a:xfrm>
            <a:off x="6619299" y="653136"/>
            <a:ext cx="1680210" cy="196726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3" grpId="0"/>
      <p:bldP spid="19"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pPr>
            <a:endParaRPr lang="vi-VN" sz="1350" kern="1200" noProof="1">
              <a:solidFill>
                <a:prstClr val="black"/>
              </a:solidFill>
              <a:latin typeface="Arial" panose="020B0604020202020204" pitchFamily="34" charset="0"/>
              <a:cs typeface="Arial" panose="020B0604020202020204" pitchFamily="34" charset="0"/>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8" y="3515286"/>
            <a:ext cx="2314221" cy="1643097"/>
          </a:xfrm>
          <a:prstGeom prst="rect">
            <a:avLst/>
          </a:prstGeom>
        </p:spPr>
      </p:pic>
      <mc:AlternateContent xmlns:mc="http://schemas.openxmlformats.org/markup-compatibility/2006" xmlns:a14="http://schemas.microsoft.com/office/drawing/2010/main">
        <mc:Choice Requires="a14">
          <p:sp>
            <p:nvSpPr>
              <p:cNvPr id="11" name="Đáp án đúng">
                <a:extLst>
                  <a:ext uri="{FF2B5EF4-FFF2-40B4-BE49-F238E27FC236}">
                    <a16:creationId xmlns:a16="http://schemas.microsoft.com/office/drawing/2014/main" id="{A4FFC7F1-1A24-BA46-DBA2-0CD9CA7A7888}"/>
                  </a:ext>
                </a:extLst>
              </p:cNvPr>
              <p:cNvSpPr/>
              <p:nvPr/>
            </p:nvSpPr>
            <p:spPr>
              <a:xfrm>
                <a:off x="914399" y="2281427"/>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1600" kern="1200" noProof="1">
                    <a:solidFill>
                      <a:prstClr val="black"/>
                    </a:solidFill>
                    <a:latin typeface="Arial" panose="020B0604020202020204" pitchFamily="34" charset="0"/>
                    <a:cs typeface="Arial" panose="020B0604020202020204" pitchFamily="34" charset="0"/>
                  </a:rPr>
                  <a:t>A. </a:t>
                </a:r>
                <a14:m>
                  <m:oMath xmlns:m="http://schemas.openxmlformats.org/officeDocument/2006/math">
                    <m:f>
                      <m:fPr>
                        <m:ctrlPr>
                          <a:rPr lang="en-US" sz="1600" i="1">
                            <a:solidFill>
                              <a:srgbClr val="000000"/>
                            </a:solidFill>
                            <a:latin typeface="Cambria Math" panose="02040503050406030204" pitchFamily="18" charset="0"/>
                            <a:cs typeface="Times New Roman" panose="02020603050405020304" pitchFamily="18" charset="0"/>
                          </a:rPr>
                        </m:ctrlPr>
                      </m:fPr>
                      <m:num>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m:t>
                        </m:r>
                      </m:num>
                      <m:den>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𝐵</m:t>
                        </m:r>
                      </m:den>
                    </m:f>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1600" i="1">
                            <a:solidFill>
                              <a:srgbClr val="000000"/>
                            </a:solidFill>
                            <a:latin typeface="Cambria Math" panose="02040503050406030204" pitchFamily="18" charset="0"/>
                            <a:cs typeface="Times New Roman" panose="02020603050405020304" pitchFamily="18" charset="0"/>
                          </a:rPr>
                        </m:ctrlPr>
                      </m:fPr>
                      <m:num>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m:t>
                        </m:r>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𝑀</m:t>
                        </m:r>
                      </m:num>
                      <m:den>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𝐵</m:t>
                        </m:r>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𝑀</m:t>
                        </m:r>
                      </m:den>
                    </m:f>
                  </m:oMath>
                </a14:m>
                <a:r>
                  <a:rPr lang="en-US" sz="16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(với M khác đa thức 0)</a:t>
                </a:r>
                <a:endParaRPr lang="vi-VN" sz="1600" kern="1200" noProof="1">
                  <a:solidFill>
                    <a:prstClr val="black"/>
                  </a:solidFill>
                  <a:latin typeface="Arial" panose="020B0604020202020204" pitchFamily="34" charset="0"/>
                  <a:cs typeface="Arial" panose="020B0604020202020204" pitchFamily="34" charset="0"/>
                </a:endParaRPr>
              </a:p>
            </p:txBody>
          </p:sp>
        </mc:Choice>
        <mc:Fallback xmlns="">
          <p:sp>
            <p:nvSpPr>
              <p:cNvPr id="11" name="Đáp án đúng">
                <a:extLst>
                  <a:ext uri="{FF2B5EF4-FFF2-40B4-BE49-F238E27FC236}">
                    <a16:creationId xmlns:a16="http://schemas.microsoft.com/office/drawing/2014/main" id="{A4FFC7F1-1A24-BA46-DBA2-0CD9CA7A7888}"/>
                  </a:ext>
                </a:extLst>
              </p:cNvPr>
              <p:cNvSpPr>
                <a:spLocks noRot="1" noChangeAspect="1" noMove="1" noResize="1" noEditPoints="1" noAdjustHandles="1" noChangeArrowheads="1" noChangeShapeType="1" noTextEdit="1"/>
              </p:cNvSpPr>
              <p:nvPr/>
            </p:nvSpPr>
            <p:spPr>
              <a:xfrm>
                <a:off x="914399" y="2281427"/>
                <a:ext cx="3401292" cy="826997"/>
              </a:xfrm>
              <a:prstGeom prst="round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Đáp án sai 1">
                <a:extLst>
                  <a:ext uri="{FF2B5EF4-FFF2-40B4-BE49-F238E27FC236}">
                    <a16:creationId xmlns:a16="http://schemas.microsoft.com/office/drawing/2014/main" id="{C23B0DDF-18F3-C4DA-E106-5C54FD8AEB34}"/>
                  </a:ext>
                </a:extLst>
              </p:cNvPr>
              <p:cNvSpPr/>
              <p:nvPr/>
            </p:nvSpPr>
            <p:spPr>
              <a:xfrm>
                <a:off x="914400" y="3358061"/>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1600" kern="1200" noProof="1">
                    <a:solidFill>
                      <a:prstClr val="black"/>
                    </a:solidFill>
                    <a:latin typeface="Arial" panose="020B0604020202020204" pitchFamily="34" charset="0"/>
                    <a:cs typeface="Arial" panose="020B0604020202020204" pitchFamily="34" charset="0"/>
                  </a:rPr>
                  <a:t>B. </a:t>
                </a:r>
                <a14:m>
                  <m:oMath xmlns:m="http://schemas.openxmlformats.org/officeDocument/2006/math">
                    <m:f>
                      <m:fPr>
                        <m:ctrlP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fPr>
                      <m:num>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m:t>
                        </m:r>
                      </m:num>
                      <m:den>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𝐵</m:t>
                        </m:r>
                      </m:den>
                    </m:f>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fPr>
                      <m:num>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m:t>
                        </m:r>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𝑁</m:t>
                        </m:r>
                      </m:num>
                      <m:den>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𝐵</m:t>
                        </m:r>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𝑁</m:t>
                        </m:r>
                      </m:den>
                    </m:f>
                  </m:oMath>
                </a14:m>
                <a:r>
                  <a:rPr lang="en-US" sz="16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pt-BR" sz="1600" dirty="0">
                    <a:solidFill>
                      <a:srgbClr val="000000"/>
                    </a:solidFill>
                    <a:latin typeface="Arial" panose="020B0604020202020204" pitchFamily="34" charset="0"/>
                    <a:ea typeface="Arial" panose="020B0604020202020204" pitchFamily="34" charset="0"/>
                    <a:cs typeface="Arial" panose="020B0604020202020204" pitchFamily="34" charset="0"/>
                  </a:rPr>
                  <a:t>(với N khác đa thức 0)</a:t>
                </a:r>
                <a:endParaRPr lang="en-US" sz="1600" dirty="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2" name="Đáp án sai 1">
                <a:extLst>
                  <a:ext uri="{FF2B5EF4-FFF2-40B4-BE49-F238E27FC236}">
                    <a16:creationId xmlns:a16="http://schemas.microsoft.com/office/drawing/2014/main" id="{C23B0DDF-18F3-C4DA-E106-5C54FD8AEB34}"/>
                  </a:ext>
                </a:extLst>
              </p:cNvPr>
              <p:cNvSpPr>
                <a:spLocks noRot="1" noChangeAspect="1" noMove="1" noResize="1" noEditPoints="1" noAdjustHandles="1" noChangeArrowheads="1" noChangeShapeType="1" noTextEdit="1"/>
              </p:cNvSpPr>
              <p:nvPr/>
            </p:nvSpPr>
            <p:spPr>
              <a:xfrm>
                <a:off x="914400" y="3358061"/>
                <a:ext cx="3401292" cy="826997"/>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Đáp án sai 2">
                <a:extLst>
                  <a:ext uri="{FF2B5EF4-FFF2-40B4-BE49-F238E27FC236}">
                    <a16:creationId xmlns:a16="http://schemas.microsoft.com/office/drawing/2014/main" id="{574917DF-9513-B3B1-0814-998BB5B017D1}"/>
                  </a:ext>
                </a:extLst>
              </p:cNvPr>
              <p:cNvSpPr/>
              <p:nvPr/>
            </p:nvSpPr>
            <p:spPr>
              <a:xfrm>
                <a:off x="4835236" y="2281427"/>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1600" kern="1200" noProof="1">
                    <a:solidFill>
                      <a:prstClr val="black"/>
                    </a:solidFill>
                    <a:latin typeface="Arial" panose="020B0604020202020204" pitchFamily="34" charset="0"/>
                    <a:cs typeface="Arial" panose="020B0604020202020204" pitchFamily="34" charset="0"/>
                  </a:rPr>
                  <a:t>C. </a:t>
                </a:r>
                <a14:m>
                  <m:oMath xmlns:m="http://schemas.openxmlformats.org/officeDocument/2006/math">
                    <m:f>
                      <m:fPr>
                        <m:ctrlPr>
                          <a:rPr lang="en-US" sz="1600" i="1">
                            <a:solidFill>
                              <a:srgbClr val="000000"/>
                            </a:solidFill>
                            <a:latin typeface="Cambria Math" panose="02040503050406030204" pitchFamily="18" charset="0"/>
                            <a:cs typeface="Times New Roman" panose="02020603050405020304" pitchFamily="18" charset="0"/>
                          </a:rPr>
                        </m:ctrlPr>
                      </m:fPr>
                      <m:num>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m:t>
                        </m:r>
                      </m:num>
                      <m:den>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𝐵</m:t>
                        </m:r>
                      </m:den>
                    </m:f>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1600" i="1">
                            <a:solidFill>
                              <a:srgbClr val="000000"/>
                            </a:solidFill>
                            <a:latin typeface="Cambria Math" panose="02040503050406030204" pitchFamily="18" charset="0"/>
                            <a:cs typeface="Times New Roman" panose="02020603050405020304" pitchFamily="18" charset="0"/>
                          </a:rPr>
                        </m:ctrlPr>
                      </m:fPr>
                      <m:num>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m:t>
                        </m:r>
                      </m:num>
                      <m:den>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𝐵</m:t>
                        </m:r>
                      </m:den>
                    </m:f>
                  </m:oMath>
                </a14:m>
                <a:endParaRPr lang="vi-VN" sz="1600" kern="1200" noProof="1">
                  <a:solidFill>
                    <a:prstClr val="black"/>
                  </a:solidFill>
                  <a:latin typeface="Arial" panose="020B0604020202020204" pitchFamily="34" charset="0"/>
                  <a:cs typeface="Arial" panose="020B0604020202020204" pitchFamily="34" charset="0"/>
                </a:endParaRPr>
              </a:p>
            </p:txBody>
          </p:sp>
        </mc:Choice>
        <mc:Fallback xmlns="">
          <p:sp>
            <p:nvSpPr>
              <p:cNvPr id="13" name="Đáp án sai 2">
                <a:extLst>
                  <a:ext uri="{FF2B5EF4-FFF2-40B4-BE49-F238E27FC236}">
                    <a16:creationId xmlns:a16="http://schemas.microsoft.com/office/drawing/2014/main" id="{574917DF-9513-B3B1-0814-998BB5B017D1}"/>
                  </a:ext>
                </a:extLst>
              </p:cNvPr>
              <p:cNvSpPr>
                <a:spLocks noRot="1" noChangeAspect="1" noMove="1" noResize="1" noEditPoints="1" noAdjustHandles="1" noChangeArrowheads="1" noChangeShapeType="1" noTextEdit="1"/>
              </p:cNvSpPr>
              <p:nvPr/>
            </p:nvSpPr>
            <p:spPr>
              <a:xfrm>
                <a:off x="4835236" y="2281427"/>
                <a:ext cx="3401292" cy="826997"/>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Đáp án sai 3">
                <a:extLst>
                  <a:ext uri="{FF2B5EF4-FFF2-40B4-BE49-F238E27FC236}">
                    <a16:creationId xmlns:a16="http://schemas.microsoft.com/office/drawing/2014/main" id="{FEE1D38D-3DDB-FD3B-60EF-A1A97CFCB2E8}"/>
                  </a:ext>
                </a:extLst>
              </p:cNvPr>
              <p:cNvSpPr/>
              <p:nvPr/>
            </p:nvSpPr>
            <p:spPr>
              <a:xfrm>
                <a:off x="4835236" y="3358061"/>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1600" kern="1200" noProof="1">
                    <a:solidFill>
                      <a:prstClr val="black"/>
                    </a:solidFill>
                    <a:latin typeface="Arial" panose="020B0604020202020204" pitchFamily="34" charset="0"/>
                    <a:cs typeface="Arial" panose="020B0604020202020204" pitchFamily="34" charset="0"/>
                  </a:rPr>
                  <a:t>D. </a:t>
                </a:r>
                <a14:m>
                  <m:oMath xmlns:m="http://schemas.openxmlformats.org/officeDocument/2006/math">
                    <m:f>
                      <m:fPr>
                        <m:ctrlPr>
                          <a:rPr lang="en-US" sz="1600" i="1">
                            <a:solidFill>
                              <a:srgbClr val="000000"/>
                            </a:solidFill>
                            <a:latin typeface="Cambria Math" panose="02040503050406030204" pitchFamily="18" charset="0"/>
                            <a:cs typeface="Times New Roman" panose="02020603050405020304" pitchFamily="18" charset="0"/>
                          </a:rPr>
                        </m:ctrlPr>
                      </m:fPr>
                      <m:num>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m:t>
                        </m:r>
                      </m:num>
                      <m:den>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𝐵</m:t>
                        </m:r>
                      </m:den>
                    </m:f>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1600" i="1">
                            <a:solidFill>
                              <a:srgbClr val="000000"/>
                            </a:solidFill>
                            <a:latin typeface="Cambria Math" panose="02040503050406030204" pitchFamily="18" charset="0"/>
                            <a:cs typeface="Times New Roman" panose="02020603050405020304" pitchFamily="18" charset="0"/>
                          </a:rPr>
                        </m:ctrlPr>
                      </m:fPr>
                      <m:num>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m:t>
                        </m:r>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𝐶</m:t>
                        </m:r>
                      </m:num>
                      <m:den>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𝐵</m:t>
                        </m:r>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𝐶</m:t>
                        </m:r>
                      </m:den>
                    </m:f>
                  </m:oMath>
                </a14:m>
                <a:r>
                  <a:rPr lang="en-US" sz="1600" kern="1200" noProof="1">
                    <a:solidFill>
                      <a:prstClr val="black"/>
                    </a:solidFill>
                    <a:latin typeface="Arial" panose="020B0604020202020204" pitchFamily="34" charset="0"/>
                    <a:cs typeface="Arial" panose="020B0604020202020204" pitchFamily="34" charset="0"/>
                  </a:rPr>
                  <a:t> (với M khác đa thức 0)</a:t>
                </a:r>
                <a:endParaRPr lang="vi-VN" sz="1600" kern="1200" noProof="1">
                  <a:solidFill>
                    <a:prstClr val="black"/>
                  </a:solidFill>
                  <a:latin typeface="Arial" panose="020B0604020202020204" pitchFamily="34" charset="0"/>
                  <a:cs typeface="Arial" panose="020B0604020202020204" pitchFamily="34" charset="0"/>
                </a:endParaRPr>
              </a:p>
            </p:txBody>
          </p:sp>
        </mc:Choice>
        <mc:Fallback xmlns="">
          <p:sp>
            <p:nvSpPr>
              <p:cNvPr id="14" name="Đáp án sai 3">
                <a:extLst>
                  <a:ext uri="{FF2B5EF4-FFF2-40B4-BE49-F238E27FC236}">
                    <a16:creationId xmlns:a16="http://schemas.microsoft.com/office/drawing/2014/main" id="{FEE1D38D-3DDB-FD3B-60EF-A1A97CFCB2E8}"/>
                  </a:ext>
                </a:extLst>
              </p:cNvPr>
              <p:cNvSpPr>
                <a:spLocks noRot="1" noChangeAspect="1" noMove="1" noResize="1" noEditPoints="1" noAdjustHandles="1" noChangeArrowheads="1" noChangeShapeType="1" noTextEdit="1"/>
              </p:cNvSpPr>
              <p:nvPr/>
            </p:nvSpPr>
            <p:spPr>
              <a:xfrm>
                <a:off x="4835236" y="3358061"/>
                <a:ext cx="3401292" cy="826997"/>
              </a:xfrm>
              <a:prstGeom prst="roundRect">
                <a:avLst/>
              </a:prstGeom>
              <a:blipFill>
                <a:blip r:embed="rId9"/>
                <a:stretch>
                  <a:fillRect/>
                </a:stretch>
              </a:blipFill>
              <a:ln>
                <a:noFill/>
              </a:ln>
            </p:spPr>
            <p:txBody>
              <a:bodyPr/>
              <a:lstStyle/>
              <a:p>
                <a:r>
                  <a:rPr lang="en-US">
                    <a:noFill/>
                  </a:rPr>
                  <a:t> </a:t>
                </a:r>
              </a:p>
            </p:txBody>
          </p:sp>
        </mc:Fallback>
      </mc:AlternateContent>
      <p:sp>
        <p:nvSpPr>
          <p:cNvPr id="16" name="Rectangle: Rounded Corners 15">
            <a:extLst>
              <a:ext uri="{FF2B5EF4-FFF2-40B4-BE49-F238E27FC236}">
                <a16:creationId xmlns:a16="http://schemas.microsoft.com/office/drawing/2014/main" id="{1E8BE878-1A35-8080-8E47-B37423610705}"/>
              </a:ext>
            </a:extLst>
          </p:cNvPr>
          <p:cNvSpPr/>
          <p:nvPr/>
        </p:nvSpPr>
        <p:spPr>
          <a:xfrm>
            <a:off x="500962" y="449509"/>
            <a:ext cx="8139793" cy="13765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pPr>
            <a:r>
              <a:rPr lang="vi-VN" sz="2400" kern="1200" noProof="1">
                <a:solidFill>
                  <a:prstClr val="black"/>
                </a:solidFill>
                <a:latin typeface="Arial" panose="020B0604020202020204" pitchFamily="34" charset="0"/>
                <a:cs typeface="Arial" panose="020B0604020202020204" pitchFamily="34" charset="0"/>
              </a:rPr>
              <a:t>Câu hỏi</a:t>
            </a:r>
            <a:r>
              <a:rPr lang="en-US" sz="2400" kern="1200" noProof="1">
                <a:solidFill>
                  <a:prstClr val="black"/>
                </a:solidFill>
                <a:latin typeface="Arial" panose="020B0604020202020204" pitchFamily="34" charset="0"/>
                <a:cs typeface="Arial" panose="020B0604020202020204" pitchFamily="34" charset="0"/>
              </a:rPr>
              <a:t> 3:</a:t>
            </a:r>
          </a:p>
          <a:p>
            <a:pPr algn="ctr" defTabSz="685835">
              <a:lnSpc>
                <a:spcPct val="150000"/>
              </a:lnSpc>
              <a:buClrTx/>
            </a:pPr>
            <a:r>
              <a:rPr lang="pt-BR" sz="2400" dirty="0">
                <a:solidFill>
                  <a:srgbClr val="000000"/>
                </a:solidFill>
                <a:latin typeface="Arial" panose="020B0604020202020204" pitchFamily="34" charset="0"/>
                <a:ea typeface="Arial" panose="020B0604020202020204" pitchFamily="34" charset="0"/>
                <a:cs typeface="Arial" panose="020B0604020202020204" pitchFamily="34" charset="0"/>
              </a:rPr>
              <a:t>Chọn câu </a:t>
            </a:r>
            <a:r>
              <a:rPr lang="pt-BR" sz="2400" b="1" dirty="0">
                <a:solidFill>
                  <a:srgbClr val="000000"/>
                </a:solidFill>
                <a:latin typeface="Arial" panose="020B0604020202020204" pitchFamily="34" charset="0"/>
                <a:ea typeface="Arial" panose="020B0604020202020204" pitchFamily="34" charset="0"/>
                <a:cs typeface="Arial" panose="020B0604020202020204" pitchFamily="34" charset="0"/>
              </a:rPr>
              <a:t>sai</a:t>
            </a:r>
            <a:r>
              <a:rPr lang="pt-BR" sz="2400" dirty="0">
                <a:solidFill>
                  <a:srgbClr val="000000"/>
                </a:solidFill>
                <a:latin typeface="Arial" panose="020B0604020202020204" pitchFamily="34" charset="0"/>
                <a:ea typeface="Arial" panose="020B0604020202020204" pitchFamily="34" charset="0"/>
                <a:cs typeface="Arial" panose="020B0604020202020204" pitchFamily="34" charset="0"/>
              </a:rPr>
              <a:t>. Với đa thức B ≠ 0 ta có?</a:t>
            </a:r>
            <a:endParaRPr lang="vi-VN" sz="2250" kern="1200" noProof="1">
              <a:solidFill>
                <a:prstClr val="black"/>
              </a:solidFill>
              <a:latin typeface="Arial" panose="020B0604020202020204" pitchFamily="34" charset="0"/>
              <a:cs typeface="Arial" panose="020B0604020202020204" pitchFamily="34" charset="0"/>
            </a:endParaRPr>
          </a:p>
        </p:txBody>
      </p:sp>
      <p:pic>
        <p:nvPicPr>
          <p:cNvPr id="3" name="Picture 2">
            <a:hlinkClick r:id="rId10" action="ppaction://hlinksldjump"/>
            <a:extLst>
              <a:ext uri="{FF2B5EF4-FFF2-40B4-BE49-F238E27FC236}">
                <a16:creationId xmlns:a16="http://schemas.microsoft.com/office/drawing/2014/main" id="{865E76FE-017C-33A8-5D08-8269E5FF68A8}"/>
              </a:ext>
            </a:extLst>
          </p:cNvPr>
          <p:cNvPicPr>
            <a:picLocks noChangeAspect="1"/>
          </p:cNvPicPr>
          <p:nvPr/>
        </p:nvPicPr>
        <p:blipFill>
          <a:blip r:embed="rId11"/>
          <a:stretch>
            <a:fillRect/>
          </a:stretch>
        </p:blipFill>
        <p:spPr>
          <a:xfrm>
            <a:off x="8039100" y="4124608"/>
            <a:ext cx="1259445" cy="1026335"/>
          </a:xfrm>
          <a:prstGeom prst="rect">
            <a:avLst/>
          </a:prstGeom>
        </p:spPr>
      </p:pic>
      <mc:AlternateContent xmlns:mc="http://schemas.openxmlformats.org/markup-compatibility/2006" xmlns:a14="http://schemas.microsoft.com/office/drawing/2010/main">
        <mc:Choice Requires="a14">
          <p:sp>
            <p:nvSpPr>
              <p:cNvPr id="15" name="Đáp án đúng">
                <a:extLst>
                  <a:ext uri="{FF2B5EF4-FFF2-40B4-BE49-F238E27FC236}">
                    <a16:creationId xmlns:a16="http://schemas.microsoft.com/office/drawing/2014/main" id="{03CECB44-2582-028B-4FB3-D2CB5385536F}"/>
                  </a:ext>
                </a:extLst>
              </p:cNvPr>
              <p:cNvSpPr/>
              <p:nvPr/>
            </p:nvSpPr>
            <p:spPr>
              <a:xfrm>
                <a:off x="4839738" y="3350619"/>
                <a:ext cx="3401292" cy="851294"/>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1600" kern="1200" noProof="1">
                    <a:solidFill>
                      <a:prstClr val="black"/>
                    </a:solidFill>
                    <a:latin typeface="Arial" panose="020B0604020202020204" pitchFamily="34" charset="0"/>
                    <a:cs typeface="Arial" panose="020B0604020202020204" pitchFamily="34" charset="0"/>
                  </a:rPr>
                  <a:t>D. </a:t>
                </a:r>
                <a14:m>
                  <m:oMath xmlns:m="http://schemas.openxmlformats.org/officeDocument/2006/math">
                    <m:f>
                      <m:fPr>
                        <m:ctrlPr>
                          <a:rPr lang="en-US" sz="1600" i="1">
                            <a:solidFill>
                              <a:srgbClr val="000000"/>
                            </a:solidFill>
                            <a:latin typeface="Cambria Math" panose="02040503050406030204" pitchFamily="18" charset="0"/>
                            <a:cs typeface="Times New Roman" panose="02020603050405020304" pitchFamily="18" charset="0"/>
                          </a:rPr>
                        </m:ctrlPr>
                      </m:fPr>
                      <m:num>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m:t>
                        </m:r>
                      </m:num>
                      <m:den>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𝐵</m:t>
                        </m:r>
                      </m:den>
                    </m:f>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1600" i="1">
                            <a:solidFill>
                              <a:srgbClr val="000000"/>
                            </a:solidFill>
                            <a:latin typeface="Cambria Math" panose="02040503050406030204" pitchFamily="18" charset="0"/>
                            <a:cs typeface="Times New Roman" panose="02020603050405020304" pitchFamily="18" charset="0"/>
                          </a:rPr>
                        </m:ctrlPr>
                      </m:fPr>
                      <m:num>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m:t>
                        </m:r>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𝐶</m:t>
                        </m:r>
                      </m:num>
                      <m:den>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𝐵</m:t>
                        </m:r>
                        <m:r>
                          <a:rPr lang="pt-BR"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𝐶</m:t>
                        </m:r>
                      </m:den>
                    </m:f>
                  </m:oMath>
                </a14:m>
                <a:r>
                  <a:rPr lang="en-US" sz="1600" kern="1200" noProof="1">
                    <a:solidFill>
                      <a:prstClr val="black"/>
                    </a:solidFill>
                    <a:latin typeface="Arial" panose="020B0604020202020204" pitchFamily="34" charset="0"/>
                    <a:cs typeface="Arial" panose="020B0604020202020204" pitchFamily="34" charset="0"/>
                  </a:rPr>
                  <a:t> (với M khác đa thức 0)</a:t>
                </a:r>
                <a:endParaRPr lang="vi-VN" sz="1600" kern="1200" noProof="1">
                  <a:solidFill>
                    <a:prstClr val="black"/>
                  </a:solidFill>
                  <a:cs typeface="Arial" panose="020B0604020202020204" pitchFamily="34" charset="0"/>
                </a:endParaRPr>
              </a:p>
            </p:txBody>
          </p:sp>
        </mc:Choice>
        <mc:Fallback xmlns="">
          <p:sp>
            <p:nvSpPr>
              <p:cNvPr id="15" name="Đáp án đúng">
                <a:extLst>
                  <a:ext uri="{FF2B5EF4-FFF2-40B4-BE49-F238E27FC236}">
                    <a16:creationId xmlns:a16="http://schemas.microsoft.com/office/drawing/2014/main" id="{03CECB44-2582-028B-4FB3-D2CB5385536F}"/>
                  </a:ext>
                </a:extLst>
              </p:cNvPr>
              <p:cNvSpPr>
                <a:spLocks noRot="1" noChangeAspect="1" noMove="1" noResize="1" noEditPoints="1" noAdjustHandles="1" noChangeArrowheads="1" noChangeShapeType="1" noTextEdit="1"/>
              </p:cNvSpPr>
              <p:nvPr/>
            </p:nvSpPr>
            <p:spPr>
              <a:xfrm>
                <a:off x="4839738" y="3350619"/>
                <a:ext cx="3401292" cy="851294"/>
              </a:xfrm>
              <a:prstGeom prst="roundRect">
                <a:avLst/>
              </a:prstGeom>
              <a:blipFill>
                <a:blip r:embed="rId12"/>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1190389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animBg="1"/>
      <p:bldP spid="1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pPr>
            <a:endParaRPr lang="vi-VN" sz="1350" kern="1200" noProof="1">
              <a:solidFill>
                <a:prstClr val="black"/>
              </a:solidFill>
              <a:latin typeface="Arial" panose="020B0604020202020204" pitchFamily="34" charset="0"/>
              <a:cs typeface="Arial" panose="020B0604020202020204" pitchFamily="34" charset="0"/>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8" y="3515286"/>
            <a:ext cx="2314221" cy="1643097"/>
          </a:xfrm>
          <a:prstGeom prst="rect">
            <a:avLst/>
          </a:prstGeom>
        </p:spPr>
      </p:pic>
      <mc:AlternateContent xmlns:mc="http://schemas.openxmlformats.org/markup-compatibility/2006" xmlns:a14="http://schemas.microsoft.com/office/drawing/2010/main">
        <mc:Choice Requires="a14">
          <p:sp>
            <p:nvSpPr>
              <p:cNvPr id="11" name="Đáp án đúng">
                <a:extLst>
                  <a:ext uri="{FF2B5EF4-FFF2-40B4-BE49-F238E27FC236}">
                    <a16:creationId xmlns:a16="http://schemas.microsoft.com/office/drawing/2014/main" id="{60F62086-0E41-EBA7-FF95-EEBA4A4938A8}"/>
                  </a:ext>
                </a:extLst>
              </p:cNvPr>
              <p:cNvSpPr/>
              <p:nvPr/>
            </p:nvSpPr>
            <p:spPr>
              <a:xfrm>
                <a:off x="914399" y="2281427"/>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A. </a:t>
                </a:r>
                <a14:m>
                  <m:oMath xmlns:m="http://schemas.openxmlformats.org/officeDocument/2006/math">
                    <m:r>
                      <a:rPr lang="en-US" sz="2400" b="0" i="1" smtClean="0">
                        <a:solidFill>
                          <a:srgbClr val="000000"/>
                        </a:solidFill>
                        <a:latin typeface="Cambria Math" panose="02040503050406030204" pitchFamily="18" charset="0"/>
                        <a:cs typeface="Times New Roman" panose="02020603050405020304" pitchFamily="18" charset="0"/>
                      </a:rPr>
                      <m:t>𝑥</m:t>
                    </m:r>
                    <m:r>
                      <a:rPr lang="en-US" sz="24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oMath>
                </a14:m>
                <a:endParaRPr lang="vi-VN" sz="2250" kern="1200" noProof="1">
                  <a:solidFill>
                    <a:prstClr val="black"/>
                  </a:solidFill>
                  <a:latin typeface="Arial" panose="020B0604020202020204" pitchFamily="34" charset="0"/>
                  <a:cs typeface="Arial" panose="020B0604020202020204" pitchFamily="34" charset="0"/>
                </a:endParaRPr>
              </a:p>
            </p:txBody>
          </p:sp>
        </mc:Choice>
        <mc:Fallback xmlns="">
          <p:sp>
            <p:nvSpPr>
              <p:cNvPr id="11" name="Đáp án đúng">
                <a:extLst>
                  <a:ext uri="{FF2B5EF4-FFF2-40B4-BE49-F238E27FC236}">
                    <a16:creationId xmlns:a16="http://schemas.microsoft.com/office/drawing/2014/main" id="{60F62086-0E41-EBA7-FF95-EEBA4A4938A8}"/>
                  </a:ext>
                </a:extLst>
              </p:cNvPr>
              <p:cNvSpPr>
                <a:spLocks noRot="1" noChangeAspect="1" noMove="1" noResize="1" noEditPoints="1" noAdjustHandles="1" noChangeArrowheads="1" noChangeShapeType="1" noTextEdit="1"/>
              </p:cNvSpPr>
              <p:nvPr/>
            </p:nvSpPr>
            <p:spPr>
              <a:xfrm>
                <a:off x="914399" y="2281427"/>
                <a:ext cx="3401292" cy="826997"/>
              </a:xfrm>
              <a:prstGeom prst="round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Đáp án sai 1">
                <a:extLst>
                  <a:ext uri="{FF2B5EF4-FFF2-40B4-BE49-F238E27FC236}">
                    <a16:creationId xmlns:a16="http://schemas.microsoft.com/office/drawing/2014/main" id="{754D97DD-1281-4430-A5F4-D71F00776125}"/>
                  </a:ext>
                </a:extLst>
              </p:cNvPr>
              <p:cNvSpPr/>
              <p:nvPr/>
            </p:nvSpPr>
            <p:spPr>
              <a:xfrm>
                <a:off x="914400" y="3358061"/>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B. </a:t>
                </a:r>
                <a14:m>
                  <m:oMath xmlns:m="http://schemas.openxmlformats.org/officeDocument/2006/math">
                    <m:r>
                      <a:rPr lang="en-US" sz="2400" b="0" i="1" smtClean="0">
                        <a:solidFill>
                          <a:srgbClr val="000000"/>
                        </a:solidFill>
                        <a:latin typeface="Cambria Math" panose="02040503050406030204" pitchFamily="18" charset="0"/>
                        <a:cs typeface="Times New Roman" panose="02020603050405020304" pitchFamily="18" charset="0"/>
                      </a:rPr>
                      <m:t>𝑥</m:t>
                    </m:r>
                    <m:r>
                      <a:rPr lang="en-US" sz="24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oMath>
                </a14:m>
                <a:r>
                  <a:rPr lang="en-US" sz="2250" kern="1200" noProof="1">
                    <a:solidFill>
                      <a:prstClr val="black"/>
                    </a:solidFill>
                    <a:latin typeface="Arial" panose="020B0604020202020204" pitchFamily="34" charset="0"/>
                    <a:cs typeface="Arial" panose="020B0604020202020204" pitchFamily="34" charset="0"/>
                  </a:rPr>
                  <a:t> và </a:t>
                </a:r>
                <a14:m>
                  <m:oMath xmlns:m="http://schemas.openxmlformats.org/officeDocument/2006/math">
                    <m:r>
                      <a:rPr lang="en-US" sz="2250" b="0" i="1" kern="1200" noProof="1" smtClean="0">
                        <a:solidFill>
                          <a:prstClr val="black"/>
                        </a:solidFill>
                        <a:latin typeface="Cambria Math" panose="02040503050406030204" pitchFamily="18" charset="0"/>
                        <a:cs typeface="Arial" panose="020B0604020202020204" pitchFamily="34" charset="0"/>
                      </a:rPr>
                      <m:t>𝑥</m:t>
                    </m:r>
                    <m:r>
                      <a:rPr lang="en-US" sz="2250" b="0" i="1" kern="1200" noProof="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≠−2</m:t>
                    </m:r>
                  </m:oMath>
                </a14:m>
                <a:endParaRPr lang="vi-VN" sz="2250" kern="1200" noProof="1">
                  <a:solidFill>
                    <a:prstClr val="black"/>
                  </a:solidFill>
                  <a:latin typeface="Arial" panose="020B0604020202020204" pitchFamily="34" charset="0"/>
                  <a:cs typeface="Arial" panose="020B0604020202020204" pitchFamily="34" charset="0"/>
                </a:endParaRPr>
              </a:p>
            </p:txBody>
          </p:sp>
        </mc:Choice>
        <mc:Fallback xmlns="">
          <p:sp>
            <p:nvSpPr>
              <p:cNvPr id="12" name="Đáp án sai 1">
                <a:extLst>
                  <a:ext uri="{FF2B5EF4-FFF2-40B4-BE49-F238E27FC236}">
                    <a16:creationId xmlns:a16="http://schemas.microsoft.com/office/drawing/2014/main" id="{754D97DD-1281-4430-A5F4-D71F00776125}"/>
                  </a:ext>
                </a:extLst>
              </p:cNvPr>
              <p:cNvSpPr>
                <a:spLocks noRot="1" noChangeAspect="1" noMove="1" noResize="1" noEditPoints="1" noAdjustHandles="1" noChangeArrowheads="1" noChangeShapeType="1" noTextEdit="1"/>
              </p:cNvSpPr>
              <p:nvPr/>
            </p:nvSpPr>
            <p:spPr>
              <a:xfrm>
                <a:off x="914400" y="3358061"/>
                <a:ext cx="3401292" cy="826997"/>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Đáp án sai 2">
                <a:extLst>
                  <a:ext uri="{FF2B5EF4-FFF2-40B4-BE49-F238E27FC236}">
                    <a16:creationId xmlns:a16="http://schemas.microsoft.com/office/drawing/2014/main" id="{422104B6-D0A2-D3A2-E68C-693CA5DD4F19}"/>
                  </a:ext>
                </a:extLst>
              </p:cNvPr>
              <p:cNvSpPr/>
              <p:nvPr/>
            </p:nvSpPr>
            <p:spPr>
              <a:xfrm>
                <a:off x="4835236" y="2281427"/>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C. </a:t>
                </a:r>
                <a14:m>
                  <m:oMath xmlns:m="http://schemas.openxmlformats.org/officeDocument/2006/math">
                    <m:r>
                      <a:rPr lang="en-US" sz="2400" b="0" i="1" smtClean="0">
                        <a:solidFill>
                          <a:srgbClr val="000000"/>
                        </a:solidFill>
                        <a:latin typeface="Cambria Math" panose="02040503050406030204" pitchFamily="18" charset="0"/>
                        <a:cs typeface="Times New Roman" panose="02020603050405020304" pitchFamily="18" charset="0"/>
                      </a:rPr>
                      <m:t>𝑥</m:t>
                    </m:r>
                    <m:r>
                      <a:rPr lang="en-US" sz="2400" b="0" i="1" smtClean="0">
                        <a:solidFill>
                          <a:srgbClr val="000000"/>
                        </a:solidFill>
                        <a:latin typeface="Cambria Math" panose="02040503050406030204" pitchFamily="18" charset="0"/>
                        <a:cs typeface="Times New Roman" panose="02020603050405020304" pitchFamily="18" charset="0"/>
                      </a:rPr>
                      <m:t>=2</m:t>
                    </m:r>
                  </m:oMath>
                </a14:m>
                <a:endParaRPr lang="vi-VN" sz="2250" kern="1200" noProof="1">
                  <a:solidFill>
                    <a:prstClr val="black"/>
                  </a:solidFill>
                  <a:latin typeface="Arial" panose="020B0604020202020204" pitchFamily="34" charset="0"/>
                  <a:cs typeface="Arial" panose="020B0604020202020204" pitchFamily="34" charset="0"/>
                </a:endParaRPr>
              </a:p>
            </p:txBody>
          </p:sp>
        </mc:Choice>
        <mc:Fallback xmlns="">
          <p:sp>
            <p:nvSpPr>
              <p:cNvPr id="13" name="Đáp án sai 2">
                <a:extLst>
                  <a:ext uri="{FF2B5EF4-FFF2-40B4-BE49-F238E27FC236}">
                    <a16:creationId xmlns:a16="http://schemas.microsoft.com/office/drawing/2014/main" id="{422104B6-D0A2-D3A2-E68C-693CA5DD4F19}"/>
                  </a:ext>
                </a:extLst>
              </p:cNvPr>
              <p:cNvSpPr>
                <a:spLocks noRot="1" noChangeAspect="1" noMove="1" noResize="1" noEditPoints="1" noAdjustHandles="1" noChangeArrowheads="1" noChangeShapeType="1" noTextEdit="1"/>
              </p:cNvSpPr>
              <p:nvPr/>
            </p:nvSpPr>
            <p:spPr>
              <a:xfrm>
                <a:off x="4835236" y="2281427"/>
                <a:ext cx="3401292" cy="826997"/>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Đáp án sai 3">
                <a:extLst>
                  <a:ext uri="{FF2B5EF4-FFF2-40B4-BE49-F238E27FC236}">
                    <a16:creationId xmlns:a16="http://schemas.microsoft.com/office/drawing/2014/main" id="{91960023-BF08-89D1-ECB4-22860B371095}"/>
                  </a:ext>
                </a:extLst>
              </p:cNvPr>
              <p:cNvSpPr/>
              <p:nvPr/>
            </p:nvSpPr>
            <p:spPr>
              <a:xfrm>
                <a:off x="4835236" y="3358061"/>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D. </a:t>
                </a:r>
                <a14:m>
                  <m:oMath xmlns:m="http://schemas.openxmlformats.org/officeDocument/2006/math">
                    <m:r>
                      <a:rPr lang="en-US" sz="2400" b="0" i="1" smtClean="0">
                        <a:solidFill>
                          <a:srgbClr val="000000"/>
                        </a:solidFill>
                        <a:latin typeface="Cambria Math" panose="02040503050406030204" pitchFamily="18" charset="0"/>
                        <a:cs typeface="Times New Roman" panose="02020603050405020304" pitchFamily="18" charset="0"/>
                      </a:rPr>
                      <m:t>𝑥</m:t>
                    </m:r>
                    <m:r>
                      <a:rPr lang="en-US" sz="24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oMath>
                </a14:m>
                <a:endParaRPr lang="vi-VN" sz="2250" kern="1200" noProof="1">
                  <a:solidFill>
                    <a:prstClr val="black"/>
                  </a:solidFill>
                  <a:latin typeface="Arial" panose="020B0604020202020204" pitchFamily="34" charset="0"/>
                  <a:cs typeface="Arial" panose="020B0604020202020204" pitchFamily="34" charset="0"/>
                </a:endParaRPr>
              </a:p>
            </p:txBody>
          </p:sp>
        </mc:Choice>
        <mc:Fallback xmlns="">
          <p:sp>
            <p:nvSpPr>
              <p:cNvPr id="14" name="Đáp án sai 3">
                <a:extLst>
                  <a:ext uri="{FF2B5EF4-FFF2-40B4-BE49-F238E27FC236}">
                    <a16:creationId xmlns:a16="http://schemas.microsoft.com/office/drawing/2014/main" id="{91960023-BF08-89D1-ECB4-22860B371095}"/>
                  </a:ext>
                </a:extLst>
              </p:cNvPr>
              <p:cNvSpPr>
                <a:spLocks noRot="1" noChangeAspect="1" noMove="1" noResize="1" noEditPoints="1" noAdjustHandles="1" noChangeArrowheads="1" noChangeShapeType="1" noTextEdit="1"/>
              </p:cNvSpPr>
              <p:nvPr/>
            </p:nvSpPr>
            <p:spPr>
              <a:xfrm>
                <a:off x="4835236" y="3358061"/>
                <a:ext cx="3401292" cy="826997"/>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Đáp án đúng">
                <a:extLst>
                  <a:ext uri="{FF2B5EF4-FFF2-40B4-BE49-F238E27FC236}">
                    <a16:creationId xmlns:a16="http://schemas.microsoft.com/office/drawing/2014/main" id="{3FA73170-A273-61F1-7154-982DEF69DEA9}"/>
                  </a:ext>
                </a:extLst>
              </p:cNvPr>
              <p:cNvSpPr/>
              <p:nvPr/>
            </p:nvSpPr>
            <p:spPr>
              <a:xfrm>
                <a:off x="916405" y="3358060"/>
                <a:ext cx="3399286" cy="826997"/>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B. </a:t>
                </a:r>
                <a14:m>
                  <m:oMath xmlns:m="http://schemas.openxmlformats.org/officeDocument/2006/math">
                    <m:r>
                      <a:rPr lang="en-US" sz="2400" i="1">
                        <a:solidFill>
                          <a:srgbClr val="000000"/>
                        </a:solidFill>
                        <a:latin typeface="Cambria Math" panose="02040503050406030204" pitchFamily="18" charset="0"/>
                        <a:cs typeface="Times New Roman" panose="02020603050405020304" pitchFamily="18" charset="0"/>
                      </a:rPr>
                      <m:t>𝑥</m:t>
                    </m:r>
                    <m:r>
                      <a:rPr lang="en-US" sz="2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oMath>
                </a14:m>
                <a:r>
                  <a:rPr lang="en-US" sz="2250" kern="1200" noProof="1">
                    <a:solidFill>
                      <a:prstClr val="black"/>
                    </a:solidFill>
                    <a:latin typeface="Arial" panose="020B0604020202020204" pitchFamily="34" charset="0"/>
                    <a:cs typeface="Arial" panose="020B0604020202020204" pitchFamily="34" charset="0"/>
                  </a:rPr>
                  <a:t> và </a:t>
                </a:r>
                <a14:m>
                  <m:oMath xmlns:m="http://schemas.openxmlformats.org/officeDocument/2006/math">
                    <m:r>
                      <a:rPr lang="en-US" sz="2250" i="1" kern="1200" noProof="1">
                        <a:solidFill>
                          <a:prstClr val="black"/>
                        </a:solidFill>
                        <a:latin typeface="Cambria Math" panose="02040503050406030204" pitchFamily="18" charset="0"/>
                        <a:cs typeface="Arial" panose="020B0604020202020204" pitchFamily="34" charset="0"/>
                      </a:rPr>
                      <m:t>𝑥</m:t>
                    </m:r>
                    <m:r>
                      <a:rPr lang="en-US" sz="2250" i="1" kern="1200" noProof="1">
                        <a:solidFill>
                          <a:prstClr val="black"/>
                        </a:solidFill>
                        <a:latin typeface="Cambria Math" panose="02040503050406030204" pitchFamily="18" charset="0"/>
                        <a:ea typeface="Cambria Math" panose="02040503050406030204" pitchFamily="18" charset="0"/>
                        <a:cs typeface="Arial" panose="020B0604020202020204" pitchFamily="34" charset="0"/>
                      </a:rPr>
                      <m:t>≠−2</m:t>
                    </m:r>
                  </m:oMath>
                </a14:m>
                <a:endParaRPr lang="vi-VN" sz="2250" kern="1200" noProof="1">
                  <a:solidFill>
                    <a:prstClr val="black"/>
                  </a:solidFill>
                  <a:cs typeface="Arial" panose="020B0604020202020204" pitchFamily="34" charset="0"/>
                </a:endParaRPr>
              </a:p>
            </p:txBody>
          </p:sp>
        </mc:Choice>
        <mc:Fallback xmlns="">
          <p:sp>
            <p:nvSpPr>
              <p:cNvPr id="15" name="Đáp án đúng">
                <a:extLst>
                  <a:ext uri="{FF2B5EF4-FFF2-40B4-BE49-F238E27FC236}">
                    <a16:creationId xmlns:a16="http://schemas.microsoft.com/office/drawing/2014/main" id="{3FA73170-A273-61F1-7154-982DEF69DEA9}"/>
                  </a:ext>
                </a:extLst>
              </p:cNvPr>
              <p:cNvSpPr>
                <a:spLocks noRot="1" noChangeAspect="1" noMove="1" noResize="1" noEditPoints="1" noAdjustHandles="1" noChangeArrowheads="1" noChangeShapeType="1" noTextEdit="1"/>
              </p:cNvSpPr>
              <p:nvPr/>
            </p:nvSpPr>
            <p:spPr>
              <a:xfrm>
                <a:off x="916405" y="3358060"/>
                <a:ext cx="3399286" cy="826997"/>
              </a:xfrm>
              <a:prstGeom prst="roundRect">
                <a:avLst/>
              </a:prstGeom>
              <a:blipFill>
                <a:blip r:embed="rId10"/>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Rounded Corners 15">
                <a:extLst>
                  <a:ext uri="{FF2B5EF4-FFF2-40B4-BE49-F238E27FC236}">
                    <a16:creationId xmlns:a16="http://schemas.microsoft.com/office/drawing/2014/main" id="{0E177D64-5801-A8C3-17C1-4919A9CE991D}"/>
                  </a:ext>
                </a:extLst>
              </p:cNvPr>
              <p:cNvSpPr/>
              <p:nvPr/>
            </p:nvSpPr>
            <p:spPr>
              <a:xfrm>
                <a:off x="500962" y="449509"/>
                <a:ext cx="8139793" cy="13765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pPr>
                <a:r>
                  <a:rPr lang="vi-VN" sz="2400" kern="1200" noProof="1">
                    <a:solidFill>
                      <a:prstClr val="black"/>
                    </a:solidFill>
                    <a:latin typeface="Arial" panose="020B0604020202020204" pitchFamily="34" charset="0"/>
                    <a:cs typeface="Arial" panose="020B0604020202020204" pitchFamily="34" charset="0"/>
                  </a:rPr>
                  <a:t>Câu hỏi</a:t>
                </a:r>
                <a:r>
                  <a:rPr lang="en-US" sz="2400" kern="1200" noProof="1">
                    <a:solidFill>
                      <a:prstClr val="black"/>
                    </a:solidFill>
                    <a:latin typeface="Arial" panose="020B0604020202020204" pitchFamily="34" charset="0"/>
                    <a:cs typeface="Arial" panose="020B0604020202020204" pitchFamily="34" charset="0"/>
                  </a:rPr>
                  <a:t> 4:</a:t>
                </a:r>
              </a:p>
              <a:p>
                <a:pPr algn="ctr" defTabSz="685835">
                  <a:lnSpc>
                    <a:spcPct val="150000"/>
                  </a:lnSpc>
                  <a:buClrTx/>
                </a:pPr>
                <a:r>
                  <a:rPr lang="pt-BR" sz="2400" dirty="0">
                    <a:solidFill>
                      <a:srgbClr val="000000"/>
                    </a:solidFill>
                    <a:latin typeface="Arial" panose="020B0604020202020204" pitchFamily="34" charset="0"/>
                    <a:ea typeface="Arial" panose="020B0604020202020204" pitchFamily="34" charset="0"/>
                    <a:cs typeface="Arial" panose="020B0604020202020204" pitchFamily="34" charset="0"/>
                  </a:rPr>
                  <a:t>Phân thức </a:t>
                </a:r>
                <a14:m>
                  <m:oMath xmlns:m="http://schemas.openxmlformats.org/officeDocument/2006/math">
                    <m:f>
                      <m:fPr>
                        <m:ctrlPr>
                          <a:rPr lang="en-US" sz="2400" i="1">
                            <a:solidFill>
                              <a:srgbClr val="000000"/>
                            </a:solidFill>
                            <a:latin typeface="Cambria Math" panose="02040503050406030204" pitchFamily="18" charset="0"/>
                          </a:rPr>
                        </m:ctrlPr>
                      </m:fPr>
                      <m:num>
                        <m:r>
                          <a:rPr lang="en-US" sz="2400" b="0" i="1" smtClean="0">
                            <a:solidFill>
                              <a:srgbClr val="000000"/>
                            </a:solidFill>
                            <a:latin typeface="Cambria Math" panose="02040503050406030204" pitchFamily="18" charset="0"/>
                          </a:rPr>
                          <m:t>5</m:t>
                        </m:r>
                        <m:r>
                          <a:rPr lang="en-US" sz="2400" b="0" i="1" smtClean="0">
                            <a:solidFill>
                              <a:srgbClr val="000000"/>
                            </a:solidFill>
                            <a:latin typeface="Cambria Math" panose="02040503050406030204" pitchFamily="18" charset="0"/>
                          </a:rPr>
                          <m:t>𝑥</m:t>
                        </m:r>
                        <m:r>
                          <a:rPr lang="en-US" sz="2400" b="0" i="1" smtClean="0">
                            <a:solidFill>
                              <a:srgbClr val="000000"/>
                            </a:solidFill>
                            <a:latin typeface="Cambria Math" panose="02040503050406030204" pitchFamily="18" charset="0"/>
                          </a:rPr>
                          <m:t>−1</m:t>
                        </m:r>
                      </m:num>
                      <m:den>
                        <m:sSup>
                          <m:sSupPr>
                            <m:ctrlPr>
                              <a:rPr lang="en-US" sz="24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sSupPr>
                          <m:e>
                            <m:r>
                              <a:rPr lang="en-US" sz="24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e>
                          <m:sup>
                            <m:r>
                              <a:rPr lang="en-US" sz="24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sup>
                        </m:sSup>
                        <m:r>
                          <a:rPr lang="en-US" sz="24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−4</m:t>
                        </m:r>
                      </m:den>
                    </m:f>
                  </m:oMath>
                </a14:m>
                <a:r>
                  <a:rPr lang="en-US" sz="2250" kern="1200" noProof="1">
                    <a:solidFill>
                      <a:prstClr val="black"/>
                    </a:solidFill>
                    <a:latin typeface="Arial" panose="020B0604020202020204" pitchFamily="34" charset="0"/>
                    <a:cs typeface="Arial" panose="020B0604020202020204" pitchFamily="34" charset="0"/>
                  </a:rPr>
                  <a:t> xác định khi?</a:t>
                </a:r>
                <a:endParaRPr lang="vi-VN" sz="2250" kern="1200" noProof="1">
                  <a:solidFill>
                    <a:prstClr val="black"/>
                  </a:solidFill>
                  <a:latin typeface="Arial" panose="020B0604020202020204" pitchFamily="34" charset="0"/>
                  <a:cs typeface="Arial" panose="020B0604020202020204" pitchFamily="34" charset="0"/>
                </a:endParaRPr>
              </a:p>
            </p:txBody>
          </p:sp>
        </mc:Choice>
        <mc:Fallback xmlns="">
          <p:sp>
            <p:nvSpPr>
              <p:cNvPr id="16" name="Rectangle: Rounded Corners 15">
                <a:extLst>
                  <a:ext uri="{FF2B5EF4-FFF2-40B4-BE49-F238E27FC236}">
                    <a16:creationId xmlns:a16="http://schemas.microsoft.com/office/drawing/2014/main" id="{0E177D64-5801-A8C3-17C1-4919A9CE991D}"/>
                  </a:ext>
                </a:extLst>
              </p:cNvPr>
              <p:cNvSpPr>
                <a:spLocks noRot="1" noChangeAspect="1" noMove="1" noResize="1" noEditPoints="1" noAdjustHandles="1" noChangeArrowheads="1" noChangeShapeType="1" noTextEdit="1"/>
              </p:cNvSpPr>
              <p:nvPr/>
            </p:nvSpPr>
            <p:spPr>
              <a:xfrm>
                <a:off x="500962" y="449509"/>
                <a:ext cx="8139793" cy="1376524"/>
              </a:xfrm>
              <a:prstGeom prst="roundRect">
                <a:avLst/>
              </a:prstGeom>
              <a:blipFill>
                <a:blip r:embed="rId11"/>
                <a:stretch>
                  <a:fillRect b="-3540"/>
                </a:stretch>
              </a:blipFill>
              <a:ln>
                <a:noFill/>
              </a:ln>
            </p:spPr>
            <p:txBody>
              <a:bodyPr/>
              <a:lstStyle/>
              <a:p>
                <a:r>
                  <a:rPr lang="en-US">
                    <a:noFill/>
                  </a:rPr>
                  <a:t> </a:t>
                </a:r>
              </a:p>
            </p:txBody>
          </p:sp>
        </mc:Fallback>
      </mc:AlternateContent>
      <p:pic>
        <p:nvPicPr>
          <p:cNvPr id="3" name="Picture 2">
            <a:hlinkClick r:id="rId12" action="ppaction://hlinksldjump"/>
            <a:extLst>
              <a:ext uri="{FF2B5EF4-FFF2-40B4-BE49-F238E27FC236}">
                <a16:creationId xmlns:a16="http://schemas.microsoft.com/office/drawing/2014/main" id="{D16CD3D6-21C7-59BF-4317-FF63366A895B}"/>
              </a:ext>
            </a:extLst>
          </p:cNvPr>
          <p:cNvPicPr>
            <a:picLocks noChangeAspect="1"/>
          </p:cNvPicPr>
          <p:nvPr/>
        </p:nvPicPr>
        <p:blipFill>
          <a:blip r:embed="rId13"/>
          <a:stretch>
            <a:fillRect/>
          </a:stretch>
        </p:blipFill>
        <p:spPr>
          <a:xfrm>
            <a:off x="8039100" y="4124608"/>
            <a:ext cx="1259445" cy="1026335"/>
          </a:xfrm>
          <a:prstGeom prst="rect">
            <a:avLst/>
          </a:prstGeom>
        </p:spPr>
      </p:pic>
    </p:spTree>
    <p:extLst>
      <p:ext uri="{BB962C8B-B14F-4D97-AF65-F5344CB8AC3E}">
        <p14:creationId xmlns:p14="http://schemas.microsoft.com/office/powerpoint/2010/main" val="16836361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pPr>
            <a:endParaRPr lang="vi-VN" sz="1350" kern="1200" noProof="1">
              <a:solidFill>
                <a:prstClr val="black"/>
              </a:solidFill>
              <a:latin typeface="Arial" panose="020B0604020202020204" pitchFamily="34" charset="0"/>
              <a:cs typeface="Arial" panose="020B0604020202020204" pitchFamily="34" charset="0"/>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8" y="3515286"/>
            <a:ext cx="2314221" cy="1643097"/>
          </a:xfrm>
          <a:prstGeom prst="rect">
            <a:avLst/>
          </a:prstGeom>
        </p:spPr>
      </p:pic>
      <p:sp>
        <p:nvSpPr>
          <p:cNvPr id="11" name="Đáp án đúng">
            <a:extLst>
              <a:ext uri="{FF2B5EF4-FFF2-40B4-BE49-F238E27FC236}">
                <a16:creationId xmlns:a16="http://schemas.microsoft.com/office/drawing/2014/main" id="{AF2C286A-127F-7F5F-A656-4F1A803CA22C}"/>
              </a:ext>
            </a:extLst>
          </p:cNvPr>
          <p:cNvSpPr/>
          <p:nvPr/>
        </p:nvSpPr>
        <p:spPr>
          <a:xfrm>
            <a:off x="914399" y="2281427"/>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A. 1</a:t>
            </a:r>
            <a:endParaRPr lang="vi-VN" sz="2250" kern="1200" noProof="1">
              <a:solidFill>
                <a:prstClr val="black"/>
              </a:solidFill>
              <a:latin typeface="Arial" panose="020B0604020202020204" pitchFamily="34" charset="0"/>
              <a:cs typeface="Arial" panose="020B0604020202020204" pitchFamily="34" charset="0"/>
            </a:endParaRPr>
          </a:p>
        </p:txBody>
      </p:sp>
      <p:sp>
        <p:nvSpPr>
          <p:cNvPr id="12" name="Đáp án sai 1">
            <a:extLst>
              <a:ext uri="{FF2B5EF4-FFF2-40B4-BE49-F238E27FC236}">
                <a16:creationId xmlns:a16="http://schemas.microsoft.com/office/drawing/2014/main" id="{5056B9E5-3364-0C1E-8DFA-A02B97B5E6BD}"/>
              </a:ext>
            </a:extLst>
          </p:cNvPr>
          <p:cNvSpPr/>
          <p:nvPr/>
        </p:nvSpPr>
        <p:spPr>
          <a:xfrm>
            <a:off x="914400" y="3358061"/>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B. 2</a:t>
            </a:r>
            <a:endParaRPr lang="vi-VN" sz="2250" kern="1200" noProof="1">
              <a:solidFill>
                <a:prstClr val="black"/>
              </a:solidFill>
              <a:latin typeface="Arial" panose="020B0604020202020204" pitchFamily="34" charset="0"/>
              <a:cs typeface="Arial" panose="020B0604020202020204" pitchFamily="34" charset="0"/>
            </a:endParaRPr>
          </a:p>
        </p:txBody>
      </p:sp>
      <p:sp>
        <p:nvSpPr>
          <p:cNvPr id="13" name="Đáp án sai 2">
            <a:extLst>
              <a:ext uri="{FF2B5EF4-FFF2-40B4-BE49-F238E27FC236}">
                <a16:creationId xmlns:a16="http://schemas.microsoft.com/office/drawing/2014/main" id="{120E2359-B3C1-CC3F-4BA5-189384F89E2B}"/>
              </a:ext>
            </a:extLst>
          </p:cNvPr>
          <p:cNvSpPr/>
          <p:nvPr/>
        </p:nvSpPr>
        <p:spPr>
          <a:xfrm>
            <a:off x="4835236" y="2281427"/>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C. 3</a:t>
            </a:r>
            <a:endParaRPr lang="vi-VN" sz="2250" kern="1200" noProof="1">
              <a:solidFill>
                <a:prstClr val="black"/>
              </a:solidFill>
              <a:latin typeface="Arial" panose="020B0604020202020204" pitchFamily="34" charset="0"/>
              <a:cs typeface="Arial" panose="020B0604020202020204" pitchFamily="34" charset="0"/>
            </a:endParaRPr>
          </a:p>
        </p:txBody>
      </p:sp>
      <p:sp>
        <p:nvSpPr>
          <p:cNvPr id="14" name="Đáp án sai 3">
            <a:extLst>
              <a:ext uri="{FF2B5EF4-FFF2-40B4-BE49-F238E27FC236}">
                <a16:creationId xmlns:a16="http://schemas.microsoft.com/office/drawing/2014/main" id="{C6C22141-2209-8E3E-2181-B3E300C3E403}"/>
              </a:ext>
            </a:extLst>
          </p:cNvPr>
          <p:cNvSpPr/>
          <p:nvPr/>
        </p:nvSpPr>
        <p:spPr>
          <a:xfrm>
            <a:off x="4835236" y="3358061"/>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D. - 1</a:t>
            </a:r>
            <a:endParaRPr lang="vi-VN" sz="2250" kern="1200" noProof="1">
              <a:solidFill>
                <a:prstClr val="black"/>
              </a:solidFill>
              <a:latin typeface="Arial" panose="020B0604020202020204" pitchFamily="34" charset="0"/>
              <a:cs typeface="Arial" panose="020B0604020202020204" pitchFamily="34" charset="0"/>
            </a:endParaRPr>
          </a:p>
        </p:txBody>
      </p:sp>
      <p:sp>
        <p:nvSpPr>
          <p:cNvPr id="15" name="Đáp án đúng">
            <a:extLst>
              <a:ext uri="{FF2B5EF4-FFF2-40B4-BE49-F238E27FC236}">
                <a16:creationId xmlns:a16="http://schemas.microsoft.com/office/drawing/2014/main" id="{8F9D87F5-617E-157D-2D67-2C6B76C9444A}"/>
              </a:ext>
            </a:extLst>
          </p:cNvPr>
          <p:cNvSpPr/>
          <p:nvPr/>
        </p:nvSpPr>
        <p:spPr>
          <a:xfrm>
            <a:off x="918902" y="2288868"/>
            <a:ext cx="3401292" cy="826997"/>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A. 1</a:t>
            </a:r>
            <a:endParaRPr lang="vi-VN" sz="2250" kern="1200" noProof="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Rectangle: Rounded Corners 15">
                <a:extLst>
                  <a:ext uri="{FF2B5EF4-FFF2-40B4-BE49-F238E27FC236}">
                    <a16:creationId xmlns:a16="http://schemas.microsoft.com/office/drawing/2014/main" id="{B291424D-C76C-2239-4873-A8B482BD7DD6}"/>
                  </a:ext>
                </a:extLst>
              </p:cNvPr>
              <p:cNvSpPr/>
              <p:nvPr/>
            </p:nvSpPr>
            <p:spPr>
              <a:xfrm>
                <a:off x="500962" y="449509"/>
                <a:ext cx="8139793" cy="13765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pPr>
                <a:r>
                  <a:rPr lang="vi-VN" sz="2400" kern="1200" noProof="1">
                    <a:solidFill>
                      <a:prstClr val="black"/>
                    </a:solidFill>
                    <a:latin typeface="Arial" panose="020B0604020202020204" pitchFamily="34" charset="0"/>
                    <a:cs typeface="Arial" panose="020B0604020202020204" pitchFamily="34" charset="0"/>
                  </a:rPr>
                  <a:t>Câu hỏi</a:t>
                </a:r>
                <a:r>
                  <a:rPr lang="en-US" sz="2400" kern="1200" noProof="1">
                    <a:solidFill>
                      <a:prstClr val="black"/>
                    </a:solidFill>
                    <a:latin typeface="Arial" panose="020B0604020202020204" pitchFamily="34" charset="0"/>
                    <a:cs typeface="Arial" panose="020B0604020202020204" pitchFamily="34" charset="0"/>
                  </a:rPr>
                  <a:t> 5:</a:t>
                </a:r>
              </a:p>
              <a:p>
                <a:pPr algn="ctr" defTabSz="685835">
                  <a:lnSpc>
                    <a:spcPct val="150000"/>
                  </a:lnSpc>
                  <a:buClrTx/>
                </a:pPr>
                <a:r>
                  <a:rPr lang="pt-BR" sz="2400" dirty="0">
                    <a:solidFill>
                      <a:srgbClr val="000000"/>
                    </a:solidFill>
                    <a:latin typeface="Arial" panose="020B0604020202020204" pitchFamily="34" charset="0"/>
                    <a:ea typeface="Arial" panose="020B0604020202020204" pitchFamily="34" charset="0"/>
                    <a:cs typeface="Arial" panose="020B0604020202020204" pitchFamily="34" charset="0"/>
                  </a:rPr>
                  <a:t>Phân thức  </a:t>
                </a:r>
                <a14:m>
                  <m:oMath xmlns:m="http://schemas.openxmlformats.org/officeDocument/2006/math">
                    <m:f>
                      <m:fPr>
                        <m:ctrlPr>
                          <a:rPr lang="en-US" sz="2400" i="1">
                            <a:solidFill>
                              <a:srgbClr val="000000"/>
                            </a:solidFill>
                            <a:latin typeface="Cambria Math" panose="02040503050406030204" pitchFamily="18" charset="0"/>
                          </a:rPr>
                        </m:ctrlPr>
                      </m:fPr>
                      <m:num>
                        <m:sSup>
                          <m:sSupPr>
                            <m:ctrlPr>
                              <a:rPr lang="en-US" sz="2400" i="1">
                                <a:solidFill>
                                  <a:srgbClr val="000000"/>
                                </a:solidFill>
                                <a:latin typeface="Cambria Math" panose="02040503050406030204" pitchFamily="18" charset="0"/>
                              </a:rPr>
                            </m:ctrlPr>
                          </m:sSupPr>
                          <m:e>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e>
                          <m:sup>
                            <m:r>
                              <a:rPr lang="pt-BR"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sup>
                        </m:sSup>
                        <m:r>
                          <a:rPr lang="pt-BR"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+1</m:t>
                        </m:r>
                      </m:num>
                      <m:den>
                        <m:r>
                          <a:rPr lang="pt-BR"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den>
                    </m:f>
                  </m:oMath>
                </a14:m>
                <a:r>
                  <a:rPr lang="pt-BR" sz="2400" dirty="0">
                    <a:solidFill>
                      <a:srgbClr val="000000"/>
                    </a:solidFill>
                    <a:latin typeface="Arial" panose="020B0604020202020204" pitchFamily="34" charset="0"/>
                    <a:ea typeface="Arial" panose="020B0604020202020204" pitchFamily="34" charset="0"/>
                    <a:cs typeface="Arial" panose="020B0604020202020204" pitchFamily="34" charset="0"/>
                  </a:rPr>
                  <a:t> có giá trị bằng 1 khi x bằng?</a:t>
                </a:r>
                <a:endParaRPr lang="vi-VN" sz="2250" kern="1200" noProof="1">
                  <a:solidFill>
                    <a:prstClr val="black"/>
                  </a:solidFill>
                  <a:latin typeface="Arial" panose="020B0604020202020204" pitchFamily="34" charset="0"/>
                  <a:cs typeface="Arial" panose="020B0604020202020204" pitchFamily="34" charset="0"/>
                </a:endParaRPr>
              </a:p>
            </p:txBody>
          </p:sp>
        </mc:Choice>
        <mc:Fallback xmlns="">
          <p:sp>
            <p:nvSpPr>
              <p:cNvPr id="16" name="Rectangle: Rounded Corners 15">
                <a:extLst>
                  <a:ext uri="{FF2B5EF4-FFF2-40B4-BE49-F238E27FC236}">
                    <a16:creationId xmlns:a16="http://schemas.microsoft.com/office/drawing/2014/main" id="{B291424D-C76C-2239-4873-A8B482BD7DD6}"/>
                  </a:ext>
                </a:extLst>
              </p:cNvPr>
              <p:cNvSpPr>
                <a:spLocks noRot="1" noChangeAspect="1" noMove="1" noResize="1" noEditPoints="1" noAdjustHandles="1" noChangeArrowheads="1" noChangeShapeType="1" noTextEdit="1"/>
              </p:cNvSpPr>
              <p:nvPr/>
            </p:nvSpPr>
            <p:spPr>
              <a:xfrm>
                <a:off x="500962" y="449509"/>
                <a:ext cx="8139793" cy="1376524"/>
              </a:xfrm>
              <a:prstGeom prst="roundRect">
                <a:avLst/>
              </a:prstGeom>
              <a:blipFill>
                <a:blip r:embed="rId6"/>
                <a:stretch>
                  <a:fillRect b="-5752"/>
                </a:stretch>
              </a:blipFill>
              <a:ln>
                <a:noFill/>
              </a:ln>
            </p:spPr>
            <p:txBody>
              <a:bodyPr/>
              <a:lstStyle/>
              <a:p>
                <a:r>
                  <a:rPr lang="en-US">
                    <a:noFill/>
                  </a:rPr>
                  <a:t> </a:t>
                </a:r>
              </a:p>
            </p:txBody>
          </p:sp>
        </mc:Fallback>
      </mc:AlternateContent>
      <p:pic>
        <p:nvPicPr>
          <p:cNvPr id="3" name="Picture 2">
            <a:hlinkClick r:id="rId7" action="ppaction://hlinksldjump"/>
            <a:extLst>
              <a:ext uri="{FF2B5EF4-FFF2-40B4-BE49-F238E27FC236}">
                <a16:creationId xmlns:a16="http://schemas.microsoft.com/office/drawing/2014/main" id="{E949445E-B437-67C3-FD5F-010E69A64931}"/>
              </a:ext>
            </a:extLst>
          </p:cNvPr>
          <p:cNvPicPr>
            <a:picLocks noChangeAspect="1"/>
          </p:cNvPicPr>
          <p:nvPr/>
        </p:nvPicPr>
        <p:blipFill>
          <a:blip r:embed="rId8"/>
          <a:stretch>
            <a:fillRect/>
          </a:stretch>
        </p:blipFill>
        <p:spPr>
          <a:xfrm>
            <a:off x="8039100" y="4124608"/>
            <a:ext cx="1259445" cy="1026335"/>
          </a:xfrm>
          <a:prstGeom prst="rect">
            <a:avLst/>
          </a:prstGeom>
        </p:spPr>
      </p:pic>
    </p:spTree>
    <p:extLst>
      <p:ext uri="{BB962C8B-B14F-4D97-AF65-F5344CB8AC3E}">
        <p14:creationId xmlns:p14="http://schemas.microsoft.com/office/powerpoint/2010/main" val="20372630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4" name="TextBox 3">
            <a:extLst>
              <a:ext uri="{FF2B5EF4-FFF2-40B4-BE49-F238E27FC236}">
                <a16:creationId xmlns:a16="http://schemas.microsoft.com/office/drawing/2014/main" id="{1236F127-3368-50AF-E3EA-DE2AF01178DF}"/>
              </a:ext>
            </a:extLst>
          </p:cNvPr>
          <p:cNvSpPr txBox="1"/>
          <p:nvPr/>
        </p:nvSpPr>
        <p:spPr>
          <a:xfrm>
            <a:off x="3091875" y="285431"/>
            <a:ext cx="2960250" cy="549867"/>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1: SGK – </a:t>
            </a: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a:t>
            </a:r>
            <a:r>
              <a:rPr lang="nl-NL" sz="2000" b="1" kern="1200" dirty="0">
                <a:latin typeface="+mj-lt"/>
                <a:ea typeface="+mn-ea"/>
                <a:cs typeface="Arial" panose="020B0604020202020204" pitchFamily="34" charset="0"/>
              </a:rPr>
              <a:t>37</a:t>
            </a:r>
            <a:endParaRPr kumimoji="0" lang="en-US" sz="20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TextBox 4">
            <a:extLst>
              <a:ext uri="{FF2B5EF4-FFF2-40B4-BE49-F238E27FC236}">
                <a16:creationId xmlns:a16="http://schemas.microsoft.com/office/drawing/2014/main" id="{2C6DE896-59E1-FE9A-AE89-00D657C2757E}"/>
              </a:ext>
            </a:extLst>
          </p:cNvPr>
          <p:cNvSpPr txBox="1"/>
          <p:nvPr/>
        </p:nvSpPr>
        <p:spPr>
          <a:xfrm>
            <a:off x="1693084" y="1008152"/>
            <a:ext cx="5757832" cy="496996"/>
          </a:xfrm>
          <a:prstGeom prst="rect">
            <a:avLst/>
          </a:prstGeom>
          <a:noFill/>
        </p:spPr>
        <p:txBody>
          <a:bodyPr wrap="square">
            <a:spAutoFit/>
          </a:bodyPr>
          <a:lstStyle/>
          <a:p>
            <a:pPr>
              <a:lnSpc>
                <a:spcPct val="150000"/>
              </a:lnSpc>
              <a:buClrTx/>
              <a:defRPr/>
            </a:pPr>
            <a:r>
              <a:rPr lang="en-US" sz="2000" kern="1200" dirty="0" err="1">
                <a:solidFill>
                  <a:prstClr val="black"/>
                </a:solidFill>
                <a:latin typeface="+mj-lt"/>
                <a:ea typeface="+mn-ea"/>
                <a:cs typeface="Arial" panose="020B0604020202020204" pitchFamily="34" charset="0"/>
              </a:rPr>
              <a:t>Viết</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điều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kiện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xác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định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của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mỗi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phân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thức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sau</a:t>
            </a:r>
            <a:r>
              <a:rPr lang="en-US" sz="2000" kern="1200" dirty="0">
                <a:solidFill>
                  <a:prstClr val="black"/>
                </a:solidFill>
                <a:latin typeface="+mj-lt"/>
                <a:ea typeface="+mn-ea"/>
                <a:cs typeface="Arial" panose="020B0604020202020204" pitchFamily="34" charset="0"/>
              </a:rPr>
              <a:t>:</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C7DD781-214A-BCFD-17C5-9AE6A7F98A45}"/>
                  </a:ext>
                </a:extLst>
              </p:cNvPr>
              <p:cNvSpPr txBox="1"/>
              <p:nvPr/>
            </p:nvSpPr>
            <p:spPr>
              <a:xfrm>
                <a:off x="1205193" y="1537728"/>
                <a:ext cx="7621091" cy="86786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a)</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14:m>
                  <m:oMath xmlns:m="http://schemas.openxmlformats.org/officeDocument/2006/math">
                    <m:f>
                      <m:fPr>
                        <m:ctrlPr>
                          <a:rPr kumimoji="0" lang="en-US" sz="24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4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num>
                      <m:den>
                        <m:r>
                          <a:rPr kumimoji="0" lang="en-US" sz="24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r>
                          <a:rPr kumimoji="0" lang="en-US" sz="24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4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den>
                    </m:f>
                  </m:oMath>
                </a14:m>
                <a:r>
                  <a:rPr kumimoji="0" lang="en-US" sz="20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b) </a:t>
                </a:r>
                <a14:m>
                  <m:oMath xmlns:m="http://schemas.openxmlformats.org/officeDocument/2006/math">
                    <m:f>
                      <m:f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4</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num>
                      <m:den>
                        <m:sSup>
                          <m:sSup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+16</m:t>
                        </m:r>
                      </m:den>
                    </m:f>
                  </m:oMath>
                </a14:m>
                <a:r>
                  <a:rPr kumimoji="0" lang="en-US" sz="24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c)</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14:m>
                  <m:oMath xmlns:m="http://schemas.openxmlformats.org/officeDocument/2006/math">
                    <m:f>
                      <m:fPr>
                        <m:ctrlPr>
                          <a:rPr kumimoji="0" lang="en-US" sz="24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4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4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4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num>
                      <m:den>
                        <m:r>
                          <a:rPr kumimoji="0" lang="en-US" sz="24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4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4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den>
                    </m:f>
                  </m:oMath>
                </a14:m>
                <a:endParaRPr kumimoji="0" lang="en-US" sz="20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mc:Choice>
        <mc:Fallback xmlns="">
          <p:sp>
            <p:nvSpPr>
              <p:cNvPr id="7" name="TextBox 6">
                <a:extLst>
                  <a:ext uri="{FF2B5EF4-FFF2-40B4-BE49-F238E27FC236}">
                    <a16:creationId xmlns:a16="http://schemas.microsoft.com/office/drawing/2014/main" id="{4C7DD781-214A-BCFD-17C5-9AE6A7F98A45}"/>
                  </a:ext>
                </a:extLst>
              </p:cNvPr>
              <p:cNvSpPr txBox="1">
                <a:spLocks noRot="1" noChangeAspect="1" noMove="1" noResize="1" noEditPoints="1" noAdjustHandles="1" noChangeArrowheads="1" noChangeShapeType="1" noTextEdit="1"/>
              </p:cNvSpPr>
              <p:nvPr/>
            </p:nvSpPr>
            <p:spPr>
              <a:xfrm>
                <a:off x="1205193" y="1537728"/>
                <a:ext cx="7621091" cy="867866"/>
              </a:xfrm>
              <a:prstGeom prst="rect">
                <a:avLst/>
              </a:prstGeom>
              <a:blipFill>
                <a:blip r:embed="rId3"/>
                <a:stretch>
                  <a:fillRect l="-8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0F3F9C4-C036-42F3-7B30-3DD2132A6C4B}"/>
                  </a:ext>
                </a:extLst>
              </p:cNvPr>
              <p:cNvSpPr txBox="1"/>
              <p:nvPr/>
            </p:nvSpPr>
            <p:spPr>
              <a:xfrm>
                <a:off x="1205194" y="2583180"/>
                <a:ext cx="7938806" cy="2332049"/>
              </a:xfrm>
              <a:prstGeom prst="rect">
                <a:avLst/>
              </a:prstGeom>
              <a:noFill/>
            </p:spPr>
            <p:txBody>
              <a:bodyPr wrap="square">
                <a:spAutoFit/>
              </a:bodyPr>
              <a:lstStyle/>
              <a:p>
                <a:pPr>
                  <a:lnSpc>
                    <a:spcPct val="150000"/>
                  </a:lnSpc>
                  <a:spcBef>
                    <a:spcPts val="600"/>
                  </a:spcBef>
                  <a:spcAft>
                    <a:spcPts val="300"/>
                  </a:spcAft>
                </a:pPr>
                <a:r>
                  <a:rPr lang="fr-FR" sz="2000" kern="100" dirty="0">
                    <a:latin typeface="+mj-lt"/>
                    <a:ea typeface="Calibri" panose="020F0502020204030204" pitchFamily="34" charset="0"/>
                    <a:cs typeface="Times New Roman" panose="02020603050405020304" pitchFamily="18" charset="0"/>
                  </a:rPr>
                  <a:t>a) </a:t>
                </a:r>
                <a:r>
                  <a:rPr lang="fr-FR" sz="2000" kern="100" dirty="0" err="1">
                    <a:latin typeface="+mj-lt"/>
                    <a:ea typeface="Calibri" panose="020F0502020204030204" pitchFamily="34" charset="0"/>
                    <a:cs typeface="Times New Roman" panose="02020603050405020304" pitchFamily="18" charset="0"/>
                  </a:rPr>
                  <a:t>Điều</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kiện</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xác</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định</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của</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phân</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thức</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𝑦</m:t>
                        </m:r>
                      </m:num>
                      <m:den>
                        <m:r>
                          <a:rPr lang="fr-FR" sz="2000" i="1" kern="100">
                            <a:latin typeface="Cambria Math" panose="02040503050406030204" pitchFamily="18" charset="0"/>
                            <a:ea typeface="Calibri" panose="020F0502020204030204" pitchFamily="34" charset="0"/>
                            <a:cs typeface="Times New Roman" panose="02020603050405020304" pitchFamily="18" charset="0"/>
                          </a:rPr>
                          <m:t>3</m:t>
                        </m:r>
                        <m:r>
                          <a:rPr lang="en-US" sz="2000" i="1" kern="100">
                            <a:latin typeface="Cambria Math" panose="02040503050406030204" pitchFamily="18" charset="0"/>
                            <a:ea typeface="Calibri" panose="020F0502020204030204" pitchFamily="34" charset="0"/>
                            <a:cs typeface="Times New Roman" panose="02020603050405020304" pitchFamily="18" charset="0"/>
                          </a:rPr>
                          <m:t>𝑦</m:t>
                        </m:r>
                        <m:r>
                          <a:rPr lang="fr-FR" sz="2000" i="1" kern="100">
                            <a:latin typeface="Cambria Math" panose="02040503050406030204" pitchFamily="18" charset="0"/>
                            <a:ea typeface="Calibri" panose="020F0502020204030204" pitchFamily="34" charset="0"/>
                            <a:cs typeface="Times New Roman" panose="02020603050405020304" pitchFamily="18" charset="0"/>
                          </a:rPr>
                          <m:t>+3</m:t>
                        </m:r>
                      </m:den>
                    </m:f>
                  </m:oMath>
                </a14:m>
                <a:r>
                  <a:rPr lang="en-US" sz="2000" kern="100" dirty="0">
                    <a:latin typeface="+mj-lt"/>
                    <a:ea typeface="Calibri" panose="020F0502020204030204" pitchFamily="34" charset="0"/>
                    <a:cs typeface="Times New Roman" panose="02020603050405020304" pitchFamily="18" charset="0"/>
                  </a:rPr>
                  <a:t> </a:t>
                </a:r>
                <a:r>
                  <a:rPr lang="fr-FR" sz="2000" kern="100" dirty="0">
                    <a:latin typeface="+mj-lt"/>
                    <a:ea typeface="Calibri" panose="020F0502020204030204" pitchFamily="34" charset="0"/>
                    <a:cs typeface="Times New Roman" panose="02020603050405020304" pitchFamily="18" charset="0"/>
                  </a:rPr>
                  <a:t>là </a:t>
                </a:r>
                <a14:m>
                  <m:oMath xmlns:m="http://schemas.openxmlformats.org/officeDocument/2006/math">
                    <m:r>
                      <a:rPr lang="fr-FR" sz="2000" i="1" kern="100" dirty="0" smtClean="0">
                        <a:latin typeface="Cambria Math" panose="02040503050406030204" pitchFamily="18" charset="0"/>
                        <a:ea typeface="Calibri" panose="020F0502020204030204" pitchFamily="34" charset="0"/>
                        <a:cs typeface="Times New Roman" panose="02020603050405020304" pitchFamily="18" charset="0"/>
                      </a:rPr>
                      <m:t>3</m:t>
                    </m:r>
                    <m:r>
                      <a:rPr lang="fr-FR" sz="2000" i="1" kern="100" dirty="0" smtClean="0">
                        <a:latin typeface="Cambria Math" panose="02040503050406030204" pitchFamily="18" charset="0"/>
                        <a:ea typeface="Calibri" panose="020F0502020204030204" pitchFamily="34" charset="0"/>
                        <a:cs typeface="Times New Roman" panose="02020603050405020304" pitchFamily="18" charset="0"/>
                      </a:rPr>
                      <m:t>𝑦</m:t>
                    </m:r>
                    <m:r>
                      <a:rPr lang="fr-FR" sz="2000" i="1" kern="100" dirty="0" smtClean="0">
                        <a:latin typeface="Cambria Math" panose="02040503050406030204" pitchFamily="18" charset="0"/>
                        <a:ea typeface="Calibri" panose="020F0502020204030204" pitchFamily="34" charset="0"/>
                        <a:cs typeface="Times New Roman" panose="02020603050405020304" pitchFamily="18" charset="0"/>
                      </a:rPr>
                      <m:t>+3≠0</m:t>
                    </m:r>
                  </m:oMath>
                </a14:m>
                <a:r>
                  <a:rPr lang="fr-FR" sz="2000" kern="100" dirty="0">
                    <a:latin typeface="+mj-lt"/>
                    <a:ea typeface="Calibri" panose="020F0502020204030204" pitchFamily="34" charset="0"/>
                    <a:cs typeface="Times New Roman" panose="02020603050405020304" pitchFamily="18" charset="0"/>
                  </a:rPr>
                  <a:t> hay</a:t>
                </a:r>
                <a:r>
                  <a:rPr lang="fr-FR" sz="2000" kern="100" dirty="0">
                    <a:ea typeface="Calibri" panose="020F0502020204030204" pitchFamily="34" charset="0"/>
                    <a:cs typeface="Times New Roman" panose="02020603050405020304" pitchFamily="18" charset="0"/>
                  </a:rPr>
                  <a:t> </a:t>
                </a:r>
                <a14:m>
                  <m:oMath xmlns:m="http://schemas.openxmlformats.org/officeDocument/2006/math">
                    <m:r>
                      <m:rPr>
                        <m:sty m:val="p"/>
                      </m:rPr>
                      <a:rPr lang="en-US" sz="2000" b="0" i="0" kern="100" dirty="0" smtClean="0">
                        <a:latin typeface="Cambria Math" panose="02040503050406030204" pitchFamily="18" charset="0"/>
                        <a:ea typeface="Calibri" panose="020F0502020204030204" pitchFamily="34" charset="0"/>
                        <a:cs typeface="Times New Roman" panose="02020603050405020304" pitchFamily="18" charset="0"/>
                      </a:rPr>
                      <m:t>y</m:t>
                    </m:r>
                    <m:r>
                      <a:rPr lang="fr-FR" sz="2000" i="1" kern="100" dirty="0" smtClean="0">
                        <a:latin typeface="Cambria Math" panose="02040503050406030204" pitchFamily="18" charset="0"/>
                        <a:ea typeface="Calibri" panose="020F0502020204030204" pitchFamily="34" charset="0"/>
                        <a:cs typeface="Times New Roman" panose="02020603050405020304" pitchFamily="18" charset="0"/>
                      </a:rPr>
                      <m:t>≠</m:t>
                    </m:r>
                    <m:r>
                      <a:rPr lang="en-US" sz="2000" b="0" i="1" kern="100" dirty="0" smtClean="0">
                        <a:latin typeface="Cambria Math" panose="02040503050406030204" pitchFamily="18" charset="0"/>
                        <a:ea typeface="Calibri" panose="020F0502020204030204" pitchFamily="34" charset="0"/>
                        <a:cs typeface="Times New Roman" panose="02020603050405020304" pitchFamily="18" charset="0"/>
                      </a:rPr>
                      <m:t>−1</m:t>
                    </m:r>
                  </m:oMath>
                </a14:m>
                <a:r>
                  <a:rPr lang="fr-FR" sz="2000" kern="100" dirty="0">
                    <a:latin typeface="+mj-lt"/>
                    <a:ea typeface="Calibri" panose="020F0502020204030204" pitchFamily="34" charset="0"/>
                    <a:cs typeface="Times New Roman" panose="02020603050405020304" pitchFamily="18" charset="0"/>
                  </a:rPr>
                  <a:t>;</a:t>
                </a:r>
                <a:endParaRPr lang="en-US" sz="2000" kern="100" dirty="0">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fr-FR" sz="2000" kern="100" dirty="0">
                    <a:latin typeface="+mj-lt"/>
                    <a:ea typeface="Calibri" panose="020F0502020204030204" pitchFamily="34" charset="0"/>
                    <a:cs typeface="Times New Roman" panose="02020603050405020304" pitchFamily="18" charset="0"/>
                  </a:rPr>
                  <a:t>b) </a:t>
                </a:r>
                <a:r>
                  <a:rPr lang="fr-FR" sz="2000" kern="100" dirty="0" err="1">
                    <a:latin typeface="+mj-lt"/>
                    <a:ea typeface="Calibri" panose="020F0502020204030204" pitchFamily="34" charset="0"/>
                    <a:cs typeface="Times New Roman" panose="02020603050405020304" pitchFamily="18" charset="0"/>
                  </a:rPr>
                  <a:t>Điều</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kiện</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xác</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định</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của</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phân</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thức</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fr-FR" sz="2000" i="1" kern="100">
                            <a:latin typeface="Cambria Math" panose="02040503050406030204" pitchFamily="18" charset="0"/>
                            <a:ea typeface="Calibri" panose="020F0502020204030204" pitchFamily="34" charset="0"/>
                            <a:cs typeface="Times New Roman" panose="02020603050405020304" pitchFamily="18" charset="0"/>
                          </a:rPr>
                          <m:t>4</m:t>
                        </m:r>
                        <m:r>
                          <a:rPr lang="en-US" sz="2000" i="1" kern="100">
                            <a:latin typeface="Cambria Math" panose="02040503050406030204" pitchFamily="18" charset="0"/>
                            <a:ea typeface="Calibri" panose="020F0502020204030204" pitchFamily="34" charset="0"/>
                            <a:cs typeface="Times New Roman" panose="02020603050405020304" pitchFamily="18" charset="0"/>
                          </a:rPr>
                          <m:t>𝑦</m:t>
                        </m:r>
                      </m:num>
                      <m:den>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latin typeface="Cambria Math" panose="02040503050406030204" pitchFamily="18" charset="0"/>
                                <a:ea typeface="Calibri" panose="020F0502020204030204" pitchFamily="34" charset="0"/>
                                <a:cs typeface="Times New Roman" panose="02020603050405020304" pitchFamily="18" charset="0"/>
                              </a:rPr>
                              <m:t>𝑦</m:t>
                            </m:r>
                          </m:e>
                          <m:sup>
                            <m:r>
                              <a:rPr lang="fr-FR" sz="2000" i="1" kern="100">
                                <a:latin typeface="Cambria Math" panose="02040503050406030204" pitchFamily="18" charset="0"/>
                                <a:ea typeface="Calibri" panose="020F0502020204030204" pitchFamily="34" charset="0"/>
                                <a:cs typeface="Times New Roman" panose="02020603050405020304" pitchFamily="18" charset="0"/>
                              </a:rPr>
                              <m:t>2</m:t>
                            </m:r>
                          </m:sup>
                        </m:sSup>
                        <m:r>
                          <a:rPr lang="fr-FR" sz="2000" i="1" kern="100">
                            <a:latin typeface="Cambria Math" panose="02040503050406030204" pitchFamily="18" charset="0"/>
                            <a:ea typeface="Calibri" panose="020F0502020204030204" pitchFamily="34" charset="0"/>
                            <a:cs typeface="Times New Roman" panose="02020603050405020304" pitchFamily="18" charset="0"/>
                          </a:rPr>
                          <m:t>+16</m:t>
                        </m:r>
                      </m:den>
                    </m:f>
                  </m:oMath>
                </a14:m>
                <a:r>
                  <a:rPr lang="en-US" sz="2000" kern="100" dirty="0">
                    <a:latin typeface="+mj-lt"/>
                    <a:ea typeface="Calibri" panose="020F0502020204030204" pitchFamily="34" charset="0"/>
                    <a:cs typeface="Times New Roman" panose="02020603050405020304" pitchFamily="18" charset="0"/>
                  </a:rPr>
                  <a:t> </a:t>
                </a:r>
                <a:r>
                  <a:rPr lang="fr-FR" sz="2000" kern="100" dirty="0">
                    <a:latin typeface="+mj-lt"/>
                    <a:ea typeface="Calibri" panose="020F0502020204030204" pitchFamily="34" charset="0"/>
                    <a:cs typeface="Times New Roman" panose="02020603050405020304" pitchFamily="18" charset="0"/>
                  </a:rPr>
                  <a:t>là </a:t>
                </a:r>
                <a14:m>
                  <m:oMath xmlns:m="http://schemas.openxmlformats.org/officeDocument/2006/math">
                    <m:r>
                      <a:rPr lang="fr-FR" sz="2000" i="1" kern="100" dirty="0" smtClean="0">
                        <a:latin typeface="Cambria Math" panose="02040503050406030204" pitchFamily="18" charset="0"/>
                        <a:ea typeface="Calibri" panose="020F0502020204030204" pitchFamily="34" charset="0"/>
                        <a:cs typeface="Times New Roman" panose="02020603050405020304" pitchFamily="18" charset="0"/>
                      </a:rPr>
                      <m:t>𝑦</m:t>
                    </m:r>
                    <m:r>
                      <a:rPr lang="fr-FR" sz="2000" i="1" kern="100" baseline="30000" dirty="0">
                        <a:latin typeface="Cambria Math" panose="02040503050406030204" pitchFamily="18" charset="0"/>
                        <a:ea typeface="Calibri" panose="020F0502020204030204" pitchFamily="34" charset="0"/>
                        <a:cs typeface="Times New Roman" panose="02020603050405020304" pitchFamily="18" charset="0"/>
                      </a:rPr>
                      <m:t>2</m:t>
                    </m:r>
                    <m:r>
                      <a:rPr lang="fr-FR" sz="2000" i="1" kern="100" dirty="0">
                        <a:latin typeface="Cambria Math" panose="02040503050406030204" pitchFamily="18" charset="0"/>
                        <a:ea typeface="Calibri" panose="020F0502020204030204" pitchFamily="34" charset="0"/>
                        <a:cs typeface="Times New Roman" panose="02020603050405020304" pitchFamily="18" charset="0"/>
                      </a:rPr>
                      <m:t>+16</m:t>
                    </m:r>
                    <m:r>
                      <a:rPr lang="fr-FR" sz="2000" i="1" kern="100" dirty="0" smtClean="0">
                        <a:latin typeface="Cambria Math" panose="02040503050406030204" pitchFamily="18" charset="0"/>
                        <a:ea typeface="Calibri" panose="020F0502020204030204" pitchFamily="34" charset="0"/>
                        <a:cs typeface="Times New Roman" panose="02020603050405020304" pitchFamily="18" charset="0"/>
                      </a:rPr>
                      <m:t>≠</m:t>
                    </m:r>
                    <m:r>
                      <a:rPr lang="fr-FR" sz="2000" i="1" kern="100" dirty="0">
                        <a:latin typeface="Cambria Math" panose="02040503050406030204" pitchFamily="18" charset="0"/>
                        <a:ea typeface="Calibri" panose="020F0502020204030204" pitchFamily="34" charset="0"/>
                        <a:cs typeface="Times New Roman" panose="02020603050405020304" pitchFamily="18" charset="0"/>
                      </a:rPr>
                      <m:t>0</m:t>
                    </m:r>
                  </m:oMath>
                </a14:m>
                <a:r>
                  <a:rPr lang="fr-FR" sz="2000" kern="100" dirty="0">
                    <a:latin typeface="+mj-lt"/>
                    <a:ea typeface="Calibri" panose="020F0502020204030204" pitchFamily="34" charset="0"/>
                    <a:cs typeface="Times New Roman" panose="02020603050405020304" pitchFamily="18" charset="0"/>
                  </a:rPr>
                  <a:t> hay </a:t>
                </a:r>
                <a14:m>
                  <m:oMath xmlns:m="http://schemas.openxmlformats.org/officeDocument/2006/math">
                    <m:r>
                      <a:rPr lang="fr-FR" sz="2000" i="1" kern="100" dirty="0">
                        <a:latin typeface="Cambria Math" panose="02040503050406030204" pitchFamily="18" charset="0"/>
                        <a:ea typeface="Calibri" panose="020F0502020204030204" pitchFamily="34" charset="0"/>
                        <a:cs typeface="Times New Roman" panose="02020603050405020304" pitchFamily="18" charset="0"/>
                      </a:rPr>
                      <m:t>𝑦</m:t>
                    </m:r>
                    <m:r>
                      <a:rPr lang="fr-FR" sz="2000" i="1" kern="100" dirty="0" smtClean="0">
                        <a:latin typeface="Cambria Math" panose="02040503050406030204" pitchFamily="18" charset="0"/>
                        <a:ea typeface="Cambria Math" panose="02040503050406030204" pitchFamily="18" charset="0"/>
                        <a:cs typeface="Times New Roman" panose="02020603050405020304" pitchFamily="18" charset="0"/>
                      </a:rPr>
                      <m:t>∈</m:t>
                    </m:r>
                    <m:r>
                      <a:rPr lang="en-US" sz="2000" b="0" i="1" kern="100" dirty="0" smtClean="0">
                        <a:latin typeface="Cambria Math" panose="02040503050406030204" pitchFamily="18" charset="0"/>
                        <a:ea typeface="Cambria Math" panose="02040503050406030204" pitchFamily="18" charset="0"/>
                        <a:cs typeface="Times New Roman" panose="02020603050405020304" pitchFamily="18" charset="0"/>
                      </a:rPr>
                      <m:t>𝑅</m:t>
                    </m:r>
                  </m:oMath>
                </a14:m>
                <a:r>
                  <a:rPr lang="fr-FR" sz="2000" kern="100" dirty="0">
                    <a:latin typeface="+mj-lt"/>
                    <a:ea typeface="Calibri" panose="020F0502020204030204" pitchFamily="34" charset="0"/>
                    <a:cs typeface="Times New Roman" panose="02020603050405020304" pitchFamily="18" charset="0"/>
                  </a:rPr>
                  <a:t>;</a:t>
                </a:r>
                <a:endParaRPr lang="en-US" sz="2000" kern="100" dirty="0">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fr-FR" sz="2000" kern="100" dirty="0">
                    <a:latin typeface="+mj-lt"/>
                    <a:ea typeface="Calibri" panose="020F0502020204030204" pitchFamily="34" charset="0"/>
                    <a:cs typeface="Times New Roman" panose="02020603050405020304" pitchFamily="18" charset="0"/>
                  </a:rPr>
                  <a:t>c) </a:t>
                </a:r>
                <a:r>
                  <a:rPr lang="fr-FR" sz="2000" kern="100" dirty="0" err="1">
                    <a:latin typeface="+mj-lt"/>
                    <a:ea typeface="Calibri" panose="020F0502020204030204" pitchFamily="34" charset="0"/>
                    <a:cs typeface="Times New Roman" panose="02020603050405020304" pitchFamily="18" charset="0"/>
                  </a:rPr>
                  <a:t>Điều</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kiện</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xác</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định</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của</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phân</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thức</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𝑥</m:t>
                        </m:r>
                        <m:r>
                          <a:rPr lang="fr-FR" sz="2000" i="1" kern="100">
                            <a:latin typeface="Cambria Math" panose="02040503050406030204" pitchFamily="18" charset="0"/>
                            <a:ea typeface="Calibri" panose="020F0502020204030204" pitchFamily="34" charset="0"/>
                            <a:cs typeface="Times New Roman" panose="02020603050405020304" pitchFamily="18" charset="0"/>
                          </a:rPr>
                          <m:t>+</m:t>
                        </m:r>
                        <m:r>
                          <a:rPr lang="en-US" sz="2000" i="1" kern="100">
                            <a:latin typeface="Cambria Math" panose="02040503050406030204" pitchFamily="18" charset="0"/>
                            <a:ea typeface="Calibri" panose="020F0502020204030204" pitchFamily="34" charset="0"/>
                            <a:cs typeface="Times New Roman" panose="02020603050405020304" pitchFamily="18" charset="0"/>
                          </a:rPr>
                          <m:t>𝑦</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𝑥</m:t>
                        </m:r>
                        <m:r>
                          <a:rPr lang="fr-FR" sz="2000" i="1" kern="100">
                            <a:latin typeface="Cambria Math" panose="02040503050406030204" pitchFamily="18" charset="0"/>
                            <a:ea typeface="Calibri" panose="020F0502020204030204" pitchFamily="34" charset="0"/>
                            <a:cs typeface="Times New Roman" panose="02020603050405020304" pitchFamily="18" charset="0"/>
                          </a:rPr>
                          <m:t>−</m:t>
                        </m:r>
                        <m:r>
                          <a:rPr lang="en-US" sz="2000" i="1" kern="100">
                            <a:latin typeface="Cambria Math" panose="02040503050406030204" pitchFamily="18" charset="0"/>
                            <a:ea typeface="Calibri" panose="020F0502020204030204" pitchFamily="34" charset="0"/>
                            <a:cs typeface="Times New Roman" panose="02020603050405020304" pitchFamily="18" charset="0"/>
                          </a:rPr>
                          <m:t>𝑦</m:t>
                        </m:r>
                      </m:den>
                    </m:f>
                  </m:oMath>
                </a14:m>
                <a:r>
                  <a:rPr lang="fr-FR" sz="2000" kern="100" dirty="0">
                    <a:latin typeface="+mj-lt"/>
                    <a:ea typeface="Calibri" panose="020F0502020204030204" pitchFamily="34" charset="0"/>
                    <a:cs typeface="Times New Roman" panose="02020603050405020304" pitchFamily="18" charset="0"/>
                  </a:rPr>
                  <a:t> là </a:t>
                </a:r>
                <a14:m>
                  <m:oMath xmlns:m="http://schemas.openxmlformats.org/officeDocument/2006/math">
                    <m:r>
                      <a:rPr lang="fr-FR"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fr-FR" sz="2000" i="1" kern="100" dirty="0" smtClean="0">
                        <a:latin typeface="Cambria Math" panose="02040503050406030204" pitchFamily="18" charset="0"/>
                        <a:ea typeface="Calibri" panose="020F0502020204030204" pitchFamily="34" charset="0"/>
                        <a:cs typeface="Times New Roman" panose="02020603050405020304" pitchFamily="18" charset="0"/>
                      </a:rPr>
                      <m:t> – </m:t>
                    </m:r>
                    <m:r>
                      <a:rPr lang="fr-FR" sz="2000" i="1" kern="100" dirty="0" smtClean="0">
                        <a:latin typeface="Cambria Math" panose="02040503050406030204" pitchFamily="18" charset="0"/>
                        <a:ea typeface="Calibri" panose="020F0502020204030204" pitchFamily="34" charset="0"/>
                        <a:cs typeface="Times New Roman" panose="02020603050405020304" pitchFamily="18" charset="0"/>
                      </a:rPr>
                      <m:t>𝑦</m:t>
                    </m:r>
                    <m:r>
                      <a:rPr lang="fr-FR" sz="2000" i="1" kern="100" dirty="0" smtClean="0">
                        <a:latin typeface="Cambria Math" panose="02040503050406030204" pitchFamily="18" charset="0"/>
                        <a:ea typeface="Calibri" panose="020F0502020204030204" pitchFamily="34" charset="0"/>
                        <a:cs typeface="Times New Roman" panose="02020603050405020304" pitchFamily="18" charset="0"/>
                      </a:rPr>
                      <m:t> ≠ 0</m:t>
                    </m:r>
                  </m:oMath>
                </a14:m>
                <a:r>
                  <a:rPr lang="fr-FR" sz="2000" kern="100" dirty="0">
                    <a:latin typeface="+mj-lt"/>
                    <a:ea typeface="Calibri" panose="020F0502020204030204" pitchFamily="34" charset="0"/>
                    <a:cs typeface="Times New Roman" panose="02020603050405020304" pitchFamily="18" charset="0"/>
                  </a:rPr>
                  <a:t>.</a:t>
                </a:r>
                <a:endParaRPr lang="en-US" sz="2000" kern="100" dirty="0">
                  <a:latin typeface="+mj-lt"/>
                  <a:ea typeface="Calibri" panose="020F0502020204030204" pitchFamily="34"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60F3F9C4-C036-42F3-7B30-3DD2132A6C4B}"/>
                  </a:ext>
                </a:extLst>
              </p:cNvPr>
              <p:cNvSpPr txBox="1">
                <a:spLocks noRot="1" noChangeAspect="1" noMove="1" noResize="1" noEditPoints="1" noAdjustHandles="1" noChangeArrowheads="1" noChangeShapeType="1" noTextEdit="1"/>
              </p:cNvSpPr>
              <p:nvPr/>
            </p:nvSpPr>
            <p:spPr>
              <a:xfrm>
                <a:off x="1205194" y="2583180"/>
                <a:ext cx="7938806" cy="2332049"/>
              </a:xfrm>
              <a:prstGeom prst="rect">
                <a:avLst/>
              </a:prstGeom>
              <a:blipFill>
                <a:blip r:embed="rId4"/>
                <a:stretch>
                  <a:fillRect l="-845"/>
                </a:stretch>
              </a:blipFill>
            </p:spPr>
            <p:txBody>
              <a:bodyPr/>
              <a:lstStyle/>
              <a:p>
                <a:r>
                  <a:rPr lang="en-US">
                    <a:noFill/>
                  </a:rPr>
                  <a:t> </a:t>
                </a:r>
              </a:p>
            </p:txBody>
          </p:sp>
        </mc:Fallback>
      </mc:AlternateContent>
      <p:sp>
        <p:nvSpPr>
          <p:cNvPr id="2" name="Oval Callout 29">
            <a:extLst>
              <a:ext uri="{FF2B5EF4-FFF2-40B4-BE49-F238E27FC236}">
                <a16:creationId xmlns:a16="http://schemas.microsoft.com/office/drawing/2014/main" id="{DE4636D8-9D09-87A1-46ED-132861F6F775}"/>
              </a:ext>
            </a:extLst>
          </p:cNvPr>
          <p:cNvSpPr/>
          <p:nvPr/>
        </p:nvSpPr>
        <p:spPr>
          <a:xfrm>
            <a:off x="449612" y="2354235"/>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 calcmode="lin" valueType="num">
                                      <p:cBhvr additive="base">
                                        <p:cTn id="26"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2">
                                            <p:txEl>
                                              <p:pRg st="1" end="1"/>
                                            </p:txEl>
                                          </p:spTgt>
                                        </p:tgtEl>
                                        <p:attrNameLst>
                                          <p:attrName>style.visibility</p:attrName>
                                        </p:attrNameLst>
                                      </p:cBhvr>
                                      <p:to>
                                        <p:strVal val="visible"/>
                                      </p:to>
                                    </p:set>
                                    <p:anim calcmode="lin" valueType="num">
                                      <p:cBhvr additive="base">
                                        <p:cTn id="32"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2">
                                            <p:txEl>
                                              <p:pRg st="2" end="2"/>
                                            </p:txEl>
                                          </p:spTgt>
                                        </p:tgtEl>
                                        <p:attrNameLst>
                                          <p:attrName>style.visibility</p:attrName>
                                        </p:attrNameLst>
                                      </p:cBhvr>
                                      <p:to>
                                        <p:strVal val="visible"/>
                                      </p:to>
                                    </p:set>
                                    <p:anim calcmode="lin" valueType="num">
                                      <p:cBhvr additive="base">
                                        <p:cTn id="38"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4" name="TextBox 3">
            <a:extLst>
              <a:ext uri="{FF2B5EF4-FFF2-40B4-BE49-F238E27FC236}">
                <a16:creationId xmlns:a16="http://schemas.microsoft.com/office/drawing/2014/main" id="{3E9D38DA-B346-B729-7C1E-405415974930}"/>
              </a:ext>
            </a:extLst>
          </p:cNvPr>
          <p:cNvSpPr txBox="1"/>
          <p:nvPr/>
        </p:nvSpPr>
        <p:spPr>
          <a:xfrm>
            <a:off x="3091874" y="259836"/>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2: SGK – tr.</a:t>
            </a:r>
            <a:r>
              <a:rPr lang="nl-NL" sz="2100" b="1" kern="1200" noProof="0" dirty="0">
                <a:latin typeface="+mj-lt"/>
                <a:ea typeface="+mn-ea"/>
                <a:cs typeface="Arial" panose="020B0604020202020204" pitchFamily="34" charset="0"/>
              </a:rPr>
              <a:t>37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TextBox 4">
            <a:extLst>
              <a:ext uri="{FF2B5EF4-FFF2-40B4-BE49-F238E27FC236}">
                <a16:creationId xmlns:a16="http://schemas.microsoft.com/office/drawing/2014/main" id="{3B6657EA-8DB0-4F62-C955-9669EE0B3E14}"/>
              </a:ext>
            </a:extLst>
          </p:cNvPr>
          <p:cNvSpPr txBox="1"/>
          <p:nvPr/>
        </p:nvSpPr>
        <p:spPr>
          <a:xfrm>
            <a:off x="1154127" y="994073"/>
            <a:ext cx="6835742" cy="496996"/>
          </a:xfrm>
          <a:prstGeom prst="rect">
            <a:avLst/>
          </a:prstGeom>
          <a:noFill/>
        </p:spPr>
        <p:txBody>
          <a:bodyPr wrap="square">
            <a:spAutoFit/>
          </a:bodyPr>
          <a:lstStyle/>
          <a:p>
            <a:pPr>
              <a:lnSpc>
                <a:spcPct val="150000"/>
              </a:lnSpc>
              <a:buClrTx/>
              <a:defRPr/>
            </a:pPr>
            <a:r>
              <a:rPr lang="en-US" sz="2000" kern="1200" dirty="0" err="1">
                <a:solidFill>
                  <a:prstClr val="black"/>
                </a:solidFill>
                <a:latin typeface="+mj-lt"/>
                <a:ea typeface="+mn-ea"/>
                <a:cs typeface="Arial" panose="020B0604020202020204" pitchFamily="34" charset="0"/>
              </a:rPr>
              <a:t>Dùng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định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nghĩa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hai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phân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thức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bằng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nhau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chứng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tỏ</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rằng</a:t>
            </a:r>
            <a:r>
              <a:rPr lang="en-US" sz="2000" kern="1200" dirty="0">
                <a:solidFill>
                  <a:prstClr val="black"/>
                </a:solidFill>
                <a:latin typeface="+mj-lt"/>
                <a:ea typeface="+mn-ea"/>
                <a:cs typeface="Arial" panose="020B0604020202020204" pitchFamily="34" charset="0"/>
              </a:rPr>
              <a: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48DBBB1-6FF4-8ADC-3836-614C6CD34E87}"/>
                  </a:ext>
                </a:extLst>
              </p:cNvPr>
              <p:cNvSpPr txBox="1"/>
              <p:nvPr/>
            </p:nvSpPr>
            <p:spPr>
              <a:xfrm>
                <a:off x="738676" y="1468209"/>
                <a:ext cx="7666644" cy="796052"/>
              </a:xfrm>
              <a:prstGeom prst="rect">
                <a:avLst/>
              </a:prstGeom>
              <a:noFill/>
            </p:spPr>
            <p:txBody>
              <a:bodyPr wrap="square">
                <a:spAutoFit/>
              </a:bodyPr>
              <a:lstStyle/>
              <a:p>
                <a:pPr>
                  <a:lnSpc>
                    <a:spcPct val="150000"/>
                  </a:lnSpc>
                  <a:buClrTx/>
                  <a:defRPr/>
                </a:pPr>
                <a:r>
                  <a:rPr lang="en-US" sz="20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3</m:t>
                        </m:r>
                        <m:r>
                          <a:rPr lang="en-US" sz="2000" b="0" i="1" kern="1200" smtClean="0">
                            <a:solidFill>
                              <a:prstClr val="black"/>
                            </a:solidFill>
                            <a:latin typeface="Cambria Math" panose="02040503050406030204" pitchFamily="18" charset="0"/>
                            <a:ea typeface="+mn-ea"/>
                            <a:cs typeface="Arial" panose="020B0604020202020204" pitchFamily="34" charset="0"/>
                          </a:rPr>
                          <m:t>𝑥</m:t>
                        </m:r>
                      </m:num>
                      <m:den>
                        <m:r>
                          <a:rPr lang="en-US" sz="2000" b="0" i="1" kern="1200" smtClean="0">
                            <a:solidFill>
                              <a:prstClr val="black"/>
                            </a:solidFill>
                            <a:latin typeface="Cambria Math" panose="02040503050406030204" pitchFamily="18" charset="0"/>
                            <a:ea typeface="+mn-ea"/>
                            <a:cs typeface="Arial" panose="020B0604020202020204" pitchFamily="34" charset="0"/>
                          </a:rPr>
                          <m:t>2</m:t>
                        </m:r>
                      </m:den>
                    </m:f>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15</m:t>
                        </m:r>
                        <m:r>
                          <a:rPr lang="en-US" sz="2000" b="0" i="1" kern="1200" smtClean="0">
                            <a:solidFill>
                              <a:prstClr val="black"/>
                            </a:solidFill>
                            <a:latin typeface="Cambria Math" panose="02040503050406030204" pitchFamily="18" charset="0"/>
                            <a:ea typeface="+mn-ea"/>
                            <a:cs typeface="Arial" panose="020B0604020202020204" pitchFamily="34" charset="0"/>
                          </a:rPr>
                          <m:t>𝑥𝑦</m:t>
                        </m:r>
                      </m:num>
                      <m:den>
                        <m:r>
                          <a:rPr lang="en-US" sz="2000" b="0" i="1" kern="1200" smtClean="0">
                            <a:solidFill>
                              <a:prstClr val="black"/>
                            </a:solidFill>
                            <a:latin typeface="Cambria Math" panose="02040503050406030204" pitchFamily="18" charset="0"/>
                            <a:ea typeface="+mn-ea"/>
                            <a:cs typeface="Arial" panose="020B0604020202020204" pitchFamily="34" charset="0"/>
                          </a:rPr>
                          <m:t>10</m:t>
                        </m:r>
                        <m:r>
                          <a:rPr lang="en-US" sz="2000" b="0" i="1" kern="1200" smtClean="0">
                            <a:solidFill>
                              <a:prstClr val="black"/>
                            </a:solidFill>
                            <a:latin typeface="Cambria Math" panose="02040503050406030204" pitchFamily="18" charset="0"/>
                            <a:ea typeface="+mn-ea"/>
                            <a:cs typeface="Arial" panose="020B0604020202020204" pitchFamily="34" charset="0"/>
                          </a:rPr>
                          <m:t>𝑦</m:t>
                        </m:r>
                      </m:den>
                    </m:f>
                  </m:oMath>
                </a14:m>
                <a:r>
                  <a:rPr lang="en-US" sz="20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3</m:t>
                        </m:r>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−3</m:t>
                        </m:r>
                        <m:r>
                          <a:rPr lang="en-US" sz="2000" b="0" i="1" kern="1200" smtClean="0">
                            <a:solidFill>
                              <a:prstClr val="black"/>
                            </a:solidFill>
                            <a:latin typeface="Cambria Math" panose="02040503050406030204" pitchFamily="18" charset="0"/>
                            <a:ea typeface="+mn-ea"/>
                            <a:cs typeface="Arial" panose="020B0604020202020204" pitchFamily="34" charset="0"/>
                          </a:rPr>
                          <m:t>𝑦</m:t>
                        </m:r>
                      </m:num>
                      <m:den>
                        <m:r>
                          <a:rPr lang="en-US" sz="2000" b="0" i="1" kern="1200" smtClean="0">
                            <a:solidFill>
                              <a:prstClr val="black"/>
                            </a:solidFill>
                            <a:latin typeface="Cambria Math" panose="02040503050406030204" pitchFamily="18" charset="0"/>
                            <a:ea typeface="+mn-ea"/>
                            <a:cs typeface="Arial" panose="020B0604020202020204" pitchFamily="34" charset="0"/>
                          </a:rPr>
                          <m:t>2</m:t>
                        </m:r>
                        <m:r>
                          <a:rPr lang="en-US" sz="2000" b="0" i="1" kern="1200" smtClean="0">
                            <a:solidFill>
                              <a:prstClr val="black"/>
                            </a:solidFill>
                            <a:latin typeface="Cambria Math" panose="02040503050406030204" pitchFamily="18" charset="0"/>
                            <a:ea typeface="+mn-ea"/>
                            <a:cs typeface="Arial" panose="020B0604020202020204" pitchFamily="34" charset="0"/>
                          </a:rPr>
                          <m:t>𝑦</m:t>
                        </m:r>
                        <m:r>
                          <a:rPr lang="en-US" sz="2000" b="0" i="1" kern="1200" smtClean="0">
                            <a:solidFill>
                              <a:prstClr val="black"/>
                            </a:solidFill>
                            <a:latin typeface="Cambria Math" panose="02040503050406030204" pitchFamily="18" charset="0"/>
                            <a:ea typeface="+mn-ea"/>
                            <a:cs typeface="Arial" panose="020B0604020202020204" pitchFamily="34" charset="0"/>
                          </a:rPr>
                          <m:t>−2</m:t>
                        </m:r>
                        <m:r>
                          <a:rPr lang="en-US" sz="2000" b="0" i="1" kern="1200" smtClean="0">
                            <a:solidFill>
                              <a:prstClr val="black"/>
                            </a:solidFill>
                            <a:latin typeface="Cambria Math" panose="02040503050406030204" pitchFamily="18" charset="0"/>
                            <a:ea typeface="+mn-ea"/>
                            <a:cs typeface="Arial" panose="020B0604020202020204" pitchFamily="34" charset="0"/>
                          </a:rPr>
                          <m:t>𝑥</m:t>
                        </m:r>
                      </m:den>
                    </m:f>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−3</m:t>
                        </m:r>
                      </m:num>
                      <m:den>
                        <m:r>
                          <a:rPr lang="en-US" sz="2000" b="0" i="1" kern="1200" smtClean="0">
                            <a:solidFill>
                              <a:prstClr val="black"/>
                            </a:solidFill>
                            <a:latin typeface="Cambria Math" panose="02040503050406030204" pitchFamily="18" charset="0"/>
                            <a:ea typeface="+mn-ea"/>
                            <a:cs typeface="Arial" panose="020B0604020202020204" pitchFamily="34" charset="0"/>
                          </a:rPr>
                          <m:t>2</m:t>
                        </m:r>
                      </m:den>
                    </m:f>
                  </m:oMath>
                </a14:m>
                <a:r>
                  <a:rPr lang="en-US" sz="2000" kern="1200" dirty="0">
                    <a:solidFill>
                      <a:prstClr val="black"/>
                    </a:solidFill>
                    <a:latin typeface="+mj-lt"/>
                    <a:ea typeface="+mn-ea"/>
                    <a:cs typeface="Arial" panose="020B0604020202020204" pitchFamily="34" charset="0"/>
                  </a:rPr>
                  <a:t>;		c)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𝑥</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r>
                          <a:rPr lang="en-US" sz="2000" b="0" i="1" kern="1200" smtClean="0">
                            <a:solidFill>
                              <a:prstClr val="black"/>
                            </a:solidFill>
                            <a:latin typeface="Cambria Math" panose="02040503050406030204" pitchFamily="18" charset="0"/>
                            <a:ea typeface="+mn-ea"/>
                            <a:cs typeface="Arial" panose="020B0604020202020204" pitchFamily="34" charset="0"/>
                          </a:rPr>
                          <m:t>−</m:t>
                        </m:r>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+1</m:t>
                        </m:r>
                      </m:num>
                      <m:den>
                        <m:r>
                          <a:rPr lang="en-US" sz="2000" b="0" i="1" kern="1200" smtClean="0">
                            <a:solidFill>
                              <a:prstClr val="black"/>
                            </a:solidFill>
                            <a:latin typeface="Cambria Math" panose="02040503050406030204" pitchFamily="18" charset="0"/>
                            <a:ea typeface="+mn-ea"/>
                            <a:cs typeface="Arial" panose="020B0604020202020204" pitchFamily="34" charset="0"/>
                          </a:rPr>
                          <m:t>𝑥</m:t>
                        </m:r>
                      </m:den>
                    </m:f>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𝑥</m:t>
                            </m:r>
                          </m:e>
                          <m:sup>
                            <m:r>
                              <a:rPr lang="en-US" sz="2000" b="0" i="1" kern="1200" smtClean="0">
                                <a:solidFill>
                                  <a:prstClr val="black"/>
                                </a:solidFill>
                                <a:latin typeface="Cambria Math" panose="02040503050406030204" pitchFamily="18" charset="0"/>
                                <a:ea typeface="+mn-ea"/>
                                <a:cs typeface="Arial" panose="020B0604020202020204" pitchFamily="34" charset="0"/>
                              </a:rPr>
                              <m:t>3</m:t>
                            </m:r>
                          </m:sup>
                        </m:sSup>
                        <m:r>
                          <a:rPr lang="en-US" sz="2000" b="0" i="1" kern="1200" smtClean="0">
                            <a:solidFill>
                              <a:prstClr val="black"/>
                            </a:solidFill>
                            <a:latin typeface="Cambria Math" panose="02040503050406030204" pitchFamily="18" charset="0"/>
                            <a:ea typeface="+mn-ea"/>
                            <a:cs typeface="Arial" panose="020B0604020202020204" pitchFamily="34" charset="0"/>
                          </a:rPr>
                          <m:t>+1</m:t>
                        </m:r>
                      </m:num>
                      <m:den>
                        <m:r>
                          <a:rPr lang="en-US" sz="2000" b="0" i="1" kern="1200" smtClean="0">
                            <a:solidFill>
                              <a:prstClr val="black"/>
                            </a:solidFill>
                            <a:latin typeface="Cambria Math" panose="02040503050406030204" pitchFamily="18" charset="0"/>
                            <a:ea typeface="+mn-ea"/>
                            <a:cs typeface="Arial" panose="020B0604020202020204" pitchFamily="34" charset="0"/>
                          </a:rPr>
                          <m:t>𝑥</m:t>
                        </m:r>
                        <m:d>
                          <m:dPr>
                            <m:ctrlPr>
                              <a:rPr lang="en-US" sz="2000" b="0" i="1" kern="1200" smtClean="0">
                                <a:solidFill>
                                  <a:prstClr val="black"/>
                                </a:solidFill>
                                <a:latin typeface="Cambria Math" panose="02040503050406030204" pitchFamily="18" charset="0"/>
                                <a:ea typeface="+mn-ea"/>
                                <a:cs typeface="Arial" panose="020B0604020202020204" pitchFamily="34" charset="0"/>
                              </a:rPr>
                            </m:ctrlPr>
                          </m:dPr>
                          <m:e>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+1</m:t>
                            </m:r>
                          </m:e>
                        </m:d>
                      </m:den>
                    </m:f>
                  </m:oMath>
                </a14:m>
                <a:endParaRPr lang="en-US" sz="2000" kern="1200" dirty="0">
                  <a:solidFill>
                    <a:prstClr val="black"/>
                  </a:solidFill>
                  <a:latin typeface="+mj-lt"/>
                  <a:ea typeface="+mn-ea"/>
                  <a:cs typeface="Arial" panose="020B0604020202020204" pitchFamily="34" charset="0"/>
                </a:endParaRPr>
              </a:p>
            </p:txBody>
          </p:sp>
        </mc:Choice>
        <mc:Fallback xmlns="">
          <p:sp>
            <p:nvSpPr>
              <p:cNvPr id="6" name="TextBox 5">
                <a:extLst>
                  <a:ext uri="{FF2B5EF4-FFF2-40B4-BE49-F238E27FC236}">
                    <a16:creationId xmlns:a16="http://schemas.microsoft.com/office/drawing/2014/main" id="{548DBBB1-6FF4-8ADC-3836-614C6CD34E87}"/>
                  </a:ext>
                </a:extLst>
              </p:cNvPr>
              <p:cNvSpPr txBox="1">
                <a:spLocks noRot="1" noChangeAspect="1" noMove="1" noResize="1" noEditPoints="1" noAdjustHandles="1" noChangeArrowheads="1" noChangeShapeType="1" noTextEdit="1"/>
              </p:cNvSpPr>
              <p:nvPr/>
            </p:nvSpPr>
            <p:spPr>
              <a:xfrm>
                <a:off x="738676" y="1468209"/>
                <a:ext cx="7666644" cy="796052"/>
              </a:xfrm>
              <a:prstGeom prst="rect">
                <a:avLst/>
              </a:prstGeom>
              <a:blipFill>
                <a:blip r:embed="rId3"/>
                <a:stretch>
                  <a:fillRect l="-795" b="-769"/>
                </a:stretch>
              </a:blipFill>
            </p:spPr>
            <p:txBody>
              <a:bodyPr/>
              <a:lstStyle/>
              <a:p>
                <a:r>
                  <a:rPr lang="en-US">
                    <a:noFill/>
                  </a:rPr>
                  <a:t> </a:t>
                </a:r>
              </a:p>
            </p:txBody>
          </p:sp>
        </mc:Fallback>
      </mc:AlternateContent>
      <p:sp>
        <p:nvSpPr>
          <p:cNvPr id="7" name="Oval Callout 29">
            <a:extLst>
              <a:ext uri="{FF2B5EF4-FFF2-40B4-BE49-F238E27FC236}">
                <a16:creationId xmlns:a16="http://schemas.microsoft.com/office/drawing/2014/main" id="{4AEB4DEA-4B95-7420-F185-ABBC9A763E71}"/>
              </a:ext>
            </a:extLst>
          </p:cNvPr>
          <p:cNvSpPr/>
          <p:nvPr/>
        </p:nvSpPr>
        <p:spPr>
          <a:xfrm>
            <a:off x="6920264" y="2402918"/>
            <a:ext cx="972752" cy="364371"/>
          </a:xfrm>
          <a:prstGeom prst="wedgeEllipseCallout">
            <a:avLst>
              <a:gd name="adj1" fmla="val -34938"/>
              <a:gd name="adj2" fmla="val 8517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A0E5625-E514-6CAF-D843-0D0612A15BB7}"/>
                  </a:ext>
                </a:extLst>
              </p:cNvPr>
              <p:cNvSpPr txBox="1"/>
              <p:nvPr/>
            </p:nvSpPr>
            <p:spPr>
              <a:xfrm>
                <a:off x="738676" y="2767289"/>
                <a:ext cx="5640705" cy="1900520"/>
              </a:xfrm>
              <a:prstGeom prst="rect">
                <a:avLst/>
              </a:prstGeom>
              <a:noFill/>
            </p:spPr>
            <p:txBody>
              <a:bodyPr wrap="square">
                <a:spAutoFit/>
              </a:bodyPr>
              <a:lstStyle/>
              <a:p>
                <a:pPr>
                  <a:lnSpc>
                    <a:spcPct val="150000"/>
                  </a:lnSpc>
                  <a:spcBef>
                    <a:spcPts val="600"/>
                  </a:spcBef>
                  <a:spcAft>
                    <a:spcPts val="300"/>
                  </a:spcAft>
                </a:pPr>
                <a:r>
                  <a:rPr lang="en-US" sz="2000" kern="100" dirty="0">
                    <a:latin typeface="+mj-lt"/>
                    <a:ea typeface="Calibri" panose="020F0502020204030204" pitchFamily="34" charset="0"/>
                    <a:cs typeface="Times New Roman" panose="02020603050405020304" pitchFamily="18" charset="0"/>
                  </a:rPr>
                  <a:t>a) Ta </a:t>
                </a:r>
                <a:r>
                  <a:rPr lang="en-US" sz="2000" kern="100" dirty="0" err="1">
                    <a:latin typeface="+mj-lt"/>
                    <a:ea typeface="Calibri" panose="020F0502020204030204" pitchFamily="34" charset="0"/>
                    <a:cs typeface="Times New Roman" panose="02020603050405020304" pitchFamily="18" charset="0"/>
                  </a:rPr>
                  <a:t>có</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10</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30</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𝑥𝑦</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m:t>
                    </m:r>
                  </m:oMath>
                </a14:m>
                <a:r>
                  <a:rPr lang="en-US" sz="2000" kern="100" dirty="0" err="1">
                    <a:latin typeface="+mj-lt"/>
                    <a:ea typeface="Calibri" panose="020F0502020204030204" pitchFamily="34" charset="0"/>
                    <a:cs typeface="Times New Roman" panose="02020603050405020304" pitchFamily="18" charset="0"/>
                  </a:rPr>
                  <a:t>và</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2 . 15</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𝑥𝑦</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30</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𝑥𝑦</m:t>
                    </m:r>
                  </m:oMath>
                </a14:m>
                <a:endParaRPr lang="en-US" sz="1600" kern="100" dirty="0">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000" kern="100" dirty="0" err="1">
                    <a:latin typeface="+mj-lt"/>
                    <a:ea typeface="Calibri" panose="020F0502020204030204" pitchFamily="34" charset="0"/>
                    <a:cs typeface="Times New Roman" panose="02020603050405020304" pitchFamily="18" charset="0"/>
                  </a:rPr>
                  <a:t>Nên</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10</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2 . 15</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𝑥𝑦</m:t>
                    </m:r>
                  </m:oMath>
                </a14:m>
                <a:r>
                  <a:rPr lang="en-US" sz="2000" kern="100" dirty="0">
                    <a:latin typeface="+mj-lt"/>
                    <a:ea typeface="Calibri" panose="020F0502020204030204" pitchFamily="34" charset="0"/>
                    <a:cs typeface="Times New Roman" panose="02020603050405020304" pitchFamily="18" charset="0"/>
                  </a:rPr>
                  <a:t>.</a:t>
                </a:r>
                <a:endParaRPr lang="en-US" sz="1600" kern="100" dirty="0">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000" kern="100" dirty="0">
                    <a:latin typeface="+mj-lt"/>
                    <a:ea typeface="Calibri" panose="020F0502020204030204" pitchFamily="34" charset="0"/>
                    <a:cs typeface="Times New Roman" panose="02020603050405020304" pitchFamily="18" charset="0"/>
                  </a:rPr>
                  <a:t>Do </a:t>
                </a:r>
                <a:r>
                  <a:rPr lang="en-US" sz="2000" kern="100" dirty="0" err="1">
                    <a:latin typeface="+mj-lt"/>
                    <a:ea typeface="Calibri" panose="020F0502020204030204" pitchFamily="34" charset="0"/>
                    <a:cs typeface="Times New Roman" panose="02020603050405020304" pitchFamily="18" charset="0"/>
                  </a:rPr>
                  <a:t>đó</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3</m:t>
                        </m:r>
                        <m:r>
                          <a:rPr lang="en-US" sz="2000" i="1" kern="100">
                            <a:latin typeface="Cambria Math" panose="02040503050406030204" pitchFamily="18" charset="0"/>
                            <a:ea typeface="Calibri" panose="020F0502020204030204" pitchFamily="34" charset="0"/>
                            <a:cs typeface="Times New Roman" panose="02020603050405020304" pitchFamily="18" charset="0"/>
                          </a:rPr>
                          <m:t>𝑥</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2</m:t>
                        </m:r>
                      </m:den>
                    </m:f>
                    <m:r>
                      <a:rPr lang="en-US" sz="2000" i="1"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15</m:t>
                        </m:r>
                        <m:r>
                          <a:rPr lang="en-US" sz="2000" i="1" kern="100">
                            <a:latin typeface="Cambria Math" panose="02040503050406030204" pitchFamily="18" charset="0"/>
                            <a:ea typeface="Calibri" panose="020F0502020204030204" pitchFamily="34" charset="0"/>
                            <a:cs typeface="Times New Roman" panose="02020603050405020304" pitchFamily="18" charset="0"/>
                          </a:rPr>
                          <m:t>𝑥𝑦</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10</m:t>
                        </m:r>
                        <m:r>
                          <a:rPr lang="en-US" sz="2000" i="1" kern="100">
                            <a:latin typeface="Cambria Math" panose="02040503050406030204" pitchFamily="18" charset="0"/>
                            <a:ea typeface="Calibri" panose="020F0502020204030204" pitchFamily="34" charset="0"/>
                            <a:cs typeface="Times New Roman" panose="02020603050405020304" pitchFamily="18" charset="0"/>
                          </a:rPr>
                          <m:t>𝑦</m:t>
                        </m:r>
                      </m:den>
                    </m:f>
                  </m:oMath>
                </a14:m>
                <a:endParaRPr lang="en-US" sz="1600" kern="100" dirty="0">
                  <a:latin typeface="+mj-lt"/>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5A0E5625-E514-6CAF-D843-0D0612A15BB7}"/>
                  </a:ext>
                </a:extLst>
              </p:cNvPr>
              <p:cNvSpPr txBox="1">
                <a:spLocks noRot="1" noChangeAspect="1" noMove="1" noResize="1" noEditPoints="1" noAdjustHandles="1" noChangeArrowheads="1" noChangeShapeType="1" noTextEdit="1"/>
              </p:cNvSpPr>
              <p:nvPr/>
            </p:nvSpPr>
            <p:spPr>
              <a:xfrm>
                <a:off x="738676" y="2767289"/>
                <a:ext cx="5640705" cy="1900520"/>
              </a:xfrm>
              <a:prstGeom prst="rect">
                <a:avLst/>
              </a:prstGeom>
              <a:blipFill>
                <a:blip r:embed="rId4"/>
                <a:stretch>
                  <a:fillRect l="-1081"/>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763E104D-A1D6-500B-2325-E7D70E5B8444}"/>
              </a:ext>
            </a:extLst>
          </p:cNvPr>
          <p:cNvPicPr>
            <a:picLocks noChangeAspect="1"/>
          </p:cNvPicPr>
          <p:nvPr/>
        </p:nvPicPr>
        <p:blipFill>
          <a:blip r:embed="rId5"/>
          <a:stretch>
            <a:fillRect/>
          </a:stretch>
        </p:blipFill>
        <p:spPr>
          <a:xfrm>
            <a:off x="5840730" y="3176110"/>
            <a:ext cx="3131820" cy="1761649"/>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animBg="1"/>
      <p:bldP spid="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4" name="TextBox 3">
            <a:extLst>
              <a:ext uri="{FF2B5EF4-FFF2-40B4-BE49-F238E27FC236}">
                <a16:creationId xmlns:a16="http://schemas.microsoft.com/office/drawing/2014/main" id="{3E9D38DA-B346-B729-7C1E-405415974930}"/>
              </a:ext>
            </a:extLst>
          </p:cNvPr>
          <p:cNvSpPr txBox="1"/>
          <p:nvPr/>
        </p:nvSpPr>
        <p:spPr>
          <a:xfrm>
            <a:off x="3091874" y="259836"/>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2: SGK – tr.</a:t>
            </a:r>
            <a:r>
              <a:rPr lang="nl-NL" sz="2100" b="1" kern="1200" noProof="0" dirty="0">
                <a:latin typeface="+mj-lt"/>
                <a:ea typeface="+mn-ea"/>
                <a:cs typeface="Arial" panose="020B0604020202020204" pitchFamily="34" charset="0"/>
              </a:rPr>
              <a:t>37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TextBox 4">
            <a:extLst>
              <a:ext uri="{FF2B5EF4-FFF2-40B4-BE49-F238E27FC236}">
                <a16:creationId xmlns:a16="http://schemas.microsoft.com/office/drawing/2014/main" id="{3B6657EA-8DB0-4F62-C955-9669EE0B3E14}"/>
              </a:ext>
            </a:extLst>
          </p:cNvPr>
          <p:cNvSpPr txBox="1"/>
          <p:nvPr/>
        </p:nvSpPr>
        <p:spPr>
          <a:xfrm>
            <a:off x="1154127" y="994073"/>
            <a:ext cx="6835742" cy="496996"/>
          </a:xfrm>
          <a:prstGeom prst="rect">
            <a:avLst/>
          </a:prstGeom>
          <a:noFill/>
        </p:spPr>
        <p:txBody>
          <a:bodyPr wrap="square">
            <a:spAutoFit/>
          </a:bodyPr>
          <a:lstStyle/>
          <a:p>
            <a:pPr>
              <a:lnSpc>
                <a:spcPct val="150000"/>
              </a:lnSpc>
              <a:buClrTx/>
              <a:defRPr/>
            </a:pPr>
            <a:r>
              <a:rPr lang="en-US" sz="2000" kern="1200" dirty="0" err="1">
                <a:solidFill>
                  <a:prstClr val="black"/>
                </a:solidFill>
                <a:latin typeface="+mj-lt"/>
                <a:ea typeface="+mn-ea"/>
                <a:cs typeface="Arial" panose="020B0604020202020204" pitchFamily="34" charset="0"/>
              </a:rPr>
              <a:t>Dùng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định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nghĩa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hai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phân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thức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bằng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nhau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chứng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tỏ</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rằng</a:t>
            </a:r>
            <a:r>
              <a:rPr lang="en-US" sz="2000" kern="1200" dirty="0">
                <a:solidFill>
                  <a:prstClr val="black"/>
                </a:solidFill>
                <a:latin typeface="+mj-lt"/>
                <a:ea typeface="+mn-ea"/>
                <a:cs typeface="Arial" panose="020B0604020202020204" pitchFamily="34" charset="0"/>
              </a:rPr>
              <a: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48DBBB1-6FF4-8ADC-3836-614C6CD34E87}"/>
                  </a:ext>
                </a:extLst>
              </p:cNvPr>
              <p:cNvSpPr txBox="1"/>
              <p:nvPr/>
            </p:nvSpPr>
            <p:spPr>
              <a:xfrm>
                <a:off x="738676" y="1468209"/>
                <a:ext cx="7666644" cy="796052"/>
              </a:xfrm>
              <a:prstGeom prst="rect">
                <a:avLst/>
              </a:prstGeom>
              <a:noFill/>
            </p:spPr>
            <p:txBody>
              <a:bodyPr wrap="square">
                <a:spAutoFit/>
              </a:bodyPr>
              <a:lstStyle/>
              <a:p>
                <a:pPr>
                  <a:lnSpc>
                    <a:spcPct val="150000"/>
                  </a:lnSpc>
                  <a:buClrTx/>
                  <a:defRPr/>
                </a:pPr>
                <a:r>
                  <a:rPr lang="en-US" sz="20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3</m:t>
                        </m:r>
                        <m:r>
                          <a:rPr lang="en-US" sz="2000" b="0" i="1" kern="1200" smtClean="0">
                            <a:solidFill>
                              <a:prstClr val="black"/>
                            </a:solidFill>
                            <a:latin typeface="Cambria Math" panose="02040503050406030204" pitchFamily="18" charset="0"/>
                            <a:ea typeface="+mn-ea"/>
                            <a:cs typeface="Arial" panose="020B0604020202020204" pitchFamily="34" charset="0"/>
                          </a:rPr>
                          <m:t>𝑥</m:t>
                        </m:r>
                      </m:num>
                      <m:den>
                        <m:r>
                          <a:rPr lang="en-US" sz="2000" b="0" i="1" kern="1200" smtClean="0">
                            <a:solidFill>
                              <a:prstClr val="black"/>
                            </a:solidFill>
                            <a:latin typeface="Cambria Math" panose="02040503050406030204" pitchFamily="18" charset="0"/>
                            <a:ea typeface="+mn-ea"/>
                            <a:cs typeface="Arial" panose="020B0604020202020204" pitchFamily="34" charset="0"/>
                          </a:rPr>
                          <m:t>2</m:t>
                        </m:r>
                      </m:den>
                    </m:f>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15</m:t>
                        </m:r>
                        <m:r>
                          <a:rPr lang="en-US" sz="2000" b="0" i="1" kern="1200" smtClean="0">
                            <a:solidFill>
                              <a:prstClr val="black"/>
                            </a:solidFill>
                            <a:latin typeface="Cambria Math" panose="02040503050406030204" pitchFamily="18" charset="0"/>
                            <a:ea typeface="+mn-ea"/>
                            <a:cs typeface="Arial" panose="020B0604020202020204" pitchFamily="34" charset="0"/>
                          </a:rPr>
                          <m:t>𝑥𝑦</m:t>
                        </m:r>
                      </m:num>
                      <m:den>
                        <m:r>
                          <a:rPr lang="en-US" sz="2000" b="0" i="1" kern="1200" smtClean="0">
                            <a:solidFill>
                              <a:prstClr val="black"/>
                            </a:solidFill>
                            <a:latin typeface="Cambria Math" panose="02040503050406030204" pitchFamily="18" charset="0"/>
                            <a:ea typeface="+mn-ea"/>
                            <a:cs typeface="Arial" panose="020B0604020202020204" pitchFamily="34" charset="0"/>
                          </a:rPr>
                          <m:t>10</m:t>
                        </m:r>
                        <m:r>
                          <a:rPr lang="en-US" sz="2000" b="0" i="1" kern="1200" smtClean="0">
                            <a:solidFill>
                              <a:prstClr val="black"/>
                            </a:solidFill>
                            <a:latin typeface="Cambria Math" panose="02040503050406030204" pitchFamily="18" charset="0"/>
                            <a:ea typeface="+mn-ea"/>
                            <a:cs typeface="Arial" panose="020B0604020202020204" pitchFamily="34" charset="0"/>
                          </a:rPr>
                          <m:t>𝑦</m:t>
                        </m:r>
                      </m:den>
                    </m:f>
                  </m:oMath>
                </a14:m>
                <a:r>
                  <a:rPr lang="en-US" sz="20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3</m:t>
                        </m:r>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−3</m:t>
                        </m:r>
                        <m:r>
                          <a:rPr lang="en-US" sz="2000" b="0" i="1" kern="1200" smtClean="0">
                            <a:solidFill>
                              <a:prstClr val="black"/>
                            </a:solidFill>
                            <a:latin typeface="Cambria Math" panose="02040503050406030204" pitchFamily="18" charset="0"/>
                            <a:ea typeface="+mn-ea"/>
                            <a:cs typeface="Arial" panose="020B0604020202020204" pitchFamily="34" charset="0"/>
                          </a:rPr>
                          <m:t>𝑦</m:t>
                        </m:r>
                      </m:num>
                      <m:den>
                        <m:r>
                          <a:rPr lang="en-US" sz="2000" b="0" i="1" kern="1200" smtClean="0">
                            <a:solidFill>
                              <a:prstClr val="black"/>
                            </a:solidFill>
                            <a:latin typeface="Cambria Math" panose="02040503050406030204" pitchFamily="18" charset="0"/>
                            <a:ea typeface="+mn-ea"/>
                            <a:cs typeface="Arial" panose="020B0604020202020204" pitchFamily="34" charset="0"/>
                          </a:rPr>
                          <m:t>2</m:t>
                        </m:r>
                        <m:r>
                          <a:rPr lang="en-US" sz="2000" b="0" i="1" kern="1200" smtClean="0">
                            <a:solidFill>
                              <a:prstClr val="black"/>
                            </a:solidFill>
                            <a:latin typeface="Cambria Math" panose="02040503050406030204" pitchFamily="18" charset="0"/>
                            <a:ea typeface="+mn-ea"/>
                            <a:cs typeface="Arial" panose="020B0604020202020204" pitchFamily="34" charset="0"/>
                          </a:rPr>
                          <m:t>𝑦</m:t>
                        </m:r>
                        <m:r>
                          <a:rPr lang="en-US" sz="2000" b="0" i="1" kern="1200" smtClean="0">
                            <a:solidFill>
                              <a:prstClr val="black"/>
                            </a:solidFill>
                            <a:latin typeface="Cambria Math" panose="02040503050406030204" pitchFamily="18" charset="0"/>
                            <a:ea typeface="+mn-ea"/>
                            <a:cs typeface="Arial" panose="020B0604020202020204" pitchFamily="34" charset="0"/>
                          </a:rPr>
                          <m:t>−2</m:t>
                        </m:r>
                        <m:r>
                          <a:rPr lang="en-US" sz="2000" b="0" i="1" kern="1200" smtClean="0">
                            <a:solidFill>
                              <a:prstClr val="black"/>
                            </a:solidFill>
                            <a:latin typeface="Cambria Math" panose="02040503050406030204" pitchFamily="18" charset="0"/>
                            <a:ea typeface="+mn-ea"/>
                            <a:cs typeface="Arial" panose="020B0604020202020204" pitchFamily="34" charset="0"/>
                          </a:rPr>
                          <m:t>𝑥</m:t>
                        </m:r>
                      </m:den>
                    </m:f>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−3</m:t>
                        </m:r>
                      </m:num>
                      <m:den>
                        <m:r>
                          <a:rPr lang="en-US" sz="2000" b="0" i="1" kern="1200" smtClean="0">
                            <a:solidFill>
                              <a:prstClr val="black"/>
                            </a:solidFill>
                            <a:latin typeface="Cambria Math" panose="02040503050406030204" pitchFamily="18" charset="0"/>
                            <a:ea typeface="+mn-ea"/>
                            <a:cs typeface="Arial" panose="020B0604020202020204" pitchFamily="34" charset="0"/>
                          </a:rPr>
                          <m:t>2</m:t>
                        </m:r>
                      </m:den>
                    </m:f>
                  </m:oMath>
                </a14:m>
                <a:r>
                  <a:rPr lang="en-US" sz="2000" kern="1200" dirty="0">
                    <a:solidFill>
                      <a:prstClr val="black"/>
                    </a:solidFill>
                    <a:latin typeface="+mj-lt"/>
                    <a:ea typeface="+mn-ea"/>
                    <a:cs typeface="Arial" panose="020B0604020202020204" pitchFamily="34" charset="0"/>
                  </a:rPr>
                  <a:t>;		c)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𝑥</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r>
                          <a:rPr lang="en-US" sz="2000" b="0" i="1" kern="1200" smtClean="0">
                            <a:solidFill>
                              <a:prstClr val="black"/>
                            </a:solidFill>
                            <a:latin typeface="Cambria Math" panose="02040503050406030204" pitchFamily="18" charset="0"/>
                            <a:ea typeface="+mn-ea"/>
                            <a:cs typeface="Arial" panose="020B0604020202020204" pitchFamily="34" charset="0"/>
                          </a:rPr>
                          <m:t>−</m:t>
                        </m:r>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+1</m:t>
                        </m:r>
                      </m:num>
                      <m:den>
                        <m:r>
                          <a:rPr lang="en-US" sz="2000" b="0" i="1" kern="1200" smtClean="0">
                            <a:solidFill>
                              <a:prstClr val="black"/>
                            </a:solidFill>
                            <a:latin typeface="Cambria Math" panose="02040503050406030204" pitchFamily="18" charset="0"/>
                            <a:ea typeface="+mn-ea"/>
                            <a:cs typeface="Arial" panose="020B0604020202020204" pitchFamily="34" charset="0"/>
                          </a:rPr>
                          <m:t>𝑥</m:t>
                        </m:r>
                      </m:den>
                    </m:f>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𝑥</m:t>
                            </m:r>
                          </m:e>
                          <m:sup>
                            <m:r>
                              <a:rPr lang="en-US" sz="2000" b="0" i="1" kern="1200" smtClean="0">
                                <a:solidFill>
                                  <a:prstClr val="black"/>
                                </a:solidFill>
                                <a:latin typeface="Cambria Math" panose="02040503050406030204" pitchFamily="18" charset="0"/>
                                <a:ea typeface="+mn-ea"/>
                                <a:cs typeface="Arial" panose="020B0604020202020204" pitchFamily="34" charset="0"/>
                              </a:rPr>
                              <m:t>3</m:t>
                            </m:r>
                          </m:sup>
                        </m:sSup>
                        <m:r>
                          <a:rPr lang="en-US" sz="2000" b="0" i="1" kern="1200" smtClean="0">
                            <a:solidFill>
                              <a:prstClr val="black"/>
                            </a:solidFill>
                            <a:latin typeface="Cambria Math" panose="02040503050406030204" pitchFamily="18" charset="0"/>
                            <a:ea typeface="+mn-ea"/>
                            <a:cs typeface="Arial" panose="020B0604020202020204" pitchFamily="34" charset="0"/>
                          </a:rPr>
                          <m:t>+1</m:t>
                        </m:r>
                      </m:num>
                      <m:den>
                        <m:r>
                          <a:rPr lang="en-US" sz="2000" b="0" i="1" kern="1200" smtClean="0">
                            <a:solidFill>
                              <a:prstClr val="black"/>
                            </a:solidFill>
                            <a:latin typeface="Cambria Math" panose="02040503050406030204" pitchFamily="18" charset="0"/>
                            <a:ea typeface="+mn-ea"/>
                            <a:cs typeface="Arial" panose="020B0604020202020204" pitchFamily="34" charset="0"/>
                          </a:rPr>
                          <m:t>𝑥</m:t>
                        </m:r>
                        <m:d>
                          <m:dPr>
                            <m:ctrlPr>
                              <a:rPr lang="en-US" sz="2000" b="0" i="1" kern="1200" smtClean="0">
                                <a:solidFill>
                                  <a:prstClr val="black"/>
                                </a:solidFill>
                                <a:latin typeface="Cambria Math" panose="02040503050406030204" pitchFamily="18" charset="0"/>
                                <a:ea typeface="+mn-ea"/>
                                <a:cs typeface="Arial" panose="020B0604020202020204" pitchFamily="34" charset="0"/>
                              </a:rPr>
                            </m:ctrlPr>
                          </m:dPr>
                          <m:e>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+1</m:t>
                            </m:r>
                          </m:e>
                        </m:d>
                      </m:den>
                    </m:f>
                  </m:oMath>
                </a14:m>
                <a:endParaRPr lang="en-US" sz="2000" kern="1200" dirty="0">
                  <a:solidFill>
                    <a:prstClr val="black"/>
                  </a:solidFill>
                  <a:latin typeface="+mj-lt"/>
                  <a:ea typeface="+mn-ea"/>
                  <a:cs typeface="Arial" panose="020B0604020202020204" pitchFamily="34" charset="0"/>
                </a:endParaRPr>
              </a:p>
            </p:txBody>
          </p:sp>
        </mc:Choice>
        <mc:Fallback xmlns="">
          <p:sp>
            <p:nvSpPr>
              <p:cNvPr id="6" name="TextBox 5">
                <a:extLst>
                  <a:ext uri="{FF2B5EF4-FFF2-40B4-BE49-F238E27FC236}">
                    <a16:creationId xmlns:a16="http://schemas.microsoft.com/office/drawing/2014/main" id="{548DBBB1-6FF4-8ADC-3836-614C6CD34E87}"/>
                  </a:ext>
                </a:extLst>
              </p:cNvPr>
              <p:cNvSpPr txBox="1">
                <a:spLocks noRot="1" noChangeAspect="1" noMove="1" noResize="1" noEditPoints="1" noAdjustHandles="1" noChangeArrowheads="1" noChangeShapeType="1" noTextEdit="1"/>
              </p:cNvSpPr>
              <p:nvPr/>
            </p:nvSpPr>
            <p:spPr>
              <a:xfrm>
                <a:off x="738676" y="1468209"/>
                <a:ext cx="7666644" cy="796052"/>
              </a:xfrm>
              <a:prstGeom prst="rect">
                <a:avLst/>
              </a:prstGeom>
              <a:blipFill>
                <a:blip r:embed="rId3"/>
                <a:stretch>
                  <a:fillRect l="-795" b="-769"/>
                </a:stretch>
              </a:blipFill>
            </p:spPr>
            <p:txBody>
              <a:bodyPr/>
              <a:lstStyle/>
              <a:p>
                <a:r>
                  <a:rPr lang="en-US">
                    <a:noFill/>
                  </a:rPr>
                  <a:t> </a:t>
                </a:r>
              </a:p>
            </p:txBody>
          </p:sp>
        </mc:Fallback>
      </mc:AlternateContent>
      <p:sp>
        <p:nvSpPr>
          <p:cNvPr id="7" name="Oval Callout 29">
            <a:extLst>
              <a:ext uri="{FF2B5EF4-FFF2-40B4-BE49-F238E27FC236}">
                <a16:creationId xmlns:a16="http://schemas.microsoft.com/office/drawing/2014/main" id="{4AEB4DEA-4B95-7420-F185-ABBC9A763E71}"/>
              </a:ext>
            </a:extLst>
          </p:cNvPr>
          <p:cNvSpPr/>
          <p:nvPr/>
        </p:nvSpPr>
        <p:spPr>
          <a:xfrm>
            <a:off x="6920264" y="2402918"/>
            <a:ext cx="972752" cy="364371"/>
          </a:xfrm>
          <a:prstGeom prst="wedgeEllipseCallout">
            <a:avLst>
              <a:gd name="adj1" fmla="val -34938"/>
              <a:gd name="adj2" fmla="val 8517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A0E5625-E514-6CAF-D843-0D0612A15BB7}"/>
                  </a:ext>
                </a:extLst>
              </p:cNvPr>
              <p:cNvSpPr txBox="1"/>
              <p:nvPr/>
            </p:nvSpPr>
            <p:spPr>
              <a:xfrm>
                <a:off x="738676" y="2674465"/>
                <a:ext cx="6240784" cy="1910716"/>
              </a:xfrm>
              <a:prstGeom prst="rect">
                <a:avLst/>
              </a:prstGeom>
              <a:noFill/>
            </p:spPr>
            <p:txBody>
              <a:bodyPr wrap="square">
                <a:spAutoFit/>
              </a:bodyPr>
              <a:lstStyle/>
              <a:p>
                <a:pPr>
                  <a:lnSpc>
                    <a:spcPct val="150000"/>
                  </a:lnSpc>
                  <a:spcBef>
                    <a:spcPts val="600"/>
                  </a:spcBef>
                  <a:spcAft>
                    <a:spcPts val="300"/>
                  </a:spcAft>
                </a:pPr>
                <a:r>
                  <a:rPr lang="en-US" sz="2000" kern="100" dirty="0">
                    <a:latin typeface="+mj-lt"/>
                    <a:ea typeface="Calibri" panose="020F0502020204030204" pitchFamily="34" charset="0"/>
                    <a:cs typeface="Times New Roman" panose="02020603050405020304" pitchFamily="18" charset="0"/>
                  </a:rPr>
                  <a:t>b) Ta </a:t>
                </a:r>
                <a:r>
                  <a:rPr lang="en-US" sz="2000" kern="100" dirty="0" err="1">
                    <a:latin typeface="+mj-lt"/>
                    <a:ea typeface="Calibri" panose="020F0502020204030204" pitchFamily="34" charset="0"/>
                    <a:cs typeface="Times New Roman" panose="02020603050405020304" pitchFamily="18" charset="0"/>
                  </a:rPr>
                  <a:t>có</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3</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2 = 6</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6</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m:t>
                    </m:r>
                  </m:oMath>
                </a14:m>
                <a:endParaRPr lang="en-US" sz="2000" kern="100" dirty="0">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000" kern="100" dirty="0">
                    <a:latin typeface="+mj-lt"/>
                    <a:ea typeface="Calibri" panose="020F0502020204030204" pitchFamily="34" charset="0"/>
                    <a:cs typeface="Times New Roman" panose="02020603050405020304" pitchFamily="18" charset="0"/>
                  </a:rPr>
                  <a:t>và </a:t>
                </a:r>
                <a14:m>
                  <m:oMath xmlns:m="http://schemas.openxmlformats.org/officeDocument/2006/math">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–3(2</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2</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 6</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+ 6</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6</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6</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𝑦</m:t>
                    </m:r>
                  </m:oMath>
                </a14:m>
                <a:r>
                  <a:rPr lang="en-US" sz="2000" kern="100" dirty="0">
                    <a:latin typeface="+mj-lt"/>
                    <a:ea typeface="Calibri" panose="020F0502020204030204" pitchFamily="34" charset="0"/>
                    <a:cs typeface="Times New Roman" panose="02020603050405020304" pitchFamily="18" charset="0"/>
                  </a:rPr>
                  <a:t>.</a:t>
                </a:r>
              </a:p>
              <a:p>
                <a:pPr>
                  <a:lnSpc>
                    <a:spcPct val="150000"/>
                  </a:lnSpc>
                  <a:spcBef>
                    <a:spcPts val="600"/>
                  </a:spcBef>
                  <a:spcAft>
                    <a:spcPts val="300"/>
                  </a:spcAft>
                </a:pPr>
                <a:r>
                  <a:rPr lang="en-US" sz="2000" kern="100" dirty="0" err="1">
                    <a:latin typeface="+mj-lt"/>
                    <a:ea typeface="Calibri" panose="020F0502020204030204" pitchFamily="34" charset="0"/>
                    <a:cs typeface="Times New Roman" panose="02020603050405020304" pitchFamily="18" charset="0"/>
                  </a:rPr>
                  <a:t>Nên</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3</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2 = –3(2</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 2</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 </m:t>
                    </m:r>
                  </m:oMath>
                </a14:m>
                <a:r>
                  <a:rPr lang="en-US" sz="2000" kern="100" dirty="0">
                    <a:latin typeface="+mj-lt"/>
                    <a:ea typeface="Calibri" panose="020F0502020204030204" pitchFamily="34" charset="0"/>
                    <a:cs typeface="Times New Roman" panose="02020603050405020304" pitchFamily="18" charset="0"/>
                  </a:rPr>
                  <a:t>Do </a:t>
                </a:r>
                <a:r>
                  <a:rPr lang="en-US" sz="2000" kern="100" dirty="0" err="1">
                    <a:latin typeface="+mj-lt"/>
                    <a:ea typeface="Calibri" panose="020F0502020204030204" pitchFamily="34" charset="0"/>
                    <a:cs typeface="Times New Roman" panose="02020603050405020304" pitchFamily="18" charset="0"/>
                  </a:rPr>
                  <a:t>đó</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3</m:t>
                        </m:r>
                        <m:r>
                          <a:rPr lang="en-US" sz="2000" i="1" kern="10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latin typeface="Cambria Math" panose="02040503050406030204" pitchFamily="18" charset="0"/>
                            <a:ea typeface="Calibri" panose="020F0502020204030204" pitchFamily="34" charset="0"/>
                            <a:cs typeface="Times New Roman" panose="02020603050405020304" pitchFamily="18" charset="0"/>
                          </a:rPr>
                          <m:t>−3</m:t>
                        </m:r>
                        <m:r>
                          <a:rPr lang="en-US" sz="2000" i="1" kern="100">
                            <a:latin typeface="Cambria Math" panose="02040503050406030204" pitchFamily="18" charset="0"/>
                            <a:ea typeface="Calibri" panose="020F0502020204030204" pitchFamily="34" charset="0"/>
                            <a:cs typeface="Times New Roman" panose="02020603050405020304" pitchFamily="18" charset="0"/>
                          </a:rPr>
                          <m:t>𝑦</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2</m:t>
                        </m:r>
                        <m:r>
                          <a:rPr lang="en-US" sz="2000" i="1" kern="100">
                            <a:latin typeface="Cambria Math" panose="02040503050406030204" pitchFamily="18" charset="0"/>
                            <a:ea typeface="Calibri" panose="020F0502020204030204" pitchFamily="34" charset="0"/>
                            <a:cs typeface="Times New Roman" panose="02020603050405020304" pitchFamily="18" charset="0"/>
                          </a:rPr>
                          <m:t>𝑦</m:t>
                        </m:r>
                        <m:r>
                          <a:rPr lang="en-US" sz="2000" i="1" kern="100">
                            <a:latin typeface="Cambria Math" panose="02040503050406030204" pitchFamily="18" charset="0"/>
                            <a:ea typeface="Calibri" panose="020F0502020204030204" pitchFamily="34" charset="0"/>
                            <a:cs typeface="Times New Roman" panose="02020603050405020304" pitchFamily="18" charset="0"/>
                          </a:rPr>
                          <m:t>−2</m:t>
                        </m:r>
                        <m:r>
                          <a:rPr lang="en-US" sz="2000" i="1" kern="100">
                            <a:latin typeface="Cambria Math" panose="02040503050406030204" pitchFamily="18" charset="0"/>
                            <a:ea typeface="Calibri" panose="020F0502020204030204" pitchFamily="34" charset="0"/>
                            <a:cs typeface="Times New Roman" panose="02020603050405020304" pitchFamily="18" charset="0"/>
                          </a:rPr>
                          <m:t>𝑥</m:t>
                        </m:r>
                      </m:den>
                    </m:f>
                    <m:r>
                      <a:rPr lang="en-US" sz="2000" i="1"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−3</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2</m:t>
                        </m:r>
                      </m:den>
                    </m:f>
                    <m:r>
                      <a:rPr lang="en-US" sz="2000" i="1" kern="100">
                        <a:latin typeface="Cambria Math" panose="02040503050406030204" pitchFamily="18" charset="0"/>
                        <a:ea typeface="Calibri" panose="020F0502020204030204" pitchFamily="34" charset="0"/>
                        <a:cs typeface="Times New Roman" panose="02020603050405020304" pitchFamily="18" charset="0"/>
                      </a:rPr>
                      <m:t> </m:t>
                    </m:r>
                  </m:oMath>
                </a14:m>
                <a:endParaRPr lang="en-US" sz="2000" kern="100" dirty="0">
                  <a:latin typeface="+mj-lt"/>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5A0E5625-E514-6CAF-D843-0D0612A15BB7}"/>
                  </a:ext>
                </a:extLst>
              </p:cNvPr>
              <p:cNvSpPr txBox="1">
                <a:spLocks noRot="1" noChangeAspect="1" noMove="1" noResize="1" noEditPoints="1" noAdjustHandles="1" noChangeArrowheads="1" noChangeShapeType="1" noTextEdit="1"/>
              </p:cNvSpPr>
              <p:nvPr/>
            </p:nvSpPr>
            <p:spPr>
              <a:xfrm>
                <a:off x="738676" y="2674465"/>
                <a:ext cx="6240784" cy="1910716"/>
              </a:xfrm>
              <a:prstGeom prst="rect">
                <a:avLst/>
              </a:prstGeom>
              <a:blipFill>
                <a:blip r:embed="rId4"/>
                <a:stretch>
                  <a:fillRect l="-977"/>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763E104D-A1D6-500B-2325-E7D70E5B8444}"/>
              </a:ext>
            </a:extLst>
          </p:cNvPr>
          <p:cNvPicPr>
            <a:picLocks noChangeAspect="1"/>
          </p:cNvPicPr>
          <p:nvPr/>
        </p:nvPicPr>
        <p:blipFill>
          <a:blip r:embed="rId5"/>
          <a:stretch>
            <a:fillRect/>
          </a:stretch>
        </p:blipFill>
        <p:spPr>
          <a:xfrm>
            <a:off x="6672111" y="3629823"/>
            <a:ext cx="2635515" cy="1482477"/>
          </a:xfrm>
          <a:prstGeom prst="rect">
            <a:avLst/>
          </a:prstGeom>
        </p:spPr>
      </p:pic>
    </p:spTree>
    <p:extLst>
      <p:ext uri="{BB962C8B-B14F-4D97-AF65-F5344CB8AC3E}">
        <p14:creationId xmlns:p14="http://schemas.microsoft.com/office/powerpoint/2010/main" val="36560452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4" name="TextBox 3">
            <a:extLst>
              <a:ext uri="{FF2B5EF4-FFF2-40B4-BE49-F238E27FC236}">
                <a16:creationId xmlns:a16="http://schemas.microsoft.com/office/drawing/2014/main" id="{3E9D38DA-B346-B729-7C1E-405415974930}"/>
              </a:ext>
            </a:extLst>
          </p:cNvPr>
          <p:cNvSpPr txBox="1"/>
          <p:nvPr/>
        </p:nvSpPr>
        <p:spPr>
          <a:xfrm>
            <a:off x="3091874" y="259836"/>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2: SGK – tr.</a:t>
            </a:r>
            <a:r>
              <a:rPr lang="nl-NL" sz="2100" b="1" kern="1200" noProof="0" dirty="0">
                <a:latin typeface="+mj-lt"/>
                <a:ea typeface="+mn-ea"/>
                <a:cs typeface="Arial" panose="020B0604020202020204" pitchFamily="34" charset="0"/>
              </a:rPr>
              <a:t>37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TextBox 4">
            <a:extLst>
              <a:ext uri="{FF2B5EF4-FFF2-40B4-BE49-F238E27FC236}">
                <a16:creationId xmlns:a16="http://schemas.microsoft.com/office/drawing/2014/main" id="{3B6657EA-8DB0-4F62-C955-9669EE0B3E14}"/>
              </a:ext>
            </a:extLst>
          </p:cNvPr>
          <p:cNvSpPr txBox="1"/>
          <p:nvPr/>
        </p:nvSpPr>
        <p:spPr>
          <a:xfrm>
            <a:off x="1154127" y="994073"/>
            <a:ext cx="6835742" cy="496996"/>
          </a:xfrm>
          <a:prstGeom prst="rect">
            <a:avLst/>
          </a:prstGeom>
          <a:noFill/>
        </p:spPr>
        <p:txBody>
          <a:bodyPr wrap="square">
            <a:spAutoFit/>
          </a:bodyPr>
          <a:lstStyle/>
          <a:p>
            <a:pPr>
              <a:lnSpc>
                <a:spcPct val="150000"/>
              </a:lnSpc>
              <a:buClrTx/>
              <a:defRPr/>
            </a:pPr>
            <a:r>
              <a:rPr lang="en-US" sz="2000" kern="1200" dirty="0" err="1">
                <a:solidFill>
                  <a:prstClr val="black"/>
                </a:solidFill>
                <a:latin typeface="+mj-lt"/>
                <a:ea typeface="+mn-ea"/>
                <a:cs typeface="Arial" panose="020B0604020202020204" pitchFamily="34" charset="0"/>
              </a:rPr>
              <a:t>Dùng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định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nghĩa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hai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phân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thức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bằng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nhau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chứng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tỏ</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rằng</a:t>
            </a:r>
            <a:r>
              <a:rPr lang="en-US" sz="2000" kern="1200" dirty="0">
                <a:solidFill>
                  <a:prstClr val="black"/>
                </a:solidFill>
                <a:latin typeface="+mj-lt"/>
                <a:ea typeface="+mn-ea"/>
                <a:cs typeface="Arial" panose="020B0604020202020204" pitchFamily="34" charset="0"/>
              </a:rPr>
              <a: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48DBBB1-6FF4-8ADC-3836-614C6CD34E87}"/>
                  </a:ext>
                </a:extLst>
              </p:cNvPr>
              <p:cNvSpPr txBox="1"/>
              <p:nvPr/>
            </p:nvSpPr>
            <p:spPr>
              <a:xfrm>
                <a:off x="738676" y="1468209"/>
                <a:ext cx="7666644" cy="796052"/>
              </a:xfrm>
              <a:prstGeom prst="rect">
                <a:avLst/>
              </a:prstGeom>
              <a:noFill/>
            </p:spPr>
            <p:txBody>
              <a:bodyPr wrap="square">
                <a:spAutoFit/>
              </a:bodyPr>
              <a:lstStyle/>
              <a:p>
                <a:pPr>
                  <a:lnSpc>
                    <a:spcPct val="150000"/>
                  </a:lnSpc>
                  <a:buClrTx/>
                  <a:defRPr/>
                </a:pPr>
                <a:r>
                  <a:rPr lang="en-US" sz="20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3</m:t>
                        </m:r>
                        <m:r>
                          <a:rPr lang="en-US" sz="2000" b="0" i="1" kern="1200" smtClean="0">
                            <a:solidFill>
                              <a:prstClr val="black"/>
                            </a:solidFill>
                            <a:latin typeface="Cambria Math" panose="02040503050406030204" pitchFamily="18" charset="0"/>
                            <a:ea typeface="+mn-ea"/>
                            <a:cs typeface="Arial" panose="020B0604020202020204" pitchFamily="34" charset="0"/>
                          </a:rPr>
                          <m:t>𝑥</m:t>
                        </m:r>
                      </m:num>
                      <m:den>
                        <m:r>
                          <a:rPr lang="en-US" sz="2000" b="0" i="1" kern="1200" smtClean="0">
                            <a:solidFill>
                              <a:prstClr val="black"/>
                            </a:solidFill>
                            <a:latin typeface="Cambria Math" panose="02040503050406030204" pitchFamily="18" charset="0"/>
                            <a:ea typeface="+mn-ea"/>
                            <a:cs typeface="Arial" panose="020B0604020202020204" pitchFamily="34" charset="0"/>
                          </a:rPr>
                          <m:t>2</m:t>
                        </m:r>
                      </m:den>
                    </m:f>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15</m:t>
                        </m:r>
                        <m:r>
                          <a:rPr lang="en-US" sz="2000" b="0" i="1" kern="1200" smtClean="0">
                            <a:solidFill>
                              <a:prstClr val="black"/>
                            </a:solidFill>
                            <a:latin typeface="Cambria Math" panose="02040503050406030204" pitchFamily="18" charset="0"/>
                            <a:ea typeface="+mn-ea"/>
                            <a:cs typeface="Arial" panose="020B0604020202020204" pitchFamily="34" charset="0"/>
                          </a:rPr>
                          <m:t>𝑥𝑦</m:t>
                        </m:r>
                      </m:num>
                      <m:den>
                        <m:r>
                          <a:rPr lang="en-US" sz="2000" b="0" i="1" kern="1200" smtClean="0">
                            <a:solidFill>
                              <a:prstClr val="black"/>
                            </a:solidFill>
                            <a:latin typeface="Cambria Math" panose="02040503050406030204" pitchFamily="18" charset="0"/>
                            <a:ea typeface="+mn-ea"/>
                            <a:cs typeface="Arial" panose="020B0604020202020204" pitchFamily="34" charset="0"/>
                          </a:rPr>
                          <m:t>10</m:t>
                        </m:r>
                        <m:r>
                          <a:rPr lang="en-US" sz="2000" b="0" i="1" kern="1200" smtClean="0">
                            <a:solidFill>
                              <a:prstClr val="black"/>
                            </a:solidFill>
                            <a:latin typeface="Cambria Math" panose="02040503050406030204" pitchFamily="18" charset="0"/>
                            <a:ea typeface="+mn-ea"/>
                            <a:cs typeface="Arial" panose="020B0604020202020204" pitchFamily="34" charset="0"/>
                          </a:rPr>
                          <m:t>𝑦</m:t>
                        </m:r>
                      </m:den>
                    </m:f>
                  </m:oMath>
                </a14:m>
                <a:r>
                  <a:rPr lang="en-US" sz="20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3</m:t>
                        </m:r>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−3</m:t>
                        </m:r>
                        <m:r>
                          <a:rPr lang="en-US" sz="2000" b="0" i="1" kern="1200" smtClean="0">
                            <a:solidFill>
                              <a:prstClr val="black"/>
                            </a:solidFill>
                            <a:latin typeface="Cambria Math" panose="02040503050406030204" pitchFamily="18" charset="0"/>
                            <a:ea typeface="+mn-ea"/>
                            <a:cs typeface="Arial" panose="020B0604020202020204" pitchFamily="34" charset="0"/>
                          </a:rPr>
                          <m:t>𝑦</m:t>
                        </m:r>
                      </m:num>
                      <m:den>
                        <m:r>
                          <a:rPr lang="en-US" sz="2000" b="0" i="1" kern="1200" smtClean="0">
                            <a:solidFill>
                              <a:prstClr val="black"/>
                            </a:solidFill>
                            <a:latin typeface="Cambria Math" panose="02040503050406030204" pitchFamily="18" charset="0"/>
                            <a:ea typeface="+mn-ea"/>
                            <a:cs typeface="Arial" panose="020B0604020202020204" pitchFamily="34" charset="0"/>
                          </a:rPr>
                          <m:t>2</m:t>
                        </m:r>
                        <m:r>
                          <a:rPr lang="en-US" sz="2000" b="0" i="1" kern="1200" smtClean="0">
                            <a:solidFill>
                              <a:prstClr val="black"/>
                            </a:solidFill>
                            <a:latin typeface="Cambria Math" panose="02040503050406030204" pitchFamily="18" charset="0"/>
                            <a:ea typeface="+mn-ea"/>
                            <a:cs typeface="Arial" panose="020B0604020202020204" pitchFamily="34" charset="0"/>
                          </a:rPr>
                          <m:t>𝑦</m:t>
                        </m:r>
                        <m:r>
                          <a:rPr lang="en-US" sz="2000" b="0" i="1" kern="1200" smtClean="0">
                            <a:solidFill>
                              <a:prstClr val="black"/>
                            </a:solidFill>
                            <a:latin typeface="Cambria Math" panose="02040503050406030204" pitchFamily="18" charset="0"/>
                            <a:ea typeface="+mn-ea"/>
                            <a:cs typeface="Arial" panose="020B0604020202020204" pitchFamily="34" charset="0"/>
                          </a:rPr>
                          <m:t>−2</m:t>
                        </m:r>
                        <m:r>
                          <a:rPr lang="en-US" sz="2000" b="0" i="1" kern="1200" smtClean="0">
                            <a:solidFill>
                              <a:prstClr val="black"/>
                            </a:solidFill>
                            <a:latin typeface="Cambria Math" panose="02040503050406030204" pitchFamily="18" charset="0"/>
                            <a:ea typeface="+mn-ea"/>
                            <a:cs typeface="Arial" panose="020B0604020202020204" pitchFamily="34" charset="0"/>
                          </a:rPr>
                          <m:t>𝑥</m:t>
                        </m:r>
                      </m:den>
                    </m:f>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−3</m:t>
                        </m:r>
                      </m:num>
                      <m:den>
                        <m:r>
                          <a:rPr lang="en-US" sz="2000" b="0" i="1" kern="1200" smtClean="0">
                            <a:solidFill>
                              <a:prstClr val="black"/>
                            </a:solidFill>
                            <a:latin typeface="Cambria Math" panose="02040503050406030204" pitchFamily="18" charset="0"/>
                            <a:ea typeface="+mn-ea"/>
                            <a:cs typeface="Arial" panose="020B0604020202020204" pitchFamily="34" charset="0"/>
                          </a:rPr>
                          <m:t>2</m:t>
                        </m:r>
                      </m:den>
                    </m:f>
                  </m:oMath>
                </a14:m>
                <a:r>
                  <a:rPr lang="en-US" sz="2000" kern="1200" dirty="0">
                    <a:solidFill>
                      <a:prstClr val="black"/>
                    </a:solidFill>
                    <a:latin typeface="+mj-lt"/>
                    <a:ea typeface="+mn-ea"/>
                    <a:cs typeface="Arial" panose="020B0604020202020204" pitchFamily="34" charset="0"/>
                  </a:rPr>
                  <a:t>;		c)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𝑥</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r>
                          <a:rPr lang="en-US" sz="2000" b="0" i="1" kern="1200" smtClean="0">
                            <a:solidFill>
                              <a:prstClr val="black"/>
                            </a:solidFill>
                            <a:latin typeface="Cambria Math" panose="02040503050406030204" pitchFamily="18" charset="0"/>
                            <a:ea typeface="+mn-ea"/>
                            <a:cs typeface="Arial" panose="020B0604020202020204" pitchFamily="34" charset="0"/>
                          </a:rPr>
                          <m:t>−</m:t>
                        </m:r>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+1</m:t>
                        </m:r>
                      </m:num>
                      <m:den>
                        <m:r>
                          <a:rPr lang="en-US" sz="2000" b="0" i="1" kern="1200" smtClean="0">
                            <a:solidFill>
                              <a:prstClr val="black"/>
                            </a:solidFill>
                            <a:latin typeface="Cambria Math" panose="02040503050406030204" pitchFamily="18" charset="0"/>
                            <a:ea typeface="+mn-ea"/>
                            <a:cs typeface="Arial" panose="020B0604020202020204" pitchFamily="34" charset="0"/>
                          </a:rPr>
                          <m:t>𝑥</m:t>
                        </m:r>
                      </m:den>
                    </m:f>
                    <m:r>
                      <a:rPr lang="en-US" sz="2000" b="0" i="1" kern="120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𝑥</m:t>
                            </m:r>
                          </m:e>
                          <m:sup>
                            <m:r>
                              <a:rPr lang="en-US" sz="2000" b="0" i="1" kern="1200" smtClean="0">
                                <a:solidFill>
                                  <a:prstClr val="black"/>
                                </a:solidFill>
                                <a:latin typeface="Cambria Math" panose="02040503050406030204" pitchFamily="18" charset="0"/>
                                <a:ea typeface="+mn-ea"/>
                                <a:cs typeface="Arial" panose="020B0604020202020204" pitchFamily="34" charset="0"/>
                              </a:rPr>
                              <m:t>3</m:t>
                            </m:r>
                          </m:sup>
                        </m:sSup>
                        <m:r>
                          <a:rPr lang="en-US" sz="2000" b="0" i="1" kern="1200" smtClean="0">
                            <a:solidFill>
                              <a:prstClr val="black"/>
                            </a:solidFill>
                            <a:latin typeface="Cambria Math" panose="02040503050406030204" pitchFamily="18" charset="0"/>
                            <a:ea typeface="+mn-ea"/>
                            <a:cs typeface="Arial" panose="020B0604020202020204" pitchFamily="34" charset="0"/>
                          </a:rPr>
                          <m:t>+1</m:t>
                        </m:r>
                      </m:num>
                      <m:den>
                        <m:r>
                          <a:rPr lang="en-US" sz="2000" b="0" i="1" kern="1200" smtClean="0">
                            <a:solidFill>
                              <a:prstClr val="black"/>
                            </a:solidFill>
                            <a:latin typeface="Cambria Math" panose="02040503050406030204" pitchFamily="18" charset="0"/>
                            <a:ea typeface="+mn-ea"/>
                            <a:cs typeface="Arial" panose="020B0604020202020204" pitchFamily="34" charset="0"/>
                          </a:rPr>
                          <m:t>𝑥</m:t>
                        </m:r>
                        <m:d>
                          <m:dPr>
                            <m:ctrlPr>
                              <a:rPr lang="en-US" sz="2000" b="0" i="1" kern="1200" smtClean="0">
                                <a:solidFill>
                                  <a:prstClr val="black"/>
                                </a:solidFill>
                                <a:latin typeface="Cambria Math" panose="02040503050406030204" pitchFamily="18" charset="0"/>
                                <a:ea typeface="+mn-ea"/>
                                <a:cs typeface="Arial" panose="020B0604020202020204" pitchFamily="34" charset="0"/>
                              </a:rPr>
                            </m:ctrlPr>
                          </m:dPr>
                          <m:e>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+1</m:t>
                            </m:r>
                          </m:e>
                        </m:d>
                      </m:den>
                    </m:f>
                  </m:oMath>
                </a14:m>
                <a:endParaRPr lang="en-US" sz="2000" kern="1200" dirty="0">
                  <a:solidFill>
                    <a:prstClr val="black"/>
                  </a:solidFill>
                  <a:latin typeface="+mj-lt"/>
                  <a:ea typeface="+mn-ea"/>
                  <a:cs typeface="Arial" panose="020B0604020202020204" pitchFamily="34" charset="0"/>
                </a:endParaRPr>
              </a:p>
            </p:txBody>
          </p:sp>
        </mc:Choice>
        <mc:Fallback xmlns="">
          <p:sp>
            <p:nvSpPr>
              <p:cNvPr id="6" name="TextBox 5">
                <a:extLst>
                  <a:ext uri="{FF2B5EF4-FFF2-40B4-BE49-F238E27FC236}">
                    <a16:creationId xmlns:a16="http://schemas.microsoft.com/office/drawing/2014/main" id="{548DBBB1-6FF4-8ADC-3836-614C6CD34E87}"/>
                  </a:ext>
                </a:extLst>
              </p:cNvPr>
              <p:cNvSpPr txBox="1">
                <a:spLocks noRot="1" noChangeAspect="1" noMove="1" noResize="1" noEditPoints="1" noAdjustHandles="1" noChangeArrowheads="1" noChangeShapeType="1" noTextEdit="1"/>
              </p:cNvSpPr>
              <p:nvPr/>
            </p:nvSpPr>
            <p:spPr>
              <a:xfrm>
                <a:off x="738676" y="1468209"/>
                <a:ext cx="7666644" cy="796052"/>
              </a:xfrm>
              <a:prstGeom prst="rect">
                <a:avLst/>
              </a:prstGeom>
              <a:blipFill>
                <a:blip r:embed="rId3"/>
                <a:stretch>
                  <a:fillRect l="-795" b="-769"/>
                </a:stretch>
              </a:blipFill>
            </p:spPr>
            <p:txBody>
              <a:bodyPr/>
              <a:lstStyle/>
              <a:p>
                <a:r>
                  <a:rPr lang="en-US">
                    <a:noFill/>
                  </a:rPr>
                  <a:t> </a:t>
                </a:r>
              </a:p>
            </p:txBody>
          </p:sp>
        </mc:Fallback>
      </mc:AlternateContent>
      <p:sp>
        <p:nvSpPr>
          <p:cNvPr id="7" name="Oval Callout 29">
            <a:extLst>
              <a:ext uri="{FF2B5EF4-FFF2-40B4-BE49-F238E27FC236}">
                <a16:creationId xmlns:a16="http://schemas.microsoft.com/office/drawing/2014/main" id="{4AEB4DEA-4B95-7420-F185-ABBC9A763E71}"/>
              </a:ext>
            </a:extLst>
          </p:cNvPr>
          <p:cNvSpPr/>
          <p:nvPr/>
        </p:nvSpPr>
        <p:spPr>
          <a:xfrm>
            <a:off x="6920264" y="2402918"/>
            <a:ext cx="972752" cy="364371"/>
          </a:xfrm>
          <a:prstGeom prst="wedgeEllipseCallout">
            <a:avLst>
              <a:gd name="adj1" fmla="val -34938"/>
              <a:gd name="adj2" fmla="val 8517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A0E5625-E514-6CAF-D843-0D0612A15BB7}"/>
                  </a:ext>
                </a:extLst>
              </p:cNvPr>
              <p:cNvSpPr txBox="1"/>
              <p:nvPr/>
            </p:nvSpPr>
            <p:spPr>
              <a:xfrm>
                <a:off x="738676" y="2770638"/>
                <a:ext cx="7490925" cy="1887953"/>
              </a:xfrm>
              <a:prstGeom prst="rect">
                <a:avLst/>
              </a:prstGeom>
              <a:noFill/>
            </p:spPr>
            <p:txBody>
              <a:bodyPr wrap="square">
                <a:spAutoFit/>
              </a:bodyPr>
              <a:lstStyle/>
              <a:p>
                <a:pPr>
                  <a:lnSpc>
                    <a:spcPct val="150000"/>
                  </a:lnSpc>
                  <a:spcBef>
                    <a:spcPts val="600"/>
                  </a:spcBef>
                  <a:spcAft>
                    <a:spcPts val="300"/>
                  </a:spcAft>
                </a:pPr>
                <a:r>
                  <a:rPr lang="en-US" sz="2000" kern="100" dirty="0">
                    <a:latin typeface="+mj-lt"/>
                    <a:ea typeface="Calibri" panose="020F0502020204030204" pitchFamily="34" charset="0"/>
                    <a:cs typeface="Times New Roman" panose="02020603050405020304" pitchFamily="18" charset="0"/>
                  </a:rPr>
                  <a:t>c) Ta </a:t>
                </a:r>
                <a:r>
                  <a:rPr lang="en-US" sz="2000" kern="100" dirty="0" err="1">
                    <a:latin typeface="+mj-lt"/>
                    <a:ea typeface="Calibri" panose="020F0502020204030204" pitchFamily="34" charset="0"/>
                    <a:cs typeface="Times New Roman" panose="02020603050405020304" pitchFamily="18" charset="0"/>
                  </a:rPr>
                  <a:t>có</a:t>
                </a:r>
                <a:r>
                  <a:rPr lang="en-US" sz="2000" kern="100" dirty="0">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m:t>
                      </m:r>
                      <m:r>
                        <a:rPr lang="en-US"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baseline="30000" dirty="0">
                          <a:latin typeface="Cambria Math" panose="02040503050406030204" pitchFamily="18" charset="0"/>
                          <a:ea typeface="Calibri" panose="020F0502020204030204" pitchFamily="34" charset="0"/>
                          <a:cs typeface="Times New Roman" panose="02020603050405020304" pitchFamily="18" charset="0"/>
                        </a:rPr>
                        <m:t>2</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 – </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 + 1) . </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 + 1) = </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 + 1)(</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baseline="30000" dirty="0">
                          <a:latin typeface="Cambria Math" panose="02040503050406030204" pitchFamily="18" charset="0"/>
                          <a:ea typeface="Calibri" panose="020F0502020204030204" pitchFamily="34" charset="0"/>
                          <a:cs typeface="Times New Roman" panose="02020603050405020304" pitchFamily="18" charset="0"/>
                        </a:rPr>
                        <m:t>2</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 – </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 + 1) = </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baseline="30000" dirty="0">
                          <a:latin typeface="Cambria Math" panose="02040503050406030204" pitchFamily="18" charset="0"/>
                          <a:ea typeface="Calibri" panose="020F0502020204030204" pitchFamily="34" charset="0"/>
                          <a:cs typeface="Times New Roman" panose="02020603050405020304" pitchFamily="18" charset="0"/>
                        </a:rPr>
                        <m:t>3</m:t>
                      </m:r>
                      <m:r>
                        <a:rPr lang="en-US" sz="2000" i="1" kern="100" dirty="0">
                          <a:latin typeface="Cambria Math" panose="02040503050406030204" pitchFamily="18" charset="0"/>
                          <a:ea typeface="Calibri" panose="020F0502020204030204" pitchFamily="34" charset="0"/>
                          <a:cs typeface="Times New Roman" panose="02020603050405020304" pitchFamily="18" charset="0"/>
                        </a:rPr>
                        <m:t> + 1);</m:t>
                      </m:r>
                    </m:oMath>
                  </m:oMathPara>
                </a14:m>
                <a:endParaRPr lang="en-US" sz="2000" kern="100" dirty="0">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nl-NL" sz="2000" kern="100" dirty="0" err="1">
                    <a:latin typeface="+mj-lt"/>
                    <a:ea typeface="Calibri" panose="020F0502020204030204" pitchFamily="34" charset="0"/>
                    <a:cs typeface="Times New Roman" panose="02020603050405020304" pitchFamily="18" charset="0"/>
                  </a:rPr>
                  <a:t>Vì</a:t>
                </a:r>
                <a:r>
                  <a:rPr lang="nl-NL"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nl-NL" sz="2000" i="1" kern="100" dirty="0" smtClean="0">
                        <a:latin typeface="Cambria Math" panose="02040503050406030204" pitchFamily="18" charset="0"/>
                        <a:ea typeface="Calibri" panose="020F0502020204030204" pitchFamily="34" charset="0"/>
                        <a:cs typeface="Times New Roman" panose="02020603050405020304" pitchFamily="18" charset="0"/>
                      </a:rPr>
                      <m:t>(</m:t>
                    </m:r>
                    <m:r>
                      <a:rPr lang="nl-NL" sz="2000" i="1" kern="100" dirty="0" smtClean="0">
                        <a:latin typeface="Cambria Math" panose="02040503050406030204" pitchFamily="18" charset="0"/>
                        <a:ea typeface="Calibri" panose="020F0502020204030204" pitchFamily="34" charset="0"/>
                        <a:cs typeface="Times New Roman" panose="02020603050405020304" pitchFamily="18" charset="0"/>
                      </a:rPr>
                      <m:t>𝑥</m:t>
                    </m:r>
                    <m:r>
                      <a:rPr lang="nl-NL" sz="2000" i="1" kern="100" baseline="30000" dirty="0">
                        <a:latin typeface="Cambria Math" panose="02040503050406030204" pitchFamily="18" charset="0"/>
                        <a:ea typeface="Calibri" panose="020F0502020204030204" pitchFamily="34" charset="0"/>
                        <a:cs typeface="Times New Roman" panose="02020603050405020304" pitchFamily="18" charset="0"/>
                      </a:rPr>
                      <m:t>2</m:t>
                    </m:r>
                    <m:r>
                      <a:rPr lang="nl-NL" sz="2000" i="1" kern="100" dirty="0">
                        <a:latin typeface="Cambria Math" panose="02040503050406030204" pitchFamily="18" charset="0"/>
                        <a:ea typeface="Calibri" panose="020F0502020204030204" pitchFamily="34" charset="0"/>
                        <a:cs typeface="Times New Roman" panose="02020603050405020304" pitchFamily="18" charset="0"/>
                      </a:rPr>
                      <m:t> – </m:t>
                    </m:r>
                    <m:r>
                      <a:rPr lang="nl-NL"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nl-NL" sz="2000" i="1" kern="100" dirty="0">
                        <a:latin typeface="Cambria Math" panose="02040503050406030204" pitchFamily="18" charset="0"/>
                        <a:ea typeface="Calibri" panose="020F0502020204030204" pitchFamily="34" charset="0"/>
                        <a:cs typeface="Times New Roman" panose="02020603050405020304" pitchFamily="18" charset="0"/>
                      </a:rPr>
                      <m:t> + 1) . </m:t>
                    </m:r>
                    <m:r>
                      <a:rPr lang="nl-NL"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nl-NL" sz="2000" i="1" kern="100" dirty="0">
                        <a:latin typeface="Cambria Math" panose="02040503050406030204" pitchFamily="18" charset="0"/>
                        <a:ea typeface="Calibri" panose="020F0502020204030204" pitchFamily="34" charset="0"/>
                        <a:cs typeface="Times New Roman" panose="02020603050405020304" pitchFamily="18" charset="0"/>
                      </a:rPr>
                      <m:t>(</m:t>
                    </m:r>
                    <m:r>
                      <a:rPr lang="nl-NL"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nl-NL" sz="2000" i="1" kern="100" dirty="0">
                        <a:latin typeface="Cambria Math" panose="02040503050406030204" pitchFamily="18" charset="0"/>
                        <a:ea typeface="Calibri" panose="020F0502020204030204" pitchFamily="34" charset="0"/>
                        <a:cs typeface="Times New Roman" panose="02020603050405020304" pitchFamily="18" charset="0"/>
                      </a:rPr>
                      <m:t> + 1) = </m:t>
                    </m:r>
                    <m:r>
                      <a:rPr lang="nl-NL"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nl-NL" sz="2000" i="1" kern="100" dirty="0">
                        <a:latin typeface="Cambria Math" panose="02040503050406030204" pitchFamily="18" charset="0"/>
                        <a:ea typeface="Calibri" panose="020F0502020204030204" pitchFamily="34" charset="0"/>
                        <a:cs typeface="Times New Roman" panose="02020603050405020304" pitchFamily="18" charset="0"/>
                      </a:rPr>
                      <m:t>(</m:t>
                    </m:r>
                    <m:r>
                      <a:rPr lang="nl-NL" sz="2000" i="1" kern="100" dirty="0">
                        <a:latin typeface="Cambria Math" panose="02040503050406030204" pitchFamily="18" charset="0"/>
                        <a:ea typeface="Calibri" panose="020F0502020204030204" pitchFamily="34" charset="0"/>
                        <a:cs typeface="Times New Roman" panose="02020603050405020304" pitchFamily="18" charset="0"/>
                      </a:rPr>
                      <m:t>𝑥</m:t>
                    </m:r>
                    <m:r>
                      <a:rPr lang="nl-NL" sz="2000" i="1" kern="100" baseline="30000" dirty="0">
                        <a:latin typeface="Cambria Math" panose="02040503050406030204" pitchFamily="18" charset="0"/>
                        <a:ea typeface="Calibri" panose="020F0502020204030204" pitchFamily="34" charset="0"/>
                        <a:cs typeface="Times New Roman" panose="02020603050405020304" pitchFamily="18" charset="0"/>
                      </a:rPr>
                      <m:t>3</m:t>
                    </m:r>
                    <m:r>
                      <a:rPr lang="nl-NL" sz="2000" i="1" kern="100" dirty="0">
                        <a:latin typeface="Cambria Math" panose="02040503050406030204" pitchFamily="18" charset="0"/>
                        <a:ea typeface="Calibri" panose="020F0502020204030204" pitchFamily="34" charset="0"/>
                        <a:cs typeface="Times New Roman" panose="02020603050405020304" pitchFamily="18" charset="0"/>
                      </a:rPr>
                      <m:t> + 1) </m:t>
                    </m:r>
                  </m:oMath>
                </a14:m>
                <a:r>
                  <a:rPr lang="nl-NL" sz="2000" kern="100" dirty="0" err="1">
                    <a:latin typeface="+mj-lt"/>
                    <a:ea typeface="Calibri" panose="020F0502020204030204" pitchFamily="34" charset="0"/>
                    <a:cs typeface="Times New Roman" panose="02020603050405020304" pitchFamily="18" charset="0"/>
                  </a:rPr>
                  <a:t>nên</a:t>
                </a:r>
                <a:r>
                  <a:rPr lang="nl-NL" sz="20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latin typeface="Cambria Math" panose="02040503050406030204" pitchFamily="18" charset="0"/>
                                <a:ea typeface="Calibri" panose="020F0502020204030204" pitchFamily="34" charset="0"/>
                                <a:cs typeface="Times New Roman" panose="02020603050405020304" pitchFamily="18" charset="0"/>
                              </a:rPr>
                              <m:t>𝑥</m:t>
                            </m:r>
                          </m:e>
                          <m:sup>
                            <m:r>
                              <a:rPr lang="nl-NL" sz="2000" i="1" kern="100">
                                <a:latin typeface="Cambria Math" panose="02040503050406030204" pitchFamily="18" charset="0"/>
                                <a:ea typeface="Calibri" panose="020F0502020204030204" pitchFamily="34" charset="0"/>
                                <a:cs typeface="Times New Roman" panose="02020603050405020304" pitchFamily="18" charset="0"/>
                              </a:rPr>
                              <m:t>2</m:t>
                            </m:r>
                          </m:sup>
                        </m:sSup>
                        <m:r>
                          <a:rPr lang="nl-NL" sz="2000" i="1" kern="100">
                            <a:latin typeface="Cambria Math" panose="02040503050406030204" pitchFamily="18" charset="0"/>
                            <a:ea typeface="Calibri" panose="020F0502020204030204" pitchFamily="34" charset="0"/>
                            <a:cs typeface="Times New Roman" panose="02020603050405020304" pitchFamily="18" charset="0"/>
                          </a:rPr>
                          <m:t>−</m:t>
                        </m:r>
                        <m:r>
                          <a:rPr lang="en-US" sz="2000" i="1" kern="100">
                            <a:latin typeface="Cambria Math" panose="02040503050406030204" pitchFamily="18" charset="0"/>
                            <a:ea typeface="Calibri" panose="020F0502020204030204" pitchFamily="34" charset="0"/>
                            <a:cs typeface="Times New Roman" panose="02020603050405020304" pitchFamily="18" charset="0"/>
                          </a:rPr>
                          <m:t>𝑥</m:t>
                        </m:r>
                        <m:r>
                          <a:rPr lang="nl-NL" sz="2000" i="1" kern="100">
                            <a:latin typeface="Cambria Math" panose="02040503050406030204" pitchFamily="18" charset="0"/>
                            <a:ea typeface="Calibri" panose="020F0502020204030204" pitchFamily="34" charset="0"/>
                            <a:cs typeface="Times New Roman" panose="02020603050405020304" pitchFamily="18" charset="0"/>
                          </a:rPr>
                          <m:t>+1</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𝑥</m:t>
                        </m:r>
                      </m:den>
                    </m:f>
                    <m:r>
                      <a:rPr lang="nl-NL" sz="2000" i="1"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latin typeface="Cambria Math" panose="02040503050406030204" pitchFamily="18" charset="0"/>
                                <a:ea typeface="Calibri" panose="020F0502020204030204" pitchFamily="34" charset="0"/>
                                <a:cs typeface="Times New Roman" panose="02020603050405020304" pitchFamily="18" charset="0"/>
                              </a:rPr>
                              <m:t>𝑥</m:t>
                            </m:r>
                          </m:e>
                          <m:sup>
                            <m:r>
                              <a:rPr lang="nl-NL" sz="2000" i="1" kern="100">
                                <a:latin typeface="Cambria Math" panose="02040503050406030204" pitchFamily="18" charset="0"/>
                                <a:ea typeface="Calibri" panose="020F0502020204030204" pitchFamily="34" charset="0"/>
                                <a:cs typeface="Times New Roman" panose="02020603050405020304" pitchFamily="18" charset="0"/>
                              </a:rPr>
                              <m:t>3</m:t>
                            </m:r>
                          </m:sup>
                        </m:sSup>
                        <m:r>
                          <a:rPr lang="nl-NL" sz="2000" i="1" kern="100">
                            <a:latin typeface="Cambria Math" panose="02040503050406030204" pitchFamily="18" charset="0"/>
                            <a:ea typeface="Calibri" panose="020F0502020204030204" pitchFamily="34" charset="0"/>
                            <a:cs typeface="Times New Roman" panose="02020603050405020304" pitchFamily="18" charset="0"/>
                          </a:rPr>
                          <m:t>+1</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𝑥</m:t>
                        </m:r>
                        <m:d>
                          <m:d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dPr>
                          <m:e>
                            <m:r>
                              <a:rPr lang="en-US" sz="2000" i="1" kern="100">
                                <a:latin typeface="Cambria Math" panose="02040503050406030204" pitchFamily="18" charset="0"/>
                                <a:ea typeface="Calibri" panose="020F0502020204030204" pitchFamily="34" charset="0"/>
                                <a:cs typeface="Times New Roman" panose="02020603050405020304" pitchFamily="18" charset="0"/>
                              </a:rPr>
                              <m:t>𝑥</m:t>
                            </m:r>
                            <m:r>
                              <a:rPr lang="nl-NL" sz="2000" i="1" kern="100">
                                <a:latin typeface="Cambria Math" panose="02040503050406030204" pitchFamily="18" charset="0"/>
                                <a:ea typeface="Calibri" panose="020F0502020204030204" pitchFamily="34" charset="0"/>
                                <a:cs typeface="Times New Roman" panose="02020603050405020304" pitchFamily="18" charset="0"/>
                              </a:rPr>
                              <m:t>+1</m:t>
                            </m:r>
                          </m:e>
                        </m:d>
                      </m:den>
                    </m:f>
                    <m:r>
                      <a:rPr lang="en-US" sz="2000" i="1" kern="100">
                        <a:latin typeface="Cambria Math" panose="02040503050406030204" pitchFamily="18" charset="0"/>
                        <a:ea typeface="Calibri" panose="020F0502020204030204" pitchFamily="34" charset="0"/>
                        <a:cs typeface="Times New Roman" panose="02020603050405020304" pitchFamily="18" charset="0"/>
                      </a:rPr>
                      <m:t> </m:t>
                    </m:r>
                  </m:oMath>
                </a14:m>
                <a:endParaRPr lang="en-US" sz="2000" kern="100" dirty="0">
                  <a:latin typeface="+mj-lt"/>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5A0E5625-E514-6CAF-D843-0D0612A15BB7}"/>
                  </a:ext>
                </a:extLst>
              </p:cNvPr>
              <p:cNvSpPr txBox="1">
                <a:spLocks noRot="1" noChangeAspect="1" noMove="1" noResize="1" noEditPoints="1" noAdjustHandles="1" noChangeArrowheads="1" noChangeShapeType="1" noTextEdit="1"/>
              </p:cNvSpPr>
              <p:nvPr/>
            </p:nvSpPr>
            <p:spPr>
              <a:xfrm>
                <a:off x="738676" y="2770638"/>
                <a:ext cx="7490925" cy="1887953"/>
              </a:xfrm>
              <a:prstGeom prst="rect">
                <a:avLst/>
              </a:prstGeom>
              <a:blipFill>
                <a:blip r:embed="rId4"/>
                <a:stretch>
                  <a:fillRect l="-814"/>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763E104D-A1D6-500B-2325-E7D70E5B8444}"/>
              </a:ext>
            </a:extLst>
          </p:cNvPr>
          <p:cNvPicPr>
            <a:picLocks noChangeAspect="1"/>
          </p:cNvPicPr>
          <p:nvPr/>
        </p:nvPicPr>
        <p:blipFill>
          <a:blip r:embed="rId5"/>
          <a:stretch>
            <a:fillRect/>
          </a:stretch>
        </p:blipFill>
        <p:spPr>
          <a:xfrm>
            <a:off x="7193740" y="3714615"/>
            <a:ext cx="2423160" cy="1363028"/>
          </a:xfrm>
          <a:prstGeom prst="rect">
            <a:avLst/>
          </a:prstGeom>
        </p:spPr>
      </p:pic>
    </p:spTree>
    <p:extLst>
      <p:ext uri="{BB962C8B-B14F-4D97-AF65-F5344CB8AC3E}">
        <p14:creationId xmlns:p14="http://schemas.microsoft.com/office/powerpoint/2010/main" val="175174625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6" name="TextBox 5">
            <a:extLst>
              <a:ext uri="{FF2B5EF4-FFF2-40B4-BE49-F238E27FC236}">
                <a16:creationId xmlns:a16="http://schemas.microsoft.com/office/drawing/2014/main" id="{8CFECAFA-4E44-9305-AA18-AF8FA072F8EB}"/>
              </a:ext>
            </a:extLst>
          </p:cNvPr>
          <p:cNvSpPr txBox="1"/>
          <p:nvPr/>
        </p:nvSpPr>
        <p:spPr>
          <a:xfrm>
            <a:off x="3091875" y="302705"/>
            <a:ext cx="2960250" cy="594560"/>
          </a:xfrm>
          <a:prstGeom prst="roundRect">
            <a:avLst/>
          </a:prstGeom>
          <a:solidFill>
            <a:schemeClr val="bg2">
              <a:lumMod val="20000"/>
              <a:lumOff val="8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3</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tr.</a:t>
            </a:r>
            <a:r>
              <a:rPr lang="nl-NL" sz="2100" b="1" kern="1200" noProof="0" dirty="0">
                <a:latin typeface="+mj-lt"/>
                <a:ea typeface="+mn-ea"/>
                <a:cs typeface="Arial" panose="020B0604020202020204" pitchFamily="34" charset="0"/>
              </a:rPr>
              <a:t>37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7" name="TextBox 6">
            <a:extLst>
              <a:ext uri="{FF2B5EF4-FFF2-40B4-BE49-F238E27FC236}">
                <a16:creationId xmlns:a16="http://schemas.microsoft.com/office/drawing/2014/main" id="{5915D12E-E4DE-993B-B1EB-D4CA77EA5339}"/>
              </a:ext>
            </a:extLst>
          </p:cNvPr>
          <p:cNvSpPr txBox="1"/>
          <p:nvPr/>
        </p:nvSpPr>
        <p:spPr>
          <a:xfrm>
            <a:off x="622875" y="1441313"/>
            <a:ext cx="3320475" cy="496996"/>
          </a:xfrm>
          <a:prstGeom prst="rect">
            <a:avLst/>
          </a:prstGeom>
          <a:noFill/>
        </p:spPr>
        <p:txBody>
          <a:bodyPr wrap="square">
            <a:spAutoFit/>
          </a:bodyPr>
          <a:lstStyle/>
          <a:p>
            <a:pPr>
              <a:lnSpc>
                <a:spcPct val="150000"/>
              </a:lnSpc>
              <a:buClrTx/>
              <a:defRPr/>
            </a:pPr>
            <a:r>
              <a:rPr lang="en-US" sz="2000" kern="1200" dirty="0" err="1">
                <a:solidFill>
                  <a:prstClr val="black"/>
                </a:solidFill>
                <a:latin typeface="+mj-lt"/>
                <a:ea typeface="+mn-ea"/>
                <a:cs typeface="Arial" panose="020B0604020202020204" pitchFamily="34" charset="0"/>
              </a:rPr>
              <a:t>Rút</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gọn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mỗi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phân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thức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sau</a:t>
            </a:r>
            <a:r>
              <a:rPr lang="en-US" sz="2000" kern="1200" dirty="0">
                <a:solidFill>
                  <a:prstClr val="black"/>
                </a:solidFill>
                <a:latin typeface="+mj-lt"/>
                <a:ea typeface="+mn-ea"/>
                <a:cs typeface="Arial" panose="020B0604020202020204" pitchFamily="34" charset="0"/>
              </a:rPr>
              <a:t>:</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3A19467-544B-EA91-5633-7B1882C512E1}"/>
                  </a:ext>
                </a:extLst>
              </p:cNvPr>
              <p:cNvSpPr txBox="1"/>
              <p:nvPr/>
            </p:nvSpPr>
            <p:spPr>
              <a:xfrm>
                <a:off x="4060537" y="1247377"/>
                <a:ext cx="4009043" cy="799706"/>
              </a:xfrm>
              <a:prstGeom prst="rect">
                <a:avLst/>
              </a:prstGeom>
              <a:noFill/>
            </p:spPr>
            <p:txBody>
              <a:bodyPr wrap="square">
                <a:spAutoFit/>
              </a:bodyPr>
              <a:lstStyle/>
              <a:p>
                <a:pPr>
                  <a:lnSpc>
                    <a:spcPct val="150000"/>
                  </a:lnSpc>
                  <a:buClrTx/>
                  <a:defRPr/>
                </a:pPr>
                <a:r>
                  <a:rPr lang="en-US" sz="20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24</m:t>
                        </m:r>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𝑥</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𝑦</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num>
                      <m:den>
                        <m:r>
                          <a:rPr lang="en-US" sz="2000" b="0" i="1" kern="1200" smtClean="0">
                            <a:solidFill>
                              <a:prstClr val="black"/>
                            </a:solidFill>
                            <a:latin typeface="Cambria Math" panose="02040503050406030204" pitchFamily="18" charset="0"/>
                            <a:ea typeface="+mn-ea"/>
                            <a:cs typeface="Arial" panose="020B0604020202020204" pitchFamily="34" charset="0"/>
                          </a:rPr>
                          <m:t>16</m:t>
                        </m:r>
                        <m:r>
                          <a:rPr lang="en-US" sz="2000" b="0" i="1" kern="1200" smtClean="0">
                            <a:solidFill>
                              <a:prstClr val="black"/>
                            </a:solidFill>
                            <a:latin typeface="Cambria Math" panose="02040503050406030204" pitchFamily="18" charset="0"/>
                            <a:ea typeface="+mn-ea"/>
                            <a:cs typeface="Arial" panose="020B0604020202020204" pitchFamily="34" charset="0"/>
                          </a:rPr>
                          <m:t>𝑥</m:t>
                        </m:r>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𝑦</m:t>
                            </m:r>
                          </m:e>
                          <m:sup>
                            <m:r>
                              <a:rPr lang="en-US" sz="2000" b="0" i="1" kern="1200" smtClean="0">
                                <a:solidFill>
                                  <a:prstClr val="black"/>
                                </a:solidFill>
                                <a:latin typeface="Cambria Math" panose="02040503050406030204" pitchFamily="18" charset="0"/>
                                <a:ea typeface="+mn-ea"/>
                                <a:cs typeface="Arial" panose="020B0604020202020204" pitchFamily="34" charset="0"/>
                              </a:rPr>
                              <m:t>3</m:t>
                            </m:r>
                          </m:sup>
                        </m:sSup>
                      </m:den>
                    </m:f>
                  </m:oMath>
                </a14:m>
                <a:r>
                  <a:rPr lang="en-US" sz="20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6</m:t>
                        </m:r>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−2</m:t>
                        </m:r>
                        <m:r>
                          <a:rPr lang="en-US" sz="2000" b="0" i="1" kern="1200" smtClean="0">
                            <a:solidFill>
                              <a:prstClr val="black"/>
                            </a:solidFill>
                            <a:latin typeface="Cambria Math" panose="02040503050406030204" pitchFamily="18" charset="0"/>
                            <a:ea typeface="+mn-ea"/>
                            <a:cs typeface="Arial" panose="020B0604020202020204" pitchFamily="34" charset="0"/>
                          </a:rPr>
                          <m:t>𝑦</m:t>
                        </m:r>
                      </m:num>
                      <m:den>
                        <m:r>
                          <a:rPr lang="en-US" sz="2000" b="0" i="1" kern="1200" smtClean="0">
                            <a:solidFill>
                              <a:prstClr val="black"/>
                            </a:solidFill>
                            <a:latin typeface="Cambria Math" panose="02040503050406030204" pitchFamily="18" charset="0"/>
                            <a:ea typeface="+mn-ea"/>
                            <a:cs typeface="Arial" panose="020B0604020202020204" pitchFamily="34" charset="0"/>
                          </a:rPr>
                          <m:t>9</m:t>
                        </m:r>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𝑥</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r>
                          <a:rPr lang="en-US" sz="20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𝑦</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den>
                    </m:f>
                  </m:oMath>
                </a14:m>
                <a:endParaRPr lang="en-US" sz="2000" kern="1200" dirty="0">
                  <a:solidFill>
                    <a:prstClr val="black"/>
                  </a:solidFill>
                  <a:latin typeface="+mj-lt"/>
                  <a:ea typeface="+mn-ea"/>
                  <a:cs typeface="Arial" panose="020B0604020202020204" pitchFamily="34" charset="0"/>
                </a:endParaRPr>
              </a:p>
            </p:txBody>
          </p:sp>
        </mc:Choice>
        <mc:Fallback xmlns="">
          <p:sp>
            <p:nvSpPr>
              <p:cNvPr id="8" name="TextBox 7">
                <a:extLst>
                  <a:ext uri="{FF2B5EF4-FFF2-40B4-BE49-F238E27FC236}">
                    <a16:creationId xmlns:a16="http://schemas.microsoft.com/office/drawing/2014/main" id="{13A19467-544B-EA91-5633-7B1882C512E1}"/>
                  </a:ext>
                </a:extLst>
              </p:cNvPr>
              <p:cNvSpPr txBox="1">
                <a:spLocks noRot="1" noChangeAspect="1" noMove="1" noResize="1" noEditPoints="1" noAdjustHandles="1" noChangeArrowheads="1" noChangeShapeType="1" noTextEdit="1"/>
              </p:cNvSpPr>
              <p:nvPr/>
            </p:nvSpPr>
            <p:spPr>
              <a:xfrm>
                <a:off x="4060537" y="1247377"/>
                <a:ext cx="4009043" cy="799706"/>
              </a:xfrm>
              <a:prstGeom prst="rect">
                <a:avLst/>
              </a:prstGeom>
              <a:blipFill>
                <a:blip r:embed="rId3"/>
                <a:stretch>
                  <a:fillRect l="-1520"/>
                </a:stretch>
              </a:blipFill>
            </p:spPr>
            <p:txBody>
              <a:bodyPr/>
              <a:lstStyle/>
              <a:p>
                <a:r>
                  <a:rPr lang="en-US">
                    <a:noFill/>
                  </a:rPr>
                  <a:t> </a:t>
                </a:r>
              </a:p>
            </p:txBody>
          </p:sp>
        </mc:Fallback>
      </mc:AlternateContent>
      <p:sp>
        <p:nvSpPr>
          <p:cNvPr id="9" name="Oval Callout 29">
            <a:extLst>
              <a:ext uri="{FF2B5EF4-FFF2-40B4-BE49-F238E27FC236}">
                <a16:creationId xmlns:a16="http://schemas.microsoft.com/office/drawing/2014/main" id="{8403E817-5DBE-61DD-2D36-DB531CC5AC27}"/>
              </a:ext>
            </a:extLst>
          </p:cNvPr>
          <p:cNvSpPr/>
          <p:nvPr/>
        </p:nvSpPr>
        <p:spPr>
          <a:xfrm>
            <a:off x="4085623" y="2363863"/>
            <a:ext cx="972752" cy="364371"/>
          </a:xfrm>
          <a:prstGeom prst="wedgeEllipseCallout">
            <a:avLst>
              <a:gd name="adj1" fmla="val 5013"/>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996BCCB-B93C-5896-FC80-5F8054F9706B}"/>
                  </a:ext>
                </a:extLst>
              </p:cNvPr>
              <p:cNvSpPr txBox="1"/>
              <p:nvPr/>
            </p:nvSpPr>
            <p:spPr>
              <a:xfrm>
                <a:off x="996423" y="2779637"/>
                <a:ext cx="7712424" cy="1727781"/>
              </a:xfrm>
              <a:prstGeom prst="rect">
                <a:avLst/>
              </a:prstGeom>
              <a:noFill/>
            </p:spPr>
            <p:txBody>
              <a:bodyPr wrap="square">
                <a:spAutoFit/>
              </a:bodyPr>
              <a:lstStyle/>
              <a:p>
                <a:pPr>
                  <a:lnSpc>
                    <a:spcPct val="150000"/>
                  </a:lnSpc>
                  <a:spcBef>
                    <a:spcPts val="600"/>
                  </a:spcBef>
                  <a:spcAft>
                    <a:spcPts val="300"/>
                  </a:spcAft>
                </a:pPr>
                <a:r>
                  <a:rPr lang="en-US" sz="2000" kern="100" dirty="0">
                    <a:latin typeface="+mj-lt"/>
                    <a:ea typeface="Times New Roman" panose="02020603050405020304" pitchFamily="18" charset="0"/>
                    <a:cs typeface="Times New Roman" panose="02020603050405020304" pitchFamily="18" charset="0"/>
                  </a:rPr>
                  <a:t>a) </a:t>
                </a:r>
                <a14:m>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24</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16</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sup>
                        </m:sSup>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24</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e>
                        </m:d>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8</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e>
                        </m:d>
                      </m:num>
                      <m:den>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16</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sup>
                            </m:sSup>
                          </m:e>
                        </m:d>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8</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e>
                        </m:d>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den>
                    </m:f>
                  </m:oMath>
                </a14:m>
                <a:endParaRPr lang="en-US" sz="2000" kern="100" dirty="0">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000" kern="100" dirty="0">
                    <a:latin typeface="+mj-lt"/>
                    <a:ea typeface="Times New Roman" panose="02020603050405020304" pitchFamily="18" charset="0"/>
                    <a:cs typeface="Times New Roman" panose="02020603050405020304" pitchFamily="18" charset="0"/>
                  </a:rPr>
                  <a:t>b) </a:t>
                </a:r>
                <a14:m>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6</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9</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6</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2(3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d>
                        <m:r>
                          <a:rPr lang="en-US" sz="2000" i="1" kern="100">
                            <a:latin typeface="Cambria Math" panose="02040503050406030204" pitchFamily="18" charset="0"/>
                            <a:ea typeface="Times New Roman" panose="02020603050405020304" pitchFamily="18" charset="0"/>
                            <a:cs typeface="Times New Roman" panose="02020603050405020304" pitchFamily="18" charset="0"/>
                          </a:rPr>
                          <m:t>: (3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num>
                      <m:den>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d>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d>
                        <m:r>
                          <a:rPr lang="en-US" sz="2000" i="1" kern="100">
                            <a:latin typeface="Cambria Math" panose="02040503050406030204" pitchFamily="18" charset="0"/>
                            <a:ea typeface="Times New Roman" panose="02020603050405020304" pitchFamily="18" charset="0"/>
                            <a:cs typeface="Times New Roman" panose="02020603050405020304" pitchFamily="18" charset="0"/>
                          </a:rPr>
                          <m:t>: (3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den>
                    </m:f>
                  </m:oMath>
                </a14:m>
                <a:endParaRPr lang="en-US" sz="2000" kern="100" dirty="0">
                  <a:latin typeface="+mj-lt"/>
                  <a:ea typeface="Calibri" panose="020F050202020403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E996BCCB-B93C-5896-FC80-5F8054F9706B}"/>
                  </a:ext>
                </a:extLst>
              </p:cNvPr>
              <p:cNvSpPr txBox="1">
                <a:spLocks noRot="1" noChangeAspect="1" noMove="1" noResize="1" noEditPoints="1" noAdjustHandles="1" noChangeArrowheads="1" noChangeShapeType="1" noTextEdit="1"/>
              </p:cNvSpPr>
              <p:nvPr/>
            </p:nvSpPr>
            <p:spPr>
              <a:xfrm>
                <a:off x="996423" y="2779637"/>
                <a:ext cx="7712424" cy="1727781"/>
              </a:xfrm>
              <a:prstGeom prst="rect">
                <a:avLst/>
              </a:prstGeom>
              <a:blipFill>
                <a:blip r:embed="rId4"/>
                <a:stretch>
                  <a:fillRect l="-790"/>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1E6793DA-1D24-2121-929F-2917799A99E8}"/>
              </a:ext>
            </a:extLst>
          </p:cNvPr>
          <p:cNvPicPr>
            <a:picLocks noChangeAspect="1"/>
          </p:cNvPicPr>
          <p:nvPr/>
        </p:nvPicPr>
        <p:blipFill>
          <a:blip r:embed="rId5"/>
          <a:stretch>
            <a:fillRect/>
          </a:stretch>
        </p:blipFill>
        <p:spPr>
          <a:xfrm>
            <a:off x="6479997" y="2389799"/>
            <a:ext cx="2228850" cy="12537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wipe(left)">
                                      <p:cBhvr>
                                        <p:cTn id="26" dur="500"/>
                                        <p:tgtEl>
                                          <p:spTgt spid="11">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11">
                                            <p:txEl>
                                              <p:pRg st="1" end="1"/>
                                            </p:txEl>
                                          </p:spTgt>
                                        </p:tgtEl>
                                        <p:attrNameLst>
                                          <p:attrName>style.visibility</p:attrName>
                                        </p:attrNameLst>
                                      </p:cBhvr>
                                      <p:to>
                                        <p:strVal val="visible"/>
                                      </p:to>
                                    </p:set>
                                    <p:animEffect transition="in" filter="wheel(1)">
                                      <p:cBhvr>
                                        <p:cTn id="31"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4" name="TextBox 3">
            <a:extLst>
              <a:ext uri="{FF2B5EF4-FFF2-40B4-BE49-F238E27FC236}">
                <a16:creationId xmlns:a16="http://schemas.microsoft.com/office/drawing/2014/main" id="{17C5BC72-C1CC-97EC-6913-DD11C5ACD37F}"/>
              </a:ext>
            </a:extLst>
          </p:cNvPr>
          <p:cNvSpPr txBox="1"/>
          <p:nvPr/>
        </p:nvSpPr>
        <p:spPr>
          <a:xfrm>
            <a:off x="3091875" y="406389"/>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4: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37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TextBox 4">
            <a:extLst>
              <a:ext uri="{FF2B5EF4-FFF2-40B4-BE49-F238E27FC236}">
                <a16:creationId xmlns:a16="http://schemas.microsoft.com/office/drawing/2014/main" id="{E7ED010F-9E70-203D-A306-0E33F5F49518}"/>
              </a:ext>
            </a:extLst>
          </p:cNvPr>
          <p:cNvSpPr txBox="1"/>
          <p:nvPr/>
        </p:nvSpPr>
        <p:spPr>
          <a:xfrm>
            <a:off x="725805" y="1115637"/>
            <a:ext cx="7692390" cy="517193"/>
          </a:xfrm>
          <a:prstGeom prst="rect">
            <a:avLst/>
          </a:prstGeom>
          <a:noFill/>
        </p:spPr>
        <p:txBody>
          <a:bodyPr wrap="square">
            <a:spAutoFit/>
          </a:bodyPr>
          <a:lstStyle/>
          <a:p>
            <a:pPr>
              <a:lnSpc>
                <a:spcPct val="150000"/>
              </a:lnSpc>
              <a:buClrTx/>
              <a:defRPr/>
            </a:pPr>
            <a:r>
              <a:rPr lang="en-US" sz="2100" kern="1200" dirty="0">
                <a:solidFill>
                  <a:prstClr val="black"/>
                </a:solidFill>
                <a:latin typeface="+mj-lt"/>
                <a:ea typeface="+mn-ea"/>
                <a:cs typeface="Arial" panose="020B0604020202020204" pitchFamily="34" charset="0"/>
              </a:rPr>
              <a:t>Quy </a:t>
            </a:r>
            <a:r>
              <a:rPr lang="en-US" sz="2100" kern="1200" dirty="0" err="1">
                <a:solidFill>
                  <a:prstClr val="black"/>
                </a:solidFill>
                <a:latin typeface="+mj-lt"/>
                <a:ea typeface="+mn-ea"/>
                <a:cs typeface="Arial" panose="020B0604020202020204" pitchFamily="34" charset="0"/>
              </a:rPr>
              <a:t>đồng</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mẫu</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thức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các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phân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thức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trong</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mỗi</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trường</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hợp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sau</a:t>
            </a:r>
            <a:r>
              <a:rPr lang="en-US" sz="2100" kern="1200" dirty="0">
                <a:solidFill>
                  <a:prstClr val="black"/>
                </a:solidFill>
                <a:latin typeface="+mj-lt"/>
                <a:ea typeface="+mn-ea"/>
                <a:cs typeface="Arial" panose="020B0604020202020204" pitchFamily="34" charset="0"/>
              </a:rPr>
              <a: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5DCF541-F4CF-E456-80D2-DB1A81064EED}"/>
                  </a:ext>
                </a:extLst>
              </p:cNvPr>
              <p:cNvSpPr txBox="1"/>
              <p:nvPr/>
            </p:nvSpPr>
            <p:spPr>
              <a:xfrm>
                <a:off x="1573911" y="1618438"/>
                <a:ext cx="5996178" cy="86998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a)</a:t>
                </a:r>
                <a:r>
                  <a:rPr kumimoji="0" lang="en-US" sz="21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14:m>
                  <m:oMath xmlns:m="http://schemas.openxmlformats.org/officeDocument/2006/math">
                    <m:f>
                      <m:fPr>
                        <m:ctrlPr>
                          <a:rPr kumimoji="0" lang="en-US" sz="24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4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num>
                      <m:den>
                        <m:r>
                          <a:rPr kumimoji="0" lang="en-US" sz="24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4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r>
                          <a:rPr kumimoji="0" lang="en-US" sz="24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den>
                    </m:f>
                  </m:oMath>
                </a14:m>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và</a:t>
                </a:r>
                <a:r>
                  <a:rPr kumimoji="0" lang="en-US" sz="21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14:m>
                  <m:oMath xmlns:m="http://schemas.openxmlformats.org/officeDocument/2006/math">
                    <m:f>
                      <m:fPr>
                        <m:ctrlPr>
                          <a:rPr kumimoji="0" lang="en-US" sz="24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4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num>
                      <m:den>
                        <m:r>
                          <a:rPr kumimoji="0" lang="en-US" sz="24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4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r>
                          <a:rPr kumimoji="0" lang="en-US" sz="24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den>
                    </m:f>
                  </m:oMath>
                </a14:m>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b) </a:t>
                </a:r>
                <a14:m>
                  <m:oMath xmlns:m="http://schemas.openxmlformats.org/officeDocument/2006/math">
                    <m:f>
                      <m:f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7</m:t>
                        </m:r>
                      </m:num>
                      <m:den>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4</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+24</m:t>
                        </m:r>
                      </m:den>
                    </m:f>
                  </m:oMath>
                </a14:m>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và</a:t>
                </a:r>
                <a:r>
                  <a:rPr kumimoji="0" lang="en-US" sz="21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14:m>
                  <m:oMath xmlns:m="http://schemas.openxmlformats.org/officeDocument/2006/math">
                    <m:f>
                      <m:fPr>
                        <m:ctrlPr>
                          <a:rPr kumimoji="0" lang="en-US" sz="24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4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13</m:t>
                        </m:r>
                      </m:num>
                      <m:den>
                        <m:sSup>
                          <m:sSupPr>
                            <m:ctrlPr>
                              <a:rPr kumimoji="0" lang="en-US" sz="24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4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4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4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−36</m:t>
                        </m:r>
                      </m:den>
                    </m:f>
                  </m:oMath>
                </a14:m>
                <a:endPar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mc:Choice>
        <mc:Fallback xmlns="">
          <p:sp>
            <p:nvSpPr>
              <p:cNvPr id="6" name="TextBox 5">
                <a:extLst>
                  <a:ext uri="{FF2B5EF4-FFF2-40B4-BE49-F238E27FC236}">
                    <a16:creationId xmlns:a16="http://schemas.microsoft.com/office/drawing/2014/main" id="{A5DCF541-F4CF-E456-80D2-DB1A81064EED}"/>
                  </a:ext>
                </a:extLst>
              </p:cNvPr>
              <p:cNvSpPr txBox="1">
                <a:spLocks noRot="1" noChangeAspect="1" noMove="1" noResize="1" noEditPoints="1" noAdjustHandles="1" noChangeArrowheads="1" noChangeShapeType="1" noTextEdit="1"/>
              </p:cNvSpPr>
              <p:nvPr/>
            </p:nvSpPr>
            <p:spPr>
              <a:xfrm>
                <a:off x="1573911" y="1618438"/>
                <a:ext cx="5996178" cy="869982"/>
              </a:xfrm>
              <a:prstGeom prst="rect">
                <a:avLst/>
              </a:prstGeom>
              <a:blipFill>
                <a:blip r:embed="rId3"/>
                <a:stretch>
                  <a:fillRect l="-1220"/>
                </a:stretch>
              </a:blipFill>
            </p:spPr>
            <p:txBody>
              <a:bodyPr/>
              <a:lstStyle/>
              <a:p>
                <a:r>
                  <a:rPr lang="en-US">
                    <a:noFill/>
                  </a:rPr>
                  <a:t> </a:t>
                </a:r>
              </a:p>
            </p:txBody>
          </p:sp>
        </mc:Fallback>
      </mc:AlternateContent>
      <p:sp>
        <p:nvSpPr>
          <p:cNvPr id="7" name="Oval Callout 29">
            <a:extLst>
              <a:ext uri="{FF2B5EF4-FFF2-40B4-BE49-F238E27FC236}">
                <a16:creationId xmlns:a16="http://schemas.microsoft.com/office/drawing/2014/main" id="{D006F744-FB39-AE9A-6D3D-590AA95A0AE7}"/>
              </a:ext>
            </a:extLst>
          </p:cNvPr>
          <p:cNvSpPr/>
          <p:nvPr/>
        </p:nvSpPr>
        <p:spPr>
          <a:xfrm>
            <a:off x="4085624" y="2571750"/>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3BD20FB-69A9-4DC6-AF24-F3149A836ACF}"/>
                  </a:ext>
                </a:extLst>
              </p:cNvPr>
              <p:cNvSpPr txBox="1"/>
              <p:nvPr/>
            </p:nvSpPr>
            <p:spPr>
              <a:xfrm>
                <a:off x="1247314" y="3035919"/>
                <a:ext cx="6868889" cy="1888594"/>
              </a:xfrm>
              <a:prstGeom prst="rect">
                <a:avLst/>
              </a:prstGeom>
              <a:noFill/>
            </p:spPr>
            <p:txBody>
              <a:bodyPr wrap="square">
                <a:spAutoFit/>
              </a:bodyPr>
              <a:lstStyle/>
              <a:p>
                <a:pPr>
                  <a:lnSpc>
                    <a:spcPct val="150000"/>
                  </a:lnSpc>
                  <a:spcBef>
                    <a:spcPts val="600"/>
                  </a:spcBef>
                  <a:spcAft>
                    <a:spcPts val="300"/>
                  </a:spcAft>
                </a:pPr>
                <a:r>
                  <a:rPr lang="en-US" sz="2100" kern="100" dirty="0">
                    <a:latin typeface="+mj-lt"/>
                    <a:ea typeface="Calibri" panose="020F0502020204030204" pitchFamily="34" charset="0"/>
                    <a:cs typeface="Times New Roman" panose="02020603050405020304" pitchFamily="18" charset="0"/>
                  </a:rPr>
                  <a:t>a) Ta </a:t>
                </a:r>
                <a:r>
                  <a:rPr lang="en-US" sz="2100" kern="100" dirty="0" err="1">
                    <a:latin typeface="+mj-lt"/>
                    <a:ea typeface="Calibri" panose="020F0502020204030204" pitchFamily="34" charset="0"/>
                    <a:cs typeface="Times New Roman" panose="02020603050405020304" pitchFamily="18" charset="0"/>
                  </a:rPr>
                  <a:t>có</a:t>
                </a:r>
                <a:r>
                  <a:rPr lang="en-US" sz="2100" kern="100" dirty="0">
                    <a:latin typeface="+mj-lt"/>
                    <a:ea typeface="Calibri" panose="020F0502020204030204" pitchFamily="34" charset="0"/>
                    <a:cs typeface="Times New Roman" panose="02020603050405020304" pitchFamily="18" charset="0"/>
                  </a:rPr>
                  <a:t> MTC: </a:t>
                </a:r>
                <a14:m>
                  <m:oMath xmlns:m="http://schemas.openxmlformats.org/officeDocument/2006/math">
                    <m:r>
                      <a:rPr lang="en-US" sz="2100" kern="100">
                        <a:latin typeface="Cambria Math" panose="02040503050406030204" pitchFamily="18" charset="0"/>
                        <a:ea typeface="Calibri" panose="020F0502020204030204" pitchFamily="34" charset="0"/>
                        <a:cs typeface="Times New Roman" panose="02020603050405020304" pitchFamily="18" charset="0"/>
                      </a:rPr>
                      <m:t>(</m:t>
                    </m:r>
                    <m:r>
                      <a:rPr lang="en-US" sz="2100" i="1" kern="100">
                        <a:latin typeface="Cambria Math" panose="02040503050406030204" pitchFamily="18" charset="0"/>
                        <a:ea typeface="Calibri" panose="020F0502020204030204" pitchFamily="34" charset="0"/>
                        <a:cs typeface="Times New Roman" panose="02020603050405020304" pitchFamily="18" charset="0"/>
                      </a:rPr>
                      <m:t>𝑥</m:t>
                    </m:r>
                    <m:r>
                      <a:rPr lang="en-US" sz="2100" kern="100">
                        <a:latin typeface="Cambria Math" panose="02040503050406030204" pitchFamily="18" charset="0"/>
                        <a:ea typeface="Calibri" panose="020F0502020204030204" pitchFamily="34" charset="0"/>
                        <a:cs typeface="Times New Roman" panose="02020603050405020304" pitchFamily="18" charset="0"/>
                      </a:rPr>
                      <m:t> – 3</m:t>
                    </m:r>
                    <m:r>
                      <a:rPr lang="en-US" sz="2100" i="1" kern="100">
                        <a:latin typeface="Cambria Math" panose="02040503050406030204" pitchFamily="18" charset="0"/>
                        <a:ea typeface="Calibri" panose="020F0502020204030204" pitchFamily="34" charset="0"/>
                        <a:cs typeface="Times New Roman" panose="02020603050405020304" pitchFamily="18" charset="0"/>
                      </a:rPr>
                      <m:t>𝑦</m:t>
                    </m:r>
                    <m:r>
                      <a:rPr lang="en-US" sz="2100" kern="100">
                        <a:latin typeface="Cambria Math" panose="02040503050406030204" pitchFamily="18" charset="0"/>
                        <a:ea typeface="Calibri" panose="020F0502020204030204" pitchFamily="34" charset="0"/>
                        <a:cs typeface="Times New Roman" panose="02020603050405020304" pitchFamily="18" charset="0"/>
                      </a:rPr>
                      <m:t>)(</m:t>
                    </m:r>
                    <m:r>
                      <a:rPr lang="en-US" sz="2100" i="1" kern="100">
                        <a:latin typeface="Cambria Math" panose="02040503050406030204" pitchFamily="18" charset="0"/>
                        <a:ea typeface="Calibri" panose="020F0502020204030204" pitchFamily="34" charset="0"/>
                        <a:cs typeface="Times New Roman" panose="02020603050405020304" pitchFamily="18" charset="0"/>
                      </a:rPr>
                      <m:t>𝑥</m:t>
                    </m:r>
                    <m:r>
                      <a:rPr lang="en-US" sz="2100" kern="100">
                        <a:latin typeface="Cambria Math" panose="02040503050406030204" pitchFamily="18" charset="0"/>
                        <a:ea typeface="Calibri" panose="020F0502020204030204" pitchFamily="34" charset="0"/>
                        <a:cs typeface="Times New Roman" panose="02020603050405020304" pitchFamily="18" charset="0"/>
                      </a:rPr>
                      <m:t> + 3</m:t>
                    </m:r>
                    <m:r>
                      <a:rPr lang="en-US" sz="2100" i="1" kern="100">
                        <a:latin typeface="Cambria Math" panose="02040503050406030204" pitchFamily="18" charset="0"/>
                        <a:ea typeface="Calibri" panose="020F0502020204030204" pitchFamily="34" charset="0"/>
                        <a:cs typeface="Times New Roman" panose="02020603050405020304" pitchFamily="18" charset="0"/>
                      </a:rPr>
                      <m:t>𝑦</m:t>
                    </m:r>
                    <m:r>
                      <a:rPr lang="en-US" sz="2100" kern="100">
                        <a:latin typeface="Cambria Math" panose="02040503050406030204" pitchFamily="18" charset="0"/>
                        <a:ea typeface="Calibri" panose="020F0502020204030204" pitchFamily="34" charset="0"/>
                        <a:cs typeface="Times New Roman" panose="02020603050405020304" pitchFamily="18" charset="0"/>
                      </a:rPr>
                      <m:t>)</m:t>
                    </m:r>
                  </m:oMath>
                </a14:m>
                <a:endParaRPr lang="en-US" sz="2100" kern="100" dirty="0">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100" kern="100" dirty="0">
                    <a:latin typeface="+mj-lt"/>
                    <a:ea typeface="Times New Roman" panose="02020603050405020304" pitchFamily="18" charset="0"/>
                    <a:cs typeface="Times New Roman" panose="02020603050405020304" pitchFamily="18" charset="0"/>
                  </a:rPr>
                  <a:t>Quy </a:t>
                </a:r>
                <a:r>
                  <a:rPr lang="en-US" sz="2100" kern="100" dirty="0" err="1">
                    <a:latin typeface="+mj-lt"/>
                    <a:ea typeface="Times New Roman" panose="02020603050405020304" pitchFamily="18" charset="0"/>
                    <a:cs typeface="Times New Roman" panose="02020603050405020304" pitchFamily="18" charset="0"/>
                  </a:rPr>
                  <a:t>đồng</a:t>
                </a:r>
                <a:r>
                  <a:rPr lang="en-US" sz="2100" kern="100" dirty="0">
                    <a:latin typeface="+mj-lt"/>
                    <a:ea typeface="Times New Roman" panose="02020603050405020304" pitchFamily="18" charset="0"/>
                    <a:cs typeface="Times New Roman" panose="02020603050405020304" pitchFamily="18" charset="0"/>
                  </a:rPr>
                  <a:t> </a:t>
                </a:r>
                <a:r>
                  <a:rPr lang="en-US" sz="2100" kern="100" dirty="0" err="1">
                    <a:latin typeface="+mj-lt"/>
                    <a:ea typeface="Times New Roman" panose="02020603050405020304" pitchFamily="18" charset="0"/>
                    <a:cs typeface="Times New Roman" panose="02020603050405020304" pitchFamily="18" charset="0"/>
                  </a:rPr>
                  <a:t>mẫu</a:t>
                </a:r>
                <a:r>
                  <a:rPr lang="en-US" sz="2100" kern="100" dirty="0">
                    <a:latin typeface="+mj-lt"/>
                    <a:ea typeface="Times New Roman" panose="02020603050405020304" pitchFamily="18" charset="0"/>
                    <a:cs typeface="Times New Roman" panose="02020603050405020304" pitchFamily="18" charset="0"/>
                  </a:rPr>
                  <a:t> </a:t>
                </a:r>
                <a:r>
                  <a:rPr lang="en-US" sz="2100" kern="100" dirty="0" err="1">
                    <a:latin typeface="+mj-lt"/>
                    <a:ea typeface="Times New Roman" panose="02020603050405020304" pitchFamily="18" charset="0"/>
                    <a:cs typeface="Times New Roman" panose="02020603050405020304" pitchFamily="18" charset="0"/>
                  </a:rPr>
                  <a:t>thức</a:t>
                </a:r>
                <a:r>
                  <a:rPr lang="en-US" sz="2100" kern="100" dirty="0">
                    <a:latin typeface="+mj-lt"/>
                    <a:ea typeface="Times New Roman" panose="02020603050405020304" pitchFamily="18" charset="0"/>
                    <a:cs typeface="Times New Roman" panose="02020603050405020304" pitchFamily="18" charset="0"/>
                  </a:rPr>
                  <a:t> </a:t>
                </a:r>
                <a:r>
                  <a:rPr lang="en-US" sz="2100" kern="100" dirty="0" err="1">
                    <a:latin typeface="+mj-lt"/>
                    <a:ea typeface="Times New Roman" panose="02020603050405020304" pitchFamily="18" charset="0"/>
                    <a:cs typeface="Times New Roman" panose="02020603050405020304" pitchFamily="18" charset="0"/>
                  </a:rPr>
                  <a:t>các</a:t>
                </a:r>
                <a:r>
                  <a:rPr lang="en-US" sz="2100" kern="100" dirty="0">
                    <a:latin typeface="+mj-lt"/>
                    <a:ea typeface="Times New Roman" panose="02020603050405020304" pitchFamily="18" charset="0"/>
                    <a:cs typeface="Times New Roman" panose="02020603050405020304" pitchFamily="18" charset="0"/>
                  </a:rPr>
                  <a:t> </a:t>
                </a:r>
                <a:r>
                  <a:rPr lang="en-US" sz="2100" kern="100" dirty="0" err="1">
                    <a:latin typeface="+mj-lt"/>
                    <a:ea typeface="Times New Roman" panose="02020603050405020304" pitchFamily="18" charset="0"/>
                    <a:cs typeface="Times New Roman" panose="02020603050405020304" pitchFamily="18" charset="0"/>
                  </a:rPr>
                  <a:t>phân</a:t>
                </a:r>
                <a:r>
                  <a:rPr lang="en-US" sz="2100" kern="100" dirty="0">
                    <a:latin typeface="+mj-lt"/>
                    <a:ea typeface="Times New Roman" panose="02020603050405020304" pitchFamily="18" charset="0"/>
                    <a:cs typeface="Times New Roman" panose="02020603050405020304" pitchFamily="18" charset="0"/>
                  </a:rPr>
                  <a:t> </a:t>
                </a:r>
                <a:r>
                  <a:rPr lang="en-US" sz="2100" kern="100" dirty="0" err="1">
                    <a:latin typeface="+mj-lt"/>
                    <a:ea typeface="Times New Roman" panose="02020603050405020304" pitchFamily="18" charset="0"/>
                    <a:cs typeface="Times New Roman" panose="02020603050405020304" pitchFamily="18" charset="0"/>
                  </a:rPr>
                  <a:t>thức</a:t>
                </a:r>
                <a:r>
                  <a:rPr lang="en-US" sz="2100" kern="100" dirty="0">
                    <a:latin typeface="+mj-lt"/>
                    <a:ea typeface="Times New Roman" panose="02020603050405020304" pitchFamily="18" charset="0"/>
                    <a:cs typeface="Times New Roman" panose="02020603050405020304" pitchFamily="18" charset="0"/>
                  </a:rPr>
                  <a:t>, ta </a:t>
                </a:r>
                <a:r>
                  <a:rPr lang="en-US" sz="2100" kern="100" dirty="0" err="1">
                    <a:latin typeface="+mj-lt"/>
                    <a:ea typeface="Times New Roman" panose="02020603050405020304" pitchFamily="18" charset="0"/>
                    <a:cs typeface="Times New Roman" panose="02020603050405020304" pitchFamily="18" charset="0"/>
                  </a:rPr>
                  <a:t>được</a:t>
                </a:r>
                <a:r>
                  <a:rPr lang="en-US" sz="2100" kern="100" dirty="0">
                    <a:latin typeface="+mj-lt"/>
                    <a:ea typeface="Times New Roman" panose="02020603050405020304" pitchFamily="18" charset="0"/>
                    <a:cs typeface="Times New Roman" panose="02020603050405020304" pitchFamily="18" charset="0"/>
                  </a:rPr>
                  <a:t>:</a:t>
                </a:r>
                <a:endParaRPr lang="en-US" sz="2100" kern="100" dirty="0">
                  <a:latin typeface="+mj-lt"/>
                  <a:ea typeface="Calibri" panose="020F0502020204030204" pitchFamily="34"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f>
                        <m:fPr>
                          <m:ctrlPr>
                            <a:rPr lang="en-US" sz="2100" i="1">
                              <a:latin typeface="Cambria Math" panose="02040503050406030204" pitchFamily="18" charset="0"/>
                            </a:rPr>
                          </m:ctrlPr>
                        </m:fPr>
                        <m:num>
                          <m:r>
                            <a:rPr lang="en-US" sz="2100">
                              <a:latin typeface="Cambria Math" panose="02040503050406030204" pitchFamily="18" charset="0"/>
                              <a:ea typeface="Calibri" panose="020F0502020204030204" pitchFamily="34" charset="0"/>
                              <a:cs typeface="Times New Roman" panose="02020603050405020304" pitchFamily="18" charset="0"/>
                            </a:rPr>
                            <m:t>2</m:t>
                          </m:r>
                        </m:num>
                        <m:den>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en-US" sz="2100" i="1">
                              <a:latin typeface="Cambria Math" panose="02040503050406030204" pitchFamily="18" charset="0"/>
                              <a:ea typeface="Calibri" panose="020F0502020204030204" pitchFamily="34" charset="0"/>
                              <a:cs typeface="Times New Roman" panose="02020603050405020304" pitchFamily="18" charset="0"/>
                            </a:rPr>
                            <m:t>−</m:t>
                          </m:r>
                          <m:r>
                            <a:rPr lang="en-US" sz="2100">
                              <a:latin typeface="Cambria Math" panose="02040503050406030204" pitchFamily="18" charset="0"/>
                              <a:ea typeface="Calibri" panose="020F0502020204030204" pitchFamily="34" charset="0"/>
                              <a:cs typeface="Times New Roman" panose="02020603050405020304" pitchFamily="18" charset="0"/>
                            </a:rPr>
                            <m:t>3</m:t>
                          </m:r>
                          <m:r>
                            <a:rPr lang="en-US" sz="2100" i="1">
                              <a:latin typeface="Cambria Math" panose="02040503050406030204" pitchFamily="18" charset="0"/>
                              <a:ea typeface="Calibri" panose="020F0502020204030204" pitchFamily="34" charset="0"/>
                              <a:cs typeface="Times New Roman" panose="02020603050405020304" pitchFamily="18" charset="0"/>
                            </a:rPr>
                            <m:t>𝑦</m:t>
                          </m:r>
                        </m:den>
                      </m:f>
                      <m:r>
                        <a:rPr lang="en-US" sz="2100">
                          <a:latin typeface="Cambria Math" panose="02040503050406030204" pitchFamily="18" charset="0"/>
                          <a:ea typeface="Calibri" panose="020F0502020204030204" pitchFamily="34" charset="0"/>
                          <a:cs typeface="Times New Roman" panose="02020603050405020304" pitchFamily="18" charset="0"/>
                        </a:rPr>
                        <m:t>=</m:t>
                      </m:r>
                      <m:f>
                        <m:fPr>
                          <m:ctrlPr>
                            <a:rPr lang="en-US" sz="2100" i="1">
                              <a:latin typeface="Cambria Math" panose="02040503050406030204" pitchFamily="18" charset="0"/>
                            </a:rPr>
                          </m:ctrlPr>
                        </m:fPr>
                        <m:num>
                          <m:r>
                            <a:rPr lang="en-US" sz="2100">
                              <a:latin typeface="Cambria Math" panose="02040503050406030204" pitchFamily="18" charset="0"/>
                              <a:ea typeface="Calibri" panose="020F0502020204030204" pitchFamily="34" charset="0"/>
                              <a:cs typeface="Times New Roman" panose="02020603050405020304" pitchFamily="18" charset="0"/>
                            </a:rPr>
                            <m:t>2(</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en-US" sz="2100">
                              <a:latin typeface="Cambria Math" panose="02040503050406030204" pitchFamily="18" charset="0"/>
                              <a:ea typeface="Calibri" panose="020F0502020204030204" pitchFamily="34" charset="0"/>
                              <a:cs typeface="Times New Roman" panose="02020603050405020304" pitchFamily="18" charset="0"/>
                            </a:rPr>
                            <m:t> + 3</m:t>
                          </m:r>
                          <m:r>
                            <a:rPr lang="en-US" sz="2100" i="1">
                              <a:latin typeface="Cambria Math" panose="02040503050406030204" pitchFamily="18" charset="0"/>
                              <a:ea typeface="Calibri" panose="020F0502020204030204" pitchFamily="34" charset="0"/>
                              <a:cs typeface="Times New Roman" panose="02020603050405020304" pitchFamily="18" charset="0"/>
                            </a:rPr>
                            <m:t>𝑦</m:t>
                          </m:r>
                          <m:r>
                            <a:rPr lang="en-US" sz="2100">
                              <a:latin typeface="Cambria Math" panose="02040503050406030204" pitchFamily="18" charset="0"/>
                              <a:ea typeface="Calibri" panose="020F0502020204030204" pitchFamily="34" charset="0"/>
                              <a:cs typeface="Times New Roman" panose="02020603050405020304" pitchFamily="18" charset="0"/>
                            </a:rPr>
                            <m:t>)</m:t>
                          </m:r>
                        </m:num>
                        <m:den>
                          <m:r>
                            <a:rPr lang="en-US" sz="2100">
                              <a:latin typeface="Cambria Math" panose="02040503050406030204" pitchFamily="18" charset="0"/>
                              <a:ea typeface="Calibri" panose="020F0502020204030204" pitchFamily="34" charset="0"/>
                              <a:cs typeface="Times New Roman" panose="02020603050405020304" pitchFamily="18" charset="0"/>
                            </a:rPr>
                            <m:t>(</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en-US" sz="2100" i="1">
                              <a:latin typeface="Cambria Math" panose="02040503050406030204" pitchFamily="18" charset="0"/>
                              <a:ea typeface="Calibri" panose="020F0502020204030204" pitchFamily="34" charset="0"/>
                              <a:cs typeface="Times New Roman" panose="02020603050405020304" pitchFamily="18" charset="0"/>
                            </a:rPr>
                            <m:t>−</m:t>
                          </m:r>
                          <m:r>
                            <a:rPr lang="en-US" sz="2100">
                              <a:latin typeface="Cambria Math" panose="02040503050406030204" pitchFamily="18" charset="0"/>
                              <a:ea typeface="Calibri" panose="020F0502020204030204" pitchFamily="34" charset="0"/>
                              <a:cs typeface="Times New Roman" panose="02020603050405020304" pitchFamily="18" charset="0"/>
                            </a:rPr>
                            <m:t>3</m:t>
                          </m:r>
                          <m:r>
                            <a:rPr lang="en-US" sz="2100" i="1">
                              <a:latin typeface="Cambria Math" panose="02040503050406030204" pitchFamily="18" charset="0"/>
                              <a:ea typeface="Calibri" panose="020F0502020204030204" pitchFamily="34" charset="0"/>
                              <a:cs typeface="Times New Roman" panose="02020603050405020304" pitchFamily="18" charset="0"/>
                            </a:rPr>
                            <m:t>𝑦</m:t>
                          </m:r>
                          <m:r>
                            <a:rPr lang="en-US" sz="2100">
                              <a:latin typeface="Cambria Math" panose="02040503050406030204" pitchFamily="18" charset="0"/>
                              <a:ea typeface="Calibri" panose="020F0502020204030204" pitchFamily="34" charset="0"/>
                              <a:cs typeface="Times New Roman" panose="02020603050405020304" pitchFamily="18" charset="0"/>
                            </a:rPr>
                            <m:t>)(</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en-US" sz="2100">
                              <a:latin typeface="Cambria Math" panose="02040503050406030204" pitchFamily="18" charset="0"/>
                              <a:ea typeface="Calibri" panose="020F0502020204030204" pitchFamily="34" charset="0"/>
                              <a:cs typeface="Times New Roman" panose="02020603050405020304" pitchFamily="18" charset="0"/>
                            </a:rPr>
                            <m:t> + 3</m:t>
                          </m:r>
                          <m:r>
                            <a:rPr lang="en-US" sz="2100" i="1">
                              <a:latin typeface="Cambria Math" panose="02040503050406030204" pitchFamily="18" charset="0"/>
                              <a:ea typeface="Calibri" panose="020F0502020204030204" pitchFamily="34" charset="0"/>
                              <a:cs typeface="Times New Roman" panose="02020603050405020304" pitchFamily="18" charset="0"/>
                            </a:rPr>
                            <m:t>𝑦</m:t>
                          </m:r>
                          <m:r>
                            <a:rPr lang="en-US" sz="2100">
                              <a:latin typeface="Cambria Math" panose="02040503050406030204" pitchFamily="18" charset="0"/>
                              <a:ea typeface="Calibri" panose="020F0502020204030204" pitchFamily="34" charset="0"/>
                              <a:cs typeface="Times New Roman" panose="02020603050405020304" pitchFamily="18" charset="0"/>
                            </a:rPr>
                            <m:t>)</m:t>
                          </m:r>
                        </m:den>
                      </m:f>
                      <m:r>
                        <a:rPr lang="en-US" sz="2100">
                          <a:latin typeface="Cambria Math" panose="02040503050406030204" pitchFamily="18" charset="0"/>
                          <a:ea typeface="Calibri" panose="020F0502020204030204" pitchFamily="34" charset="0"/>
                          <a:cs typeface="Times New Roman" panose="02020603050405020304" pitchFamily="18" charset="0"/>
                        </a:rPr>
                        <m:t>;</m:t>
                      </m:r>
                      <m:f>
                        <m:fPr>
                          <m:ctrlPr>
                            <a:rPr lang="en-US" sz="2100" i="1">
                              <a:latin typeface="Cambria Math" panose="02040503050406030204" pitchFamily="18" charset="0"/>
                            </a:rPr>
                          </m:ctrlPr>
                        </m:fPr>
                        <m:num>
                          <m:r>
                            <a:rPr lang="en-US" sz="2100">
                              <a:latin typeface="Cambria Math" panose="02040503050406030204" pitchFamily="18" charset="0"/>
                              <a:ea typeface="Calibri" panose="020F0502020204030204" pitchFamily="34" charset="0"/>
                              <a:cs typeface="Times New Roman" panose="02020603050405020304" pitchFamily="18" charset="0"/>
                            </a:rPr>
                            <m:t>3</m:t>
                          </m:r>
                        </m:num>
                        <m:den>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en-US" sz="2100">
                              <a:latin typeface="Cambria Math" panose="02040503050406030204" pitchFamily="18" charset="0"/>
                              <a:ea typeface="Calibri" panose="020F0502020204030204" pitchFamily="34" charset="0"/>
                              <a:cs typeface="Times New Roman" panose="02020603050405020304" pitchFamily="18" charset="0"/>
                            </a:rPr>
                            <m:t>+3</m:t>
                          </m:r>
                          <m:r>
                            <a:rPr lang="en-US" sz="2100" i="1">
                              <a:latin typeface="Cambria Math" panose="02040503050406030204" pitchFamily="18" charset="0"/>
                              <a:ea typeface="Calibri" panose="020F0502020204030204" pitchFamily="34" charset="0"/>
                              <a:cs typeface="Times New Roman" panose="02020603050405020304" pitchFamily="18" charset="0"/>
                            </a:rPr>
                            <m:t>𝑦</m:t>
                          </m:r>
                        </m:den>
                      </m:f>
                      <m:r>
                        <a:rPr lang="en-US" sz="2100">
                          <a:latin typeface="Cambria Math" panose="02040503050406030204" pitchFamily="18" charset="0"/>
                          <a:ea typeface="Calibri" panose="020F0502020204030204" pitchFamily="34" charset="0"/>
                          <a:cs typeface="Times New Roman" panose="02020603050405020304" pitchFamily="18" charset="0"/>
                        </a:rPr>
                        <m:t>=</m:t>
                      </m:r>
                      <m:f>
                        <m:fPr>
                          <m:ctrlPr>
                            <a:rPr lang="en-US" sz="2100" i="1">
                              <a:latin typeface="Cambria Math" panose="02040503050406030204" pitchFamily="18" charset="0"/>
                            </a:rPr>
                          </m:ctrlPr>
                        </m:fPr>
                        <m:num>
                          <m:r>
                            <a:rPr lang="en-US" sz="2100">
                              <a:latin typeface="Cambria Math" panose="02040503050406030204" pitchFamily="18" charset="0"/>
                              <a:ea typeface="Calibri" panose="020F0502020204030204" pitchFamily="34" charset="0"/>
                              <a:cs typeface="Times New Roman" panose="02020603050405020304" pitchFamily="18" charset="0"/>
                            </a:rPr>
                            <m:t>3(</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en-US" sz="2100">
                              <a:latin typeface="Cambria Math" panose="02040503050406030204" pitchFamily="18" charset="0"/>
                              <a:ea typeface="Calibri" panose="020F0502020204030204" pitchFamily="34" charset="0"/>
                              <a:cs typeface="Times New Roman" panose="02020603050405020304" pitchFamily="18" charset="0"/>
                            </a:rPr>
                            <m:t> – 3</m:t>
                          </m:r>
                          <m:r>
                            <a:rPr lang="en-US" sz="2100" i="1">
                              <a:latin typeface="Cambria Math" panose="02040503050406030204" pitchFamily="18" charset="0"/>
                              <a:ea typeface="Calibri" panose="020F0502020204030204" pitchFamily="34" charset="0"/>
                              <a:cs typeface="Times New Roman" panose="02020603050405020304" pitchFamily="18" charset="0"/>
                            </a:rPr>
                            <m:t>𝑦</m:t>
                          </m:r>
                          <m:r>
                            <a:rPr lang="en-US" sz="2100">
                              <a:latin typeface="Cambria Math" panose="02040503050406030204" pitchFamily="18" charset="0"/>
                              <a:ea typeface="Calibri" panose="020F0502020204030204" pitchFamily="34" charset="0"/>
                              <a:cs typeface="Times New Roman" panose="02020603050405020304" pitchFamily="18" charset="0"/>
                            </a:rPr>
                            <m:t>)</m:t>
                          </m:r>
                        </m:num>
                        <m:den>
                          <m:r>
                            <a:rPr lang="en-US" sz="2100">
                              <a:latin typeface="Cambria Math" panose="02040503050406030204" pitchFamily="18" charset="0"/>
                              <a:ea typeface="Calibri" panose="020F0502020204030204" pitchFamily="34" charset="0"/>
                              <a:cs typeface="Times New Roman" panose="02020603050405020304" pitchFamily="18" charset="0"/>
                            </a:rPr>
                            <m:t>(</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en-US" sz="2100">
                              <a:latin typeface="Cambria Math" panose="02040503050406030204" pitchFamily="18" charset="0"/>
                              <a:ea typeface="Calibri" panose="020F0502020204030204" pitchFamily="34" charset="0"/>
                              <a:cs typeface="Times New Roman" panose="02020603050405020304" pitchFamily="18" charset="0"/>
                            </a:rPr>
                            <m:t>+3</m:t>
                          </m:r>
                          <m:r>
                            <a:rPr lang="en-US" sz="2100" i="1">
                              <a:latin typeface="Cambria Math" panose="02040503050406030204" pitchFamily="18" charset="0"/>
                              <a:ea typeface="Calibri" panose="020F0502020204030204" pitchFamily="34" charset="0"/>
                              <a:cs typeface="Times New Roman" panose="02020603050405020304" pitchFamily="18" charset="0"/>
                            </a:rPr>
                            <m:t>𝑦</m:t>
                          </m:r>
                          <m:r>
                            <a:rPr lang="en-US" sz="2100">
                              <a:latin typeface="Cambria Math" panose="02040503050406030204" pitchFamily="18" charset="0"/>
                              <a:ea typeface="Calibri" panose="020F0502020204030204" pitchFamily="34" charset="0"/>
                              <a:cs typeface="Times New Roman" panose="02020603050405020304" pitchFamily="18" charset="0"/>
                            </a:rPr>
                            <m:t>)(</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en-US" sz="2100">
                              <a:latin typeface="Cambria Math" panose="02040503050406030204" pitchFamily="18" charset="0"/>
                              <a:ea typeface="Calibri" panose="020F0502020204030204" pitchFamily="34" charset="0"/>
                              <a:cs typeface="Times New Roman" panose="02020603050405020304" pitchFamily="18" charset="0"/>
                            </a:rPr>
                            <m:t> – 3</m:t>
                          </m:r>
                          <m:r>
                            <a:rPr lang="en-US" sz="2100" i="1">
                              <a:latin typeface="Cambria Math" panose="02040503050406030204" pitchFamily="18" charset="0"/>
                              <a:ea typeface="Calibri" panose="020F0502020204030204" pitchFamily="34" charset="0"/>
                              <a:cs typeface="Times New Roman" panose="02020603050405020304" pitchFamily="18" charset="0"/>
                            </a:rPr>
                            <m:t>𝑦</m:t>
                          </m:r>
                          <m:r>
                            <a:rPr lang="en-US" sz="2100">
                              <a:latin typeface="Cambria Math" panose="02040503050406030204" pitchFamily="18" charset="0"/>
                              <a:ea typeface="Calibri" panose="020F0502020204030204" pitchFamily="34" charset="0"/>
                              <a:cs typeface="Times New Roman" panose="02020603050405020304" pitchFamily="18" charset="0"/>
                            </a:rPr>
                            <m:t>)</m:t>
                          </m:r>
                        </m:den>
                      </m:f>
                    </m:oMath>
                  </m:oMathPara>
                </a14:m>
                <a:endParaRPr lang="en-US" sz="2100" dirty="0">
                  <a:effectLst/>
                  <a:latin typeface="+mj-lt"/>
                  <a:ea typeface="Arial" panose="020B060402020202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23BD20FB-69A9-4DC6-AF24-F3149A836ACF}"/>
                  </a:ext>
                </a:extLst>
              </p:cNvPr>
              <p:cNvSpPr txBox="1">
                <a:spLocks noRot="1" noChangeAspect="1" noMove="1" noResize="1" noEditPoints="1" noAdjustHandles="1" noChangeArrowheads="1" noChangeShapeType="1" noTextEdit="1"/>
              </p:cNvSpPr>
              <p:nvPr/>
            </p:nvSpPr>
            <p:spPr>
              <a:xfrm>
                <a:off x="1247314" y="3035919"/>
                <a:ext cx="6868889" cy="1888594"/>
              </a:xfrm>
              <a:prstGeom prst="rect">
                <a:avLst/>
              </a:prstGeom>
              <a:blipFill>
                <a:blip r:embed="rId4"/>
                <a:stretch>
                  <a:fillRect l="-1066"/>
                </a:stretch>
              </a:blipFill>
            </p:spPr>
            <p:txBody>
              <a:bodyPr/>
              <a:lstStyle/>
              <a:p>
                <a:r>
                  <a:rPr lang="en-US">
                    <a:noFill/>
                  </a:rPr>
                  <a:t> </a:t>
                </a:r>
              </a:p>
            </p:txBody>
          </p:sp>
        </mc:Fallback>
      </mc:AlternateContent>
    </p:spTree>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animBg="1"/>
      <p:bldP spid="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4" name="TextBox 3">
            <a:extLst>
              <a:ext uri="{FF2B5EF4-FFF2-40B4-BE49-F238E27FC236}">
                <a16:creationId xmlns:a16="http://schemas.microsoft.com/office/drawing/2014/main" id="{17C5BC72-C1CC-97EC-6913-DD11C5ACD37F}"/>
              </a:ext>
            </a:extLst>
          </p:cNvPr>
          <p:cNvSpPr txBox="1"/>
          <p:nvPr/>
        </p:nvSpPr>
        <p:spPr>
          <a:xfrm>
            <a:off x="3091875" y="363876"/>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4: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37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7" name="Oval Callout 29">
            <a:extLst>
              <a:ext uri="{FF2B5EF4-FFF2-40B4-BE49-F238E27FC236}">
                <a16:creationId xmlns:a16="http://schemas.microsoft.com/office/drawing/2014/main" id="{D006F744-FB39-AE9A-6D3D-590AA95A0AE7}"/>
              </a:ext>
            </a:extLst>
          </p:cNvPr>
          <p:cNvSpPr/>
          <p:nvPr/>
        </p:nvSpPr>
        <p:spPr>
          <a:xfrm>
            <a:off x="7880383" y="898213"/>
            <a:ext cx="972752" cy="364371"/>
          </a:xfrm>
          <a:prstGeom prst="wedgeEllipseCallout">
            <a:avLst>
              <a:gd name="adj1" fmla="val -33763"/>
              <a:gd name="adj2" fmla="val 91443"/>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3BD20FB-69A9-4DC6-AF24-F3149A836ACF}"/>
                  </a:ext>
                </a:extLst>
              </p:cNvPr>
              <p:cNvSpPr txBox="1"/>
              <p:nvPr/>
            </p:nvSpPr>
            <p:spPr>
              <a:xfrm>
                <a:off x="777240" y="1231367"/>
                <a:ext cx="7589519" cy="3753976"/>
              </a:xfrm>
              <a:prstGeom prst="rect">
                <a:avLst/>
              </a:prstGeom>
              <a:noFill/>
            </p:spPr>
            <p:txBody>
              <a:bodyPr wrap="square">
                <a:spAutoFit/>
              </a:bodyPr>
              <a:lstStyle/>
              <a:p>
                <a:pPr algn="just">
                  <a:lnSpc>
                    <a:spcPct val="150000"/>
                  </a:lnSpc>
                  <a:spcBef>
                    <a:spcPts val="600"/>
                  </a:spcBef>
                  <a:spcAft>
                    <a:spcPts val="300"/>
                  </a:spcAft>
                </a:pPr>
                <a:r>
                  <a:rPr lang="en-US" sz="2000" dirty="0">
                    <a:latin typeface="+mj-lt"/>
                    <a:ea typeface="Times New Roman" panose="02020603050405020304" pitchFamily="18" charset="0"/>
                  </a:rPr>
                  <a:t>b) Ta </a:t>
                </a:r>
                <a:r>
                  <a:rPr lang="en-US" sz="2000" dirty="0" err="1">
                    <a:latin typeface="+mj-lt"/>
                    <a:ea typeface="Times New Roman" panose="02020603050405020304" pitchFamily="18" charset="0"/>
                  </a:rPr>
                  <a:t>có</a:t>
                </a:r>
                <a:r>
                  <a:rPr lang="en-US" sz="2000" dirty="0">
                    <a:latin typeface="+mj-lt"/>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rPr>
                      <m:t>4</m:t>
                    </m:r>
                    <m:r>
                      <a:rPr lang="en-US" sz="2000" i="1">
                        <a:latin typeface="Cambria Math" panose="02040503050406030204" pitchFamily="18" charset="0"/>
                        <a:ea typeface="Times New Roman" panose="02020603050405020304" pitchFamily="18" charset="0"/>
                      </a:rPr>
                      <m:t>𝑥</m:t>
                    </m:r>
                    <m:r>
                      <a:rPr lang="en-US" sz="2000" i="1">
                        <a:latin typeface="Cambria Math" panose="02040503050406030204" pitchFamily="18" charset="0"/>
                        <a:ea typeface="Times New Roman" panose="02020603050405020304" pitchFamily="18" charset="0"/>
                      </a:rPr>
                      <m:t> + 24 = 4(</m:t>
                    </m:r>
                    <m:r>
                      <a:rPr lang="en-US" sz="2000" i="1">
                        <a:latin typeface="Cambria Math" panose="02040503050406030204" pitchFamily="18" charset="0"/>
                        <a:ea typeface="Times New Roman" panose="02020603050405020304" pitchFamily="18" charset="0"/>
                      </a:rPr>
                      <m:t>𝑥</m:t>
                    </m:r>
                    <m:r>
                      <a:rPr lang="en-US" sz="2000" i="1">
                        <a:latin typeface="Cambria Math" panose="02040503050406030204" pitchFamily="18" charset="0"/>
                        <a:ea typeface="Times New Roman" panose="02020603050405020304" pitchFamily="18" charset="0"/>
                      </a:rPr>
                      <m:t> + 6); </m:t>
                    </m:r>
                    <m:sSup>
                      <m:sSupPr>
                        <m:ctrlPr>
                          <a:rPr lang="en-US" sz="2000" i="1">
                            <a:latin typeface="Cambria Math" panose="02040503050406030204" pitchFamily="18" charset="0"/>
                            <a:ea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rPr>
                          <m:t>𝑥</m:t>
                        </m:r>
                      </m:e>
                      <m:sup>
                        <m:r>
                          <a:rPr lang="en-US" sz="2000" i="1">
                            <a:latin typeface="Cambria Math" panose="02040503050406030204" pitchFamily="18" charset="0"/>
                            <a:ea typeface="Times New Roman" panose="02020603050405020304" pitchFamily="18" charset="0"/>
                          </a:rPr>
                          <m:t>2</m:t>
                        </m:r>
                      </m:sup>
                    </m:sSup>
                    <m:r>
                      <a:rPr lang="en-US" sz="2000" i="1">
                        <a:latin typeface="Cambria Math" panose="02040503050406030204" pitchFamily="18" charset="0"/>
                        <a:ea typeface="Times New Roman" panose="02020603050405020304" pitchFamily="18" charset="0"/>
                      </a:rPr>
                      <m:t> – 36 = (</m:t>
                    </m:r>
                    <m:r>
                      <a:rPr lang="en-US" sz="2000" i="1">
                        <a:latin typeface="Cambria Math" panose="02040503050406030204" pitchFamily="18" charset="0"/>
                        <a:ea typeface="Times New Roman" panose="02020603050405020304" pitchFamily="18" charset="0"/>
                      </a:rPr>
                      <m:t>𝑥</m:t>
                    </m:r>
                    <m:r>
                      <a:rPr lang="en-US" sz="2000" i="1">
                        <a:latin typeface="Cambria Math" panose="02040503050406030204" pitchFamily="18" charset="0"/>
                        <a:ea typeface="Times New Roman" panose="02020603050405020304" pitchFamily="18" charset="0"/>
                      </a:rPr>
                      <m:t> + 6)(</m:t>
                    </m:r>
                    <m:r>
                      <a:rPr lang="en-US" sz="2000" i="1">
                        <a:latin typeface="Cambria Math" panose="02040503050406030204" pitchFamily="18" charset="0"/>
                        <a:ea typeface="Times New Roman" panose="02020603050405020304" pitchFamily="18" charset="0"/>
                      </a:rPr>
                      <m:t>𝑥</m:t>
                    </m:r>
                    <m:r>
                      <a:rPr lang="en-US" sz="2000" i="1">
                        <a:latin typeface="Cambria Math" panose="02040503050406030204" pitchFamily="18" charset="0"/>
                        <a:ea typeface="Times New Roman" panose="02020603050405020304" pitchFamily="18" charset="0"/>
                      </a:rPr>
                      <m:t> – 6).</m:t>
                    </m:r>
                  </m:oMath>
                </a14:m>
                <a:endParaRPr lang="en-US" sz="2000" dirty="0">
                  <a:latin typeface="+mj-lt"/>
                  <a:ea typeface="Times New Roman" panose="02020603050405020304" pitchFamily="18" charset="0"/>
                </a:endParaRPr>
              </a:p>
              <a:p>
                <a:pPr algn="just">
                  <a:lnSpc>
                    <a:spcPct val="150000"/>
                  </a:lnSpc>
                  <a:spcBef>
                    <a:spcPts val="600"/>
                  </a:spcBef>
                  <a:spcAft>
                    <a:spcPts val="300"/>
                  </a:spcAft>
                </a:pPr>
                <a:r>
                  <a:rPr lang="en-US" sz="2000" kern="100" dirty="0" err="1">
                    <a:latin typeface="+mj-lt"/>
                    <a:ea typeface="Times New Roman" panose="02020603050405020304" pitchFamily="18" charset="0"/>
                    <a:cs typeface="Times New Roman" panose="02020603050405020304" pitchFamily="18" charset="0"/>
                  </a:rPr>
                  <a:t>Suy</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ra</a:t>
                </a:r>
                <a:r>
                  <a:rPr lang="en-US" sz="2000" kern="100" dirty="0">
                    <a:latin typeface="+mj-lt"/>
                    <a:ea typeface="Times New Roman" panose="02020603050405020304" pitchFamily="18" charset="0"/>
                    <a:cs typeface="Times New Roman" panose="02020603050405020304" pitchFamily="18" charset="0"/>
                  </a:rPr>
                  <a:t> MTC: </a:t>
                </a:r>
                <a14:m>
                  <m:oMath xmlns:m="http://schemas.openxmlformats.org/officeDocument/2006/math">
                    <m:r>
                      <a:rPr lang="en-US" sz="2000" i="1" kern="100">
                        <a:latin typeface="Cambria Math" panose="02040503050406030204" pitchFamily="18" charset="0"/>
                        <a:ea typeface="Times New Roman" panose="02020603050405020304" pitchFamily="18" charset="0"/>
                        <a:cs typeface="Times New Roman" panose="02020603050405020304" pitchFamily="18" charset="0"/>
                      </a:rPr>
                      <m:t>4(</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 + 6)(</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 – 6).</m:t>
                    </m:r>
                  </m:oMath>
                </a14:m>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en-US" sz="2000" kern="100" dirty="0">
                    <a:latin typeface="+mj-lt"/>
                    <a:ea typeface="Times New Roman" panose="02020603050405020304" pitchFamily="18" charset="0"/>
                    <a:cs typeface="Times New Roman" panose="02020603050405020304" pitchFamily="18" charset="0"/>
                  </a:rPr>
                  <a:t>Quy </a:t>
                </a:r>
                <a:r>
                  <a:rPr lang="en-US" sz="2000" kern="100" dirty="0" err="1">
                    <a:latin typeface="+mj-lt"/>
                    <a:ea typeface="Times New Roman" panose="02020603050405020304" pitchFamily="18" charset="0"/>
                    <a:cs typeface="Times New Roman" panose="02020603050405020304" pitchFamily="18" charset="0"/>
                  </a:rPr>
                  <a:t>đồng</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mẫu</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thức</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các</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phân</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thức</a:t>
                </a:r>
                <a:r>
                  <a:rPr lang="en-US" sz="2000" kern="100" dirty="0">
                    <a:latin typeface="+mj-lt"/>
                    <a:ea typeface="Times New Roman" panose="02020603050405020304" pitchFamily="18" charset="0"/>
                    <a:cs typeface="Times New Roman" panose="02020603050405020304" pitchFamily="18" charset="0"/>
                  </a:rPr>
                  <a:t>, ta </a:t>
                </a:r>
                <a:r>
                  <a:rPr lang="en-US" sz="2000" kern="100" dirty="0" err="1">
                    <a:latin typeface="+mj-lt"/>
                    <a:ea typeface="Times New Roman" panose="02020603050405020304" pitchFamily="18" charset="0"/>
                    <a:cs typeface="Times New Roman" panose="02020603050405020304" pitchFamily="18" charset="0"/>
                  </a:rPr>
                  <a:t>được</a:t>
                </a:r>
                <a:r>
                  <a:rPr lang="en-US" sz="2000" kern="100" dirty="0">
                    <a:latin typeface="+mj-lt"/>
                    <a:ea typeface="Times New Roman" panose="02020603050405020304" pitchFamily="18" charset="0"/>
                    <a:cs typeface="Times New Roman" panose="02020603050405020304" pitchFamily="18" charset="0"/>
                  </a:rPr>
                  <a:t>:</a:t>
                </a:r>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7</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4</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+24</m:t>
                          </m:r>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7</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4</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+6</m:t>
                              </m:r>
                            </m:e>
                          </m:d>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7</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−6</m:t>
                              </m:r>
                            </m:e>
                          </m:d>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4</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+6</m:t>
                              </m:r>
                            </m:e>
                          </m:d>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−6</m:t>
                              </m:r>
                            </m:e>
                          </m:d>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13</m:t>
                          </m:r>
                        </m:num>
                        <m:den>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−36</m:t>
                          </m:r>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13</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 + 6)(</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 – 6)</m:t>
                          </m:r>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13 . 4</m:t>
                          </m:r>
                        </m:num>
                        <m:den>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 + 6</m:t>
                              </m:r>
                            </m:e>
                          </m:d>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 – 6</m:t>
                              </m:r>
                            </m:e>
                          </m:d>
                          <m:r>
                            <a:rPr lang="en-US" sz="2000" i="1" kern="100">
                              <a:latin typeface="Cambria Math" panose="02040503050406030204" pitchFamily="18" charset="0"/>
                              <a:ea typeface="Times New Roman" panose="02020603050405020304" pitchFamily="18" charset="0"/>
                              <a:cs typeface="Times New Roman" panose="02020603050405020304" pitchFamily="18" charset="0"/>
                            </a:rPr>
                            <m:t>. 4</m:t>
                          </m:r>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52</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4(</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 + 6)(</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 – 6)</m:t>
                          </m:r>
                        </m:den>
                      </m:f>
                    </m:oMath>
                  </m:oMathPara>
                </a14:m>
                <a:endParaRPr lang="en-US" sz="2000" kern="100" dirty="0">
                  <a:latin typeface="+mj-lt"/>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23BD20FB-69A9-4DC6-AF24-F3149A836ACF}"/>
                  </a:ext>
                </a:extLst>
              </p:cNvPr>
              <p:cNvSpPr txBox="1">
                <a:spLocks noRot="1" noChangeAspect="1" noMove="1" noResize="1" noEditPoints="1" noAdjustHandles="1" noChangeArrowheads="1" noChangeShapeType="1" noTextEdit="1"/>
              </p:cNvSpPr>
              <p:nvPr/>
            </p:nvSpPr>
            <p:spPr>
              <a:xfrm>
                <a:off x="777240" y="1231367"/>
                <a:ext cx="7589519" cy="3753976"/>
              </a:xfrm>
              <a:prstGeom prst="rect">
                <a:avLst/>
              </a:prstGeom>
              <a:blipFill>
                <a:blip r:embed="rId3"/>
                <a:stretch>
                  <a:fillRect l="-884"/>
                </a:stretch>
              </a:blipFill>
            </p:spPr>
            <p:txBody>
              <a:bodyPr/>
              <a:lstStyle/>
              <a:p>
                <a:r>
                  <a:rPr lang="en-US">
                    <a:noFill/>
                  </a:rPr>
                  <a:t> </a:t>
                </a:r>
              </a:p>
            </p:txBody>
          </p:sp>
        </mc:Fallback>
      </mc:AlternateContent>
    </p:spTree>
    <p:extLst>
      <p:ext uri="{BB962C8B-B14F-4D97-AF65-F5344CB8AC3E}">
        <p14:creationId xmlns:p14="http://schemas.microsoft.com/office/powerpoint/2010/main" val="21123680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barn(inVertical)">
                                      <p:cBhvr>
                                        <p:cTn id="15" dur="500"/>
                                        <p:tgtEl>
                                          <p:spTgt spid="9">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animEffect transition="in" filter="barn(inVertical)">
                                      <p:cBhvr>
                                        <p:cTn id="18" dur="500"/>
                                        <p:tgtEl>
                                          <p:spTgt spid="9">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 calcmode="lin" valueType="num">
                                      <p:cBhvr additive="base">
                                        <p:cTn id="23"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9" name="Google Shape;802;p36">
            <a:extLst>
              <a:ext uri="{FF2B5EF4-FFF2-40B4-BE49-F238E27FC236}">
                <a16:creationId xmlns:a16="http://schemas.microsoft.com/office/drawing/2014/main" id="{5E367021-5F45-B7E0-67DA-6F39518650F6}"/>
              </a:ext>
            </a:extLst>
          </p:cNvPr>
          <p:cNvSpPr txBox="1">
            <a:spLocks/>
          </p:cNvSpPr>
          <p:nvPr/>
        </p:nvSpPr>
        <p:spPr>
          <a:xfrm>
            <a:off x="3237689" y="724525"/>
            <a:ext cx="2668620" cy="841800"/>
          </a:xfrm>
          <a:prstGeom prst="roundRect">
            <a:avLst/>
          </a:prstGeom>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000" b="1" dirty="0">
                <a:latin typeface="+mj-lt"/>
              </a:rPr>
              <a:t>KẾT LUẬN</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504A159-3BD5-FAF9-CBEC-2588C7ABFBC6}"/>
                  </a:ext>
                </a:extLst>
              </p:cNvPr>
              <p:cNvSpPr txBox="1"/>
              <p:nvPr/>
            </p:nvSpPr>
            <p:spPr>
              <a:xfrm>
                <a:off x="568641" y="1844562"/>
                <a:ext cx="8006715" cy="1904496"/>
              </a:xfrm>
              <a:prstGeom prst="rect">
                <a:avLst/>
              </a:prstGeom>
              <a:solidFill>
                <a:srgbClr val="FBB7CA"/>
              </a:solidFill>
            </p:spPr>
            <p:txBody>
              <a:bodyPr wrap="square">
                <a:spAutoFit/>
              </a:bodyPr>
              <a:lstStyle/>
              <a:p>
                <a:pPr algn="just" fontAlgn="base">
                  <a:lnSpc>
                    <a:spcPct val="150000"/>
                  </a:lnSpc>
                  <a:spcBef>
                    <a:spcPts val="1200"/>
                  </a:spcBef>
                  <a:spcAft>
                    <a:spcPts val="600"/>
                  </a:spcAft>
                </a:pPr>
                <a:r>
                  <a:rPr lang="en-US" sz="2000" dirty="0">
                    <a:solidFill>
                      <a:srgbClr val="000000"/>
                    </a:solidFill>
                    <a:effectLst/>
                    <a:latin typeface="+mj-lt"/>
                    <a:ea typeface="Times New Roman" panose="02020603050405020304" pitchFamily="18" charset="0"/>
                    <a:cs typeface="Times New Roman" panose="02020603050405020304" pitchFamily="18" charset="0"/>
                  </a:rPr>
                  <a:t>Một </a:t>
                </a:r>
                <a:r>
                  <a:rPr lang="en-US" sz="2000" b="1" dirty="0" err="1">
                    <a:solidFill>
                      <a:srgbClr val="000000"/>
                    </a:solidFill>
                    <a:effectLst/>
                    <a:latin typeface="+mj-lt"/>
                    <a:ea typeface="Times New Roman" panose="02020603050405020304" pitchFamily="18" charset="0"/>
                    <a:cs typeface="Times New Roman" panose="02020603050405020304" pitchFamily="18" charset="0"/>
                  </a:rPr>
                  <a:t>phân</a:t>
                </a:r>
                <a:r>
                  <a:rPr lang="en-US" sz="2000" b="1" dirty="0">
                    <a:solidFill>
                      <a:srgbClr val="000000"/>
                    </a:solidFill>
                    <a:effectLst/>
                    <a:latin typeface="+mj-lt"/>
                    <a:ea typeface="Times New Roman" panose="02020603050405020304" pitchFamily="18" charset="0"/>
                    <a:cs typeface="Times New Roman" panose="02020603050405020304" pitchFamily="18" charset="0"/>
                  </a:rPr>
                  <a:t> </a:t>
                </a:r>
                <a:r>
                  <a:rPr lang="en-US" sz="2000" b="1" dirty="0" err="1">
                    <a:solidFill>
                      <a:srgbClr val="000000"/>
                    </a:solidFill>
                    <a:effectLst/>
                    <a:latin typeface="+mj-lt"/>
                    <a:ea typeface="Times New Roman" panose="02020603050405020304" pitchFamily="18" charset="0"/>
                    <a:cs typeface="Times New Roman" panose="02020603050405020304" pitchFamily="18" charset="0"/>
                  </a:rPr>
                  <a:t>thức</a:t>
                </a:r>
                <a:r>
                  <a:rPr lang="en-US" sz="2000" b="1" dirty="0">
                    <a:solidFill>
                      <a:srgbClr val="000000"/>
                    </a:solidFill>
                    <a:effectLst/>
                    <a:latin typeface="+mj-lt"/>
                    <a:ea typeface="Times New Roman" panose="02020603050405020304" pitchFamily="18" charset="0"/>
                    <a:cs typeface="Times New Roman" panose="02020603050405020304" pitchFamily="18" charset="0"/>
                  </a:rPr>
                  <a:t> </a:t>
                </a:r>
                <a:r>
                  <a:rPr lang="en-US" sz="2000" b="1" dirty="0" err="1">
                    <a:solidFill>
                      <a:srgbClr val="000000"/>
                    </a:solidFill>
                    <a:effectLst/>
                    <a:latin typeface="+mj-lt"/>
                    <a:ea typeface="Times New Roman" panose="02020603050405020304" pitchFamily="18" charset="0"/>
                    <a:cs typeface="Times New Roman" panose="02020603050405020304" pitchFamily="18" charset="0"/>
                  </a:rPr>
                  <a:t>đại</a:t>
                </a:r>
                <a:r>
                  <a:rPr lang="en-US" sz="2000" b="1" dirty="0">
                    <a:solidFill>
                      <a:srgbClr val="000000"/>
                    </a:solidFill>
                    <a:effectLst/>
                    <a:latin typeface="+mj-lt"/>
                    <a:ea typeface="Times New Roman" panose="02020603050405020304" pitchFamily="18" charset="0"/>
                    <a:cs typeface="Times New Roman" panose="02020603050405020304" pitchFamily="18" charset="0"/>
                  </a:rPr>
                  <a:t> </a:t>
                </a:r>
                <a:r>
                  <a:rPr lang="en-US" sz="2000" b="1" dirty="0" err="1">
                    <a:solidFill>
                      <a:srgbClr val="000000"/>
                    </a:solidFill>
                    <a:effectLst/>
                    <a:latin typeface="+mj-lt"/>
                    <a:ea typeface="Times New Roman" panose="02020603050405020304" pitchFamily="18" charset="0"/>
                    <a:cs typeface="Times New Roman" panose="02020603050405020304" pitchFamily="18" charset="0"/>
                  </a:rPr>
                  <a:t>số</a:t>
                </a:r>
                <a:r>
                  <a:rPr lang="en-US" sz="2000" dirty="0">
                    <a:solidFill>
                      <a:srgbClr val="000000"/>
                    </a:solidFill>
                    <a:effectLst/>
                    <a:latin typeface="+mj-lt"/>
                    <a:ea typeface="Times New Roman" panose="02020603050405020304" pitchFamily="18" charset="0"/>
                    <a:cs typeface="Times New Roman" panose="02020603050405020304" pitchFamily="18" charset="0"/>
                  </a:rPr>
                  <a:t> (hay </a:t>
                </a:r>
                <a:r>
                  <a:rPr lang="en-US" sz="2000" dirty="0" err="1">
                    <a:solidFill>
                      <a:srgbClr val="000000"/>
                    </a:solidFill>
                    <a:effectLst/>
                    <a:latin typeface="+mj-lt"/>
                    <a:ea typeface="Times New Roman" panose="02020603050405020304" pitchFamily="18" charset="0"/>
                    <a:cs typeface="Times New Roman" panose="02020603050405020304" pitchFamily="18" charset="0"/>
                  </a:rPr>
                  <a:t>nói</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gọn</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là</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b="1" dirty="0" err="1">
                    <a:solidFill>
                      <a:srgbClr val="000000"/>
                    </a:solidFill>
                    <a:effectLst/>
                    <a:latin typeface="+mj-lt"/>
                    <a:ea typeface="Times New Roman" panose="02020603050405020304" pitchFamily="18" charset="0"/>
                    <a:cs typeface="Times New Roman" panose="02020603050405020304" pitchFamily="18" charset="0"/>
                  </a:rPr>
                  <a:t>phân</a:t>
                </a:r>
                <a:r>
                  <a:rPr lang="en-US" sz="2000" b="1" dirty="0">
                    <a:solidFill>
                      <a:srgbClr val="000000"/>
                    </a:solidFill>
                    <a:effectLst/>
                    <a:latin typeface="+mj-lt"/>
                    <a:ea typeface="Times New Roman" panose="02020603050405020304" pitchFamily="18" charset="0"/>
                    <a:cs typeface="Times New Roman" panose="02020603050405020304" pitchFamily="18" charset="0"/>
                  </a:rPr>
                  <a:t> </a:t>
                </a:r>
                <a:r>
                  <a:rPr lang="en-US" sz="2000" b="1" dirty="0" err="1">
                    <a:solidFill>
                      <a:srgbClr val="000000"/>
                    </a:solidFill>
                    <a:effectLst/>
                    <a:latin typeface="+mj-lt"/>
                    <a:ea typeface="Times New Roman" panose="02020603050405020304" pitchFamily="18" charset="0"/>
                    <a:cs typeface="Times New Roman" panose="02020603050405020304" pitchFamily="18" charset="0"/>
                  </a:rPr>
                  <a:t>thức</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là</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một</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biểu</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thức</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có</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dạng</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000" b="1"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b="1"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𝑷</m:t>
                        </m:r>
                      </m:num>
                      <m:den>
                        <m:r>
                          <a:rPr lang="en-US" sz="2000" b="1"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𝑸</m:t>
                        </m:r>
                      </m:den>
                    </m:f>
                  </m:oMath>
                </a14:m>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trong</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đó</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b="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𝑃</m:t>
                    </m:r>
                    <m:r>
                      <a:rPr lang="en-US" sz="2000" b="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000" b="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𝑄</m:t>
                    </m:r>
                  </m:oMath>
                </a14:m>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là</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những</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đa</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thức</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và</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b="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𝑄</m:t>
                    </m:r>
                  </m:oMath>
                </a14:m>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khác</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đa</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thức</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a:latin typeface="+mj-lt"/>
                    <a:ea typeface="Times New Roman" panose="02020603050405020304" pitchFamily="18" charset="0"/>
                    <a:cs typeface="Times New Roman" panose="02020603050405020304" pitchFamily="18" charset="0"/>
                  </a:rPr>
                  <a:t>0</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endParaRPr lang="en-US" sz="2000" dirty="0">
                  <a:effectLst/>
                  <a:latin typeface="+mj-lt"/>
                  <a:ea typeface="Arial" panose="020B0604020202020204" pitchFamily="34" charset="0"/>
                  <a:cs typeface="Times New Roman" panose="02020603050405020304" pitchFamily="18" charset="0"/>
                </a:endParaRPr>
              </a:p>
              <a:p>
                <a:pPr algn="just" fontAlgn="base">
                  <a:lnSpc>
                    <a:spcPct val="150000"/>
                  </a:lnSpc>
                  <a:spcBef>
                    <a:spcPts val="1200"/>
                  </a:spcBef>
                  <a:spcAft>
                    <a:spcPts val="600"/>
                  </a:spcAft>
                </a:pPr>
                <a14:m>
                  <m:oMath xmlns:m="http://schemas.openxmlformats.org/officeDocument/2006/math">
                    <m:r>
                      <a:rPr lang="en-US" sz="2000" b="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𝑃</m:t>
                    </m:r>
                  </m:oMath>
                </a14:m>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được</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gọi</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là</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b="1" dirty="0" err="1">
                    <a:solidFill>
                      <a:srgbClr val="000000"/>
                    </a:solidFill>
                    <a:effectLst/>
                    <a:latin typeface="+mj-lt"/>
                    <a:ea typeface="Times New Roman" panose="02020603050405020304" pitchFamily="18" charset="0"/>
                    <a:cs typeface="Times New Roman" panose="02020603050405020304" pitchFamily="18" charset="0"/>
                  </a:rPr>
                  <a:t>tử</a:t>
                </a:r>
                <a:r>
                  <a:rPr lang="en-US" sz="2000" b="1" dirty="0">
                    <a:solidFill>
                      <a:srgbClr val="000000"/>
                    </a:solidFill>
                    <a:effectLst/>
                    <a:latin typeface="+mj-lt"/>
                    <a:ea typeface="Times New Roman" panose="02020603050405020304" pitchFamily="18" charset="0"/>
                    <a:cs typeface="Times New Roman" panose="02020603050405020304" pitchFamily="18" charset="0"/>
                  </a:rPr>
                  <a:t> </a:t>
                </a:r>
                <a:r>
                  <a:rPr lang="en-US" sz="2000" b="1" dirty="0" err="1">
                    <a:solidFill>
                      <a:srgbClr val="000000"/>
                    </a:solidFill>
                    <a:effectLst/>
                    <a:latin typeface="+mj-lt"/>
                    <a:ea typeface="Times New Roman" panose="02020603050405020304" pitchFamily="18" charset="0"/>
                    <a:cs typeface="Times New Roman" panose="02020603050405020304" pitchFamily="18" charset="0"/>
                  </a:rPr>
                  <a:t>thức</a:t>
                </a:r>
                <a:r>
                  <a:rPr lang="en-US" sz="2000" dirty="0">
                    <a:solidFill>
                      <a:srgbClr val="000000"/>
                    </a:solidFill>
                    <a:effectLst/>
                    <a:latin typeface="+mj-lt"/>
                    <a:ea typeface="Times New Roman" panose="02020603050405020304" pitchFamily="18" charset="0"/>
                    <a:cs typeface="Times New Roman" panose="02020603050405020304" pitchFamily="18" charset="0"/>
                  </a:rPr>
                  <a:t> (hay </a:t>
                </a:r>
                <a:r>
                  <a:rPr lang="en-US" sz="2000" b="1" dirty="0" err="1">
                    <a:solidFill>
                      <a:srgbClr val="000000"/>
                    </a:solidFill>
                    <a:effectLst/>
                    <a:latin typeface="+mj-lt"/>
                    <a:ea typeface="Times New Roman" panose="02020603050405020304" pitchFamily="18" charset="0"/>
                    <a:cs typeface="Times New Roman" panose="02020603050405020304" pitchFamily="18" charset="0"/>
                  </a:rPr>
                  <a:t>tử</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b="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𝑄</m:t>
                    </m:r>
                  </m:oMath>
                </a14:m>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được</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gọi</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là</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b="1" dirty="0" err="1">
                    <a:solidFill>
                      <a:srgbClr val="000000"/>
                    </a:solidFill>
                    <a:effectLst/>
                    <a:latin typeface="+mj-lt"/>
                    <a:ea typeface="Times New Roman" panose="02020603050405020304" pitchFamily="18" charset="0"/>
                    <a:cs typeface="Times New Roman" panose="02020603050405020304" pitchFamily="18" charset="0"/>
                  </a:rPr>
                  <a:t>mẫu</a:t>
                </a:r>
                <a:r>
                  <a:rPr lang="en-US" sz="2000" b="1" dirty="0">
                    <a:solidFill>
                      <a:srgbClr val="000000"/>
                    </a:solidFill>
                    <a:effectLst/>
                    <a:latin typeface="+mj-lt"/>
                    <a:ea typeface="Times New Roman" panose="02020603050405020304" pitchFamily="18" charset="0"/>
                    <a:cs typeface="Times New Roman" panose="02020603050405020304" pitchFamily="18" charset="0"/>
                  </a:rPr>
                  <a:t> </a:t>
                </a:r>
                <a:r>
                  <a:rPr lang="en-US" sz="2000" b="1" dirty="0" err="1">
                    <a:solidFill>
                      <a:srgbClr val="000000"/>
                    </a:solidFill>
                    <a:effectLst/>
                    <a:latin typeface="+mj-lt"/>
                    <a:ea typeface="Times New Roman" panose="02020603050405020304" pitchFamily="18" charset="0"/>
                    <a:cs typeface="Times New Roman" panose="02020603050405020304" pitchFamily="18" charset="0"/>
                  </a:rPr>
                  <a:t>thức</a:t>
                </a:r>
                <a:r>
                  <a:rPr lang="en-US" sz="2000" dirty="0">
                    <a:solidFill>
                      <a:srgbClr val="000000"/>
                    </a:solidFill>
                    <a:effectLst/>
                    <a:latin typeface="+mj-lt"/>
                    <a:ea typeface="Times New Roman" panose="02020603050405020304" pitchFamily="18" charset="0"/>
                    <a:cs typeface="Times New Roman" panose="02020603050405020304" pitchFamily="18" charset="0"/>
                  </a:rPr>
                  <a:t> (hay </a:t>
                </a:r>
                <a:r>
                  <a:rPr lang="en-US" sz="2000" b="1" dirty="0" err="1">
                    <a:solidFill>
                      <a:srgbClr val="000000"/>
                    </a:solidFill>
                    <a:effectLst/>
                    <a:latin typeface="+mj-lt"/>
                    <a:ea typeface="Times New Roman" panose="02020603050405020304" pitchFamily="18" charset="0"/>
                    <a:cs typeface="Times New Roman" panose="02020603050405020304" pitchFamily="18" charset="0"/>
                  </a:rPr>
                  <a:t>mẫu</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endParaRPr lang="en-US" sz="2000" dirty="0">
                  <a:effectLst/>
                  <a:latin typeface="+mj-lt"/>
                  <a:ea typeface="Arial" panose="020B060402020202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D504A159-3BD5-FAF9-CBEC-2588C7ABFBC6}"/>
                  </a:ext>
                </a:extLst>
              </p:cNvPr>
              <p:cNvSpPr txBox="1">
                <a:spLocks noRot="1" noChangeAspect="1" noMove="1" noResize="1" noEditPoints="1" noAdjustHandles="1" noChangeArrowheads="1" noChangeShapeType="1" noTextEdit="1"/>
              </p:cNvSpPr>
              <p:nvPr/>
            </p:nvSpPr>
            <p:spPr>
              <a:xfrm>
                <a:off x="568641" y="1844562"/>
                <a:ext cx="8006715" cy="1904496"/>
              </a:xfrm>
              <a:prstGeom prst="rect">
                <a:avLst/>
              </a:prstGeom>
              <a:blipFill>
                <a:blip r:embed="rId3"/>
                <a:stretch>
                  <a:fillRect l="-761" r="-761" b="-5128"/>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p47"/>
          <p:cNvSpPr txBox="1">
            <a:spLocks noGrp="1"/>
          </p:cNvSpPr>
          <p:nvPr>
            <p:ph type="title"/>
          </p:nvPr>
        </p:nvSpPr>
        <p:spPr>
          <a:xfrm>
            <a:off x="2458371" y="2203720"/>
            <a:ext cx="4227257" cy="74722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500" b="1" dirty="0">
                <a:latin typeface="+mj-lt"/>
              </a:rPr>
              <a:t>VẬN DỤNG</a:t>
            </a:r>
            <a:endParaRPr sz="3500" b="1" dirty="0">
              <a:latin typeface="+mj-lt"/>
            </a:endParaRPr>
          </a:p>
        </p:txBody>
      </p:sp>
      <p:grpSp>
        <p:nvGrpSpPr>
          <p:cNvPr id="1015" name="Google Shape;1015;p47"/>
          <p:cNvGrpSpPr/>
          <p:nvPr/>
        </p:nvGrpSpPr>
        <p:grpSpPr>
          <a:xfrm rot="5400000">
            <a:off x="7738105" y="3951684"/>
            <a:ext cx="738667" cy="502594"/>
            <a:chOff x="200200" y="2278225"/>
            <a:chExt cx="862425" cy="586800"/>
          </a:xfrm>
        </p:grpSpPr>
        <p:sp>
          <p:nvSpPr>
            <p:cNvPr id="1016" name="Google Shape;1016;p47"/>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7"/>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7"/>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7"/>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0" name="Google Shape;1020;p47"/>
          <p:cNvGrpSpPr/>
          <p:nvPr/>
        </p:nvGrpSpPr>
        <p:grpSpPr>
          <a:xfrm>
            <a:off x="4404733" y="696255"/>
            <a:ext cx="535749" cy="547122"/>
            <a:chOff x="3477650" y="837700"/>
            <a:chExt cx="314425" cy="321100"/>
          </a:xfrm>
        </p:grpSpPr>
        <p:sp>
          <p:nvSpPr>
            <p:cNvPr id="1021" name="Google Shape;1021;p4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3" name="Google Shape;1023;p47"/>
          <p:cNvGrpSpPr/>
          <p:nvPr/>
        </p:nvGrpSpPr>
        <p:grpSpPr>
          <a:xfrm>
            <a:off x="2745049" y="3446620"/>
            <a:ext cx="1088187" cy="1088241"/>
            <a:chOff x="5486600" y="4383575"/>
            <a:chExt cx="497025" cy="497050"/>
          </a:xfrm>
        </p:grpSpPr>
        <p:sp>
          <p:nvSpPr>
            <p:cNvPr id="1024" name="Google Shape;1024;p47"/>
            <p:cNvSpPr/>
            <p:nvPr/>
          </p:nvSpPr>
          <p:spPr>
            <a:xfrm>
              <a:off x="5486600" y="4405675"/>
              <a:ext cx="497025" cy="452850"/>
            </a:xfrm>
            <a:custGeom>
              <a:avLst/>
              <a:gdLst/>
              <a:ahLst/>
              <a:cxnLst/>
              <a:rect l="l" t="t" r="r" b="b"/>
              <a:pathLst>
                <a:path w="19881" h="18114" extrusionOk="0">
                  <a:moveTo>
                    <a:pt x="9940" y="1"/>
                  </a:moveTo>
                  <a:cubicBezTo>
                    <a:pt x="7622" y="1"/>
                    <a:pt x="5304" y="885"/>
                    <a:pt x="3536" y="2653"/>
                  </a:cubicBezTo>
                  <a:cubicBezTo>
                    <a:pt x="0" y="6188"/>
                    <a:pt x="0" y="11926"/>
                    <a:pt x="3536" y="15462"/>
                  </a:cubicBezTo>
                  <a:cubicBezTo>
                    <a:pt x="5304" y="17230"/>
                    <a:pt x="7622" y="18114"/>
                    <a:pt x="9940" y="18114"/>
                  </a:cubicBezTo>
                  <a:cubicBezTo>
                    <a:pt x="12259" y="18114"/>
                    <a:pt x="14577" y="17230"/>
                    <a:pt x="16345" y="15462"/>
                  </a:cubicBezTo>
                  <a:cubicBezTo>
                    <a:pt x="19881" y="11926"/>
                    <a:pt x="19881" y="6188"/>
                    <a:pt x="16345" y="2653"/>
                  </a:cubicBezTo>
                  <a:cubicBezTo>
                    <a:pt x="14577" y="885"/>
                    <a:pt x="12259" y="1"/>
                    <a:pt x="9940" y="1"/>
                  </a:cubicBezTo>
                  <a:close/>
                </a:path>
              </a:pathLst>
            </a:custGeom>
            <a:solidFill>
              <a:srgbClr val="7AD3FF"/>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7"/>
            <p:cNvSpPr/>
            <p:nvPr/>
          </p:nvSpPr>
          <p:spPr>
            <a:xfrm>
              <a:off x="5486600" y="4383575"/>
              <a:ext cx="497025" cy="497050"/>
            </a:xfrm>
            <a:custGeom>
              <a:avLst/>
              <a:gdLst/>
              <a:ahLst/>
              <a:cxnLst/>
              <a:rect l="l" t="t" r="r" b="b"/>
              <a:pathLst>
                <a:path w="19881" h="19882" fill="none" extrusionOk="0">
                  <a:moveTo>
                    <a:pt x="16345" y="3537"/>
                  </a:moveTo>
                  <a:cubicBezTo>
                    <a:pt x="19881" y="7072"/>
                    <a:pt x="19881" y="12810"/>
                    <a:pt x="16345" y="16346"/>
                  </a:cubicBezTo>
                  <a:cubicBezTo>
                    <a:pt x="12809" y="19882"/>
                    <a:pt x="7072" y="19882"/>
                    <a:pt x="3536" y="16346"/>
                  </a:cubicBezTo>
                  <a:cubicBezTo>
                    <a:pt x="0" y="12810"/>
                    <a:pt x="0" y="7072"/>
                    <a:pt x="3536" y="3537"/>
                  </a:cubicBezTo>
                  <a:cubicBezTo>
                    <a:pt x="7072" y="1"/>
                    <a:pt x="12809" y="1"/>
                    <a:pt x="16345" y="3537"/>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7"/>
            <p:cNvSpPr/>
            <p:nvPr/>
          </p:nvSpPr>
          <p:spPr>
            <a:xfrm>
              <a:off x="5572475" y="4405250"/>
              <a:ext cx="325275" cy="452850"/>
            </a:xfrm>
            <a:custGeom>
              <a:avLst/>
              <a:gdLst/>
              <a:ahLst/>
              <a:cxnLst/>
              <a:rect l="l" t="t" r="r" b="b"/>
              <a:pathLst>
                <a:path w="13011" h="18114" fill="none" extrusionOk="0">
                  <a:moveTo>
                    <a:pt x="13010" y="9074"/>
                  </a:moveTo>
                  <a:cubicBezTo>
                    <a:pt x="13010" y="14078"/>
                    <a:pt x="10108" y="18114"/>
                    <a:pt x="6505" y="18114"/>
                  </a:cubicBezTo>
                  <a:cubicBezTo>
                    <a:pt x="2903" y="18114"/>
                    <a:pt x="1" y="14078"/>
                    <a:pt x="1" y="9074"/>
                  </a:cubicBezTo>
                  <a:cubicBezTo>
                    <a:pt x="1" y="4071"/>
                    <a:pt x="2903" y="1"/>
                    <a:pt x="6505" y="1"/>
                  </a:cubicBezTo>
                  <a:cubicBezTo>
                    <a:pt x="10108" y="1"/>
                    <a:pt x="13010" y="4071"/>
                    <a:pt x="13010"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7"/>
            <p:cNvSpPr/>
            <p:nvPr/>
          </p:nvSpPr>
          <p:spPr>
            <a:xfrm>
              <a:off x="5646700" y="4405250"/>
              <a:ext cx="176825" cy="452850"/>
            </a:xfrm>
            <a:custGeom>
              <a:avLst/>
              <a:gdLst/>
              <a:ahLst/>
              <a:cxnLst/>
              <a:rect l="l" t="t" r="r" b="b"/>
              <a:pathLst>
                <a:path w="7073" h="18114" fill="none" extrusionOk="0">
                  <a:moveTo>
                    <a:pt x="7072" y="9074"/>
                  </a:moveTo>
                  <a:cubicBezTo>
                    <a:pt x="7072" y="14078"/>
                    <a:pt x="5505" y="18114"/>
                    <a:pt x="3536" y="18114"/>
                  </a:cubicBezTo>
                  <a:cubicBezTo>
                    <a:pt x="1568" y="18114"/>
                    <a:pt x="1" y="14078"/>
                    <a:pt x="1" y="9074"/>
                  </a:cubicBezTo>
                  <a:cubicBezTo>
                    <a:pt x="1" y="4071"/>
                    <a:pt x="1568" y="1"/>
                    <a:pt x="3536" y="1"/>
                  </a:cubicBezTo>
                  <a:cubicBezTo>
                    <a:pt x="5505" y="1"/>
                    <a:pt x="7072" y="4071"/>
                    <a:pt x="7072"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7"/>
            <p:cNvSpPr/>
            <p:nvPr/>
          </p:nvSpPr>
          <p:spPr>
            <a:xfrm>
              <a:off x="5735100" y="4405250"/>
              <a:ext cx="25" cy="452850"/>
            </a:xfrm>
            <a:custGeom>
              <a:avLst/>
              <a:gdLst/>
              <a:ahLst/>
              <a:cxnLst/>
              <a:rect l="l" t="t" r="r" b="b"/>
              <a:pathLst>
                <a:path w="1" h="18114" fill="none" extrusionOk="0">
                  <a:moveTo>
                    <a:pt x="0" y="1"/>
                  </a:moveTo>
                  <a:lnTo>
                    <a:pt x="0" y="18114"/>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7"/>
            <p:cNvSpPr/>
            <p:nvPr/>
          </p:nvSpPr>
          <p:spPr>
            <a:xfrm>
              <a:off x="5509100" y="4632100"/>
              <a:ext cx="452025" cy="25"/>
            </a:xfrm>
            <a:custGeom>
              <a:avLst/>
              <a:gdLst/>
              <a:ahLst/>
              <a:cxnLst/>
              <a:rect l="l" t="t" r="r" b="b"/>
              <a:pathLst>
                <a:path w="18081" h="1" fill="none" extrusionOk="0">
                  <a:moveTo>
                    <a:pt x="18080" y="0"/>
                  </a:moveTo>
                  <a:lnTo>
                    <a:pt x="1" y="0"/>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39152103"/>
      </p:ext>
    </p:extLst>
  </p:cSld>
  <p:clrMapOvr>
    <a:masterClrMapping/>
  </p:clrMapOvr>
  <p:transition spd="med">
    <p:circl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4" name="TextBox 3">
            <a:extLst>
              <a:ext uri="{FF2B5EF4-FFF2-40B4-BE49-F238E27FC236}">
                <a16:creationId xmlns:a16="http://schemas.microsoft.com/office/drawing/2014/main" id="{C1A5E967-1B63-90B2-9996-CFB8CE99F6B1}"/>
              </a:ext>
            </a:extLst>
          </p:cNvPr>
          <p:cNvSpPr txBox="1"/>
          <p:nvPr/>
        </p:nvSpPr>
        <p:spPr>
          <a:xfrm>
            <a:off x="3091875" y="406389"/>
            <a:ext cx="2960250" cy="594560"/>
          </a:xfrm>
          <a:prstGeom prst="roundRect">
            <a:avLst/>
          </a:prstGeom>
          <a:solidFill>
            <a:schemeClr val="bg2">
              <a:lumMod val="20000"/>
              <a:lumOff val="8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5</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37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TextBox 4">
            <a:extLst>
              <a:ext uri="{FF2B5EF4-FFF2-40B4-BE49-F238E27FC236}">
                <a16:creationId xmlns:a16="http://schemas.microsoft.com/office/drawing/2014/main" id="{BBDA9972-65FE-2727-E92C-59B31B8E1602}"/>
              </a:ext>
            </a:extLst>
          </p:cNvPr>
          <p:cNvSpPr txBox="1"/>
          <p:nvPr/>
        </p:nvSpPr>
        <p:spPr>
          <a:xfrm>
            <a:off x="480782" y="1347042"/>
            <a:ext cx="5377033" cy="2343655"/>
          </a:xfrm>
          <a:prstGeom prst="rect">
            <a:avLst/>
          </a:prstGeom>
          <a:noFill/>
        </p:spPr>
        <p:txBody>
          <a:bodyPr wrap="square">
            <a:spAutoFit/>
          </a:bodyPr>
          <a:lstStyle/>
          <a:p>
            <a:pPr>
              <a:lnSpc>
                <a:spcPct val="150000"/>
              </a:lnSpc>
              <a:buClrTx/>
              <a:defRPr/>
            </a:pPr>
            <a:r>
              <a:rPr lang="en-US" sz="2000" kern="1200" dirty="0">
                <a:solidFill>
                  <a:prstClr val="black"/>
                </a:solidFill>
                <a:latin typeface="+mj-lt"/>
                <a:ea typeface="+mn-ea"/>
                <a:cs typeface="Arial" panose="020B0604020202020204" pitchFamily="34" charset="0"/>
              </a:rPr>
              <a:t>Cho </a:t>
            </a:r>
            <a:r>
              <a:rPr lang="en-US" sz="2000" kern="1200" dirty="0" err="1">
                <a:solidFill>
                  <a:prstClr val="black"/>
                </a:solidFill>
                <a:latin typeface="+mj-lt"/>
                <a:ea typeface="+mn-ea"/>
                <a:cs typeface="Arial" panose="020B0604020202020204" pitchFamily="34" charset="0"/>
              </a:rPr>
              <a:t>hai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hình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chữ</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nhật</a:t>
            </a:r>
            <a:r>
              <a:rPr lang="en-US" sz="2000" kern="1200" dirty="0">
                <a:solidFill>
                  <a:prstClr val="black"/>
                </a:solidFill>
                <a:latin typeface="+mj-lt"/>
                <a:ea typeface="+mn-ea"/>
                <a:cs typeface="Arial" panose="020B0604020202020204" pitchFamily="34" charset="0"/>
              </a:rPr>
              <a:t> ABCD </a:t>
            </a:r>
            <a:r>
              <a:rPr lang="en-US" sz="2000" kern="1200" dirty="0" err="1">
                <a:solidFill>
                  <a:prstClr val="black"/>
                </a:solidFill>
                <a:latin typeface="+mj-lt"/>
                <a:ea typeface="+mn-ea"/>
                <a:cs typeface="Arial" panose="020B0604020202020204" pitchFamily="34" charset="0"/>
              </a:rPr>
              <a:t>và</a:t>
            </a:r>
            <a:r>
              <a:rPr lang="en-US" sz="2000" kern="1200" dirty="0">
                <a:solidFill>
                  <a:prstClr val="black"/>
                </a:solidFill>
                <a:latin typeface="+mj-lt"/>
                <a:ea typeface="+mn-ea"/>
                <a:cs typeface="Arial" panose="020B0604020202020204" pitchFamily="34" charset="0"/>
              </a:rPr>
              <a:t> MNPQ </a:t>
            </a:r>
            <a:r>
              <a:rPr lang="en-US" sz="2000" kern="1200" dirty="0" err="1">
                <a:solidFill>
                  <a:prstClr val="black"/>
                </a:solidFill>
                <a:latin typeface="+mj-lt"/>
                <a:ea typeface="+mn-ea"/>
                <a:cs typeface="Arial" panose="020B0604020202020204" pitchFamily="34" charset="0"/>
              </a:rPr>
              <a:t>như</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Hình</a:t>
            </a:r>
            <a:r>
              <a:rPr lang="en-US" sz="2000" kern="1200" dirty="0">
                <a:solidFill>
                  <a:prstClr val="black"/>
                </a:solidFill>
                <a:latin typeface="+mj-lt"/>
                <a:ea typeface="+mn-ea"/>
                <a:cs typeface="Arial" panose="020B0604020202020204" pitchFamily="34" charset="0"/>
              </a:rPr>
              <a:t> 1 (</a:t>
            </a:r>
            <a:r>
              <a:rPr lang="en-US" sz="2000" kern="1200" dirty="0" err="1">
                <a:solidFill>
                  <a:prstClr val="black"/>
                </a:solidFill>
                <a:latin typeface="+mj-lt"/>
                <a:ea typeface="+mn-ea"/>
                <a:cs typeface="Arial" panose="020B0604020202020204" pitchFamily="34" charset="0"/>
              </a:rPr>
              <a:t>các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đo</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trên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hình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tính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theo</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đơn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vị</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centimét</a:t>
            </a:r>
            <a:r>
              <a:rPr lang="en-US" sz="2000" kern="1200" dirty="0">
                <a:solidFill>
                  <a:prstClr val="black"/>
                </a:solidFill>
                <a:latin typeface="+mj-lt"/>
                <a:ea typeface="+mn-ea"/>
                <a:cs typeface="Arial" panose="020B0604020202020204" pitchFamily="34" charset="0"/>
              </a:rPr>
              <a:t>).</a:t>
            </a:r>
          </a:p>
          <a:p>
            <a:pPr>
              <a:lnSpc>
                <a:spcPct val="150000"/>
              </a:lnSpc>
              <a:buClrTx/>
              <a:defRPr/>
            </a:pPr>
            <a:r>
              <a:rPr lang="en-US" sz="2000" kern="1200" dirty="0">
                <a:solidFill>
                  <a:prstClr val="black"/>
                </a:solidFill>
                <a:latin typeface="+mj-lt"/>
                <a:ea typeface="+mn-ea"/>
                <a:cs typeface="Arial" panose="020B0604020202020204" pitchFamily="34" charset="0"/>
              </a:rPr>
              <a:t>a) </a:t>
            </a:r>
            <a:r>
              <a:rPr lang="en-US" sz="2000" kern="1200" dirty="0" err="1">
                <a:solidFill>
                  <a:prstClr val="black"/>
                </a:solidFill>
                <a:latin typeface="+mj-lt"/>
                <a:ea typeface="+mn-ea"/>
                <a:cs typeface="Arial" panose="020B0604020202020204" pitchFamily="34" charset="0"/>
              </a:rPr>
              <a:t>Viết</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phân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thức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biểu</a:t>
            </a:r>
            <a:r>
              <a:rPr lang="en-US" sz="2000" kern="1200" dirty="0">
                <a:solidFill>
                  <a:prstClr val="black"/>
                </a:solidFill>
                <a:latin typeface="+mj-lt"/>
                <a:ea typeface="+mn-ea"/>
                <a:cs typeface="Arial" panose="020B0604020202020204" pitchFamily="34" charset="0"/>
              </a:rPr>
              <a:t> thị </a:t>
            </a:r>
            <a:r>
              <a:rPr lang="en-US" sz="2000" kern="1200" dirty="0" err="1">
                <a:solidFill>
                  <a:prstClr val="black"/>
                </a:solidFill>
                <a:latin typeface="+mj-lt"/>
                <a:ea typeface="+mn-ea"/>
                <a:cs typeface="Arial" panose="020B0604020202020204" pitchFamily="34" charset="0"/>
              </a:rPr>
              <a:t>tỉ</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diện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tích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của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hình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chữ</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nhật</a:t>
            </a:r>
            <a:r>
              <a:rPr lang="en-US" sz="2000" kern="1200" dirty="0">
                <a:solidFill>
                  <a:prstClr val="black"/>
                </a:solidFill>
                <a:latin typeface="+mj-lt"/>
                <a:ea typeface="+mn-ea"/>
                <a:cs typeface="Arial" panose="020B0604020202020204" pitchFamily="34" charset="0"/>
              </a:rPr>
              <a:t> ABCD </a:t>
            </a:r>
            <a:r>
              <a:rPr lang="en-US" sz="2000" kern="1200" dirty="0" err="1">
                <a:solidFill>
                  <a:prstClr val="black"/>
                </a:solidFill>
                <a:latin typeface="+mj-lt"/>
                <a:ea typeface="+mn-ea"/>
                <a:cs typeface="Arial" panose="020B0604020202020204" pitchFamily="34" charset="0"/>
              </a:rPr>
              <a:t>và</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hình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chữ</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nhật</a:t>
            </a:r>
            <a:r>
              <a:rPr lang="en-US" sz="2000" kern="1200" dirty="0">
                <a:solidFill>
                  <a:prstClr val="black"/>
                </a:solidFill>
                <a:latin typeface="+mj-lt"/>
                <a:ea typeface="+mn-ea"/>
                <a:cs typeface="Arial" panose="020B0604020202020204" pitchFamily="34" charset="0"/>
              </a:rPr>
              <a:t> MNPQ</a:t>
            </a:r>
          </a:p>
        </p:txBody>
      </p:sp>
      <p:pic>
        <p:nvPicPr>
          <p:cNvPr id="3" name="Picture 2">
            <a:extLst>
              <a:ext uri="{FF2B5EF4-FFF2-40B4-BE49-F238E27FC236}">
                <a16:creationId xmlns:a16="http://schemas.microsoft.com/office/drawing/2014/main" id="{321A479A-A757-FC74-0565-CA7137D7BAF2}"/>
              </a:ext>
            </a:extLst>
          </p:cNvPr>
          <p:cNvPicPr>
            <a:picLocks noChangeAspect="1"/>
          </p:cNvPicPr>
          <p:nvPr/>
        </p:nvPicPr>
        <p:blipFill>
          <a:blip r:embed="rId3"/>
          <a:stretch>
            <a:fillRect/>
          </a:stretch>
        </p:blipFill>
        <p:spPr>
          <a:xfrm>
            <a:off x="5753874" y="1623060"/>
            <a:ext cx="3169422" cy="2217420"/>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098F11B-E3E8-7668-83A3-89371F06F92A}"/>
                  </a:ext>
                </a:extLst>
              </p:cNvPr>
              <p:cNvSpPr txBox="1"/>
              <p:nvPr/>
            </p:nvSpPr>
            <p:spPr>
              <a:xfrm>
                <a:off x="480782" y="3690697"/>
                <a:ext cx="6594388" cy="49699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b) </a:t>
                </a:r>
                <a:r>
                  <a:rPr kumimoji="0" lang="en-US" sz="20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Tính</a:t>
                </a:r>
                <a:r>
                  <a:rPr kumimoji="0" lang="en-US"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giá</a:t>
                </a:r>
                <a:r>
                  <a:rPr kumimoji="0" lang="en-US"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trị</a:t>
                </a:r>
                <a:r>
                  <a:rPr kumimoji="0" lang="en-US"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của</a:t>
                </a:r>
                <a:r>
                  <a:rPr kumimoji="0" lang="en-US"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phân</a:t>
                </a:r>
                <a:r>
                  <a:rPr kumimoji="0" lang="en-US"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thức</a:t>
                </a:r>
                <a:r>
                  <a:rPr kumimoji="0" lang="en-US"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đó</a:t>
                </a:r>
                <a:r>
                  <a:rPr kumimoji="0" lang="en-US"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tại</a:t>
                </a:r>
                <a:r>
                  <a:rPr kumimoji="0" lang="en-US"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14:m>
                  <m:oMath xmlns:m="http://schemas.openxmlformats.org/officeDocument/2006/math">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oMath>
                </a14:m>
                <a:r>
                  <a:rPr kumimoji="0" lang="en-US"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và</a:t>
                </a:r>
                <a:r>
                  <a:rPr kumimoji="0" lang="en-US"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14:m>
                  <m:oMath xmlns:m="http://schemas.openxmlformats.org/officeDocument/2006/math">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=5</m:t>
                    </m:r>
                  </m:oMath>
                </a14:m>
                <a:endParaRPr kumimoji="0" lang="en-US" sz="2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mc:Choice>
        <mc:Fallback xmlns="">
          <p:sp>
            <p:nvSpPr>
              <p:cNvPr id="15" name="TextBox 14">
                <a:extLst>
                  <a:ext uri="{FF2B5EF4-FFF2-40B4-BE49-F238E27FC236}">
                    <a16:creationId xmlns:a16="http://schemas.microsoft.com/office/drawing/2014/main" id="{E098F11B-E3E8-7668-83A3-89371F06F92A}"/>
                  </a:ext>
                </a:extLst>
              </p:cNvPr>
              <p:cNvSpPr txBox="1">
                <a:spLocks noRot="1" noChangeAspect="1" noMove="1" noResize="1" noEditPoints="1" noAdjustHandles="1" noChangeArrowheads="1" noChangeShapeType="1" noTextEdit="1"/>
              </p:cNvSpPr>
              <p:nvPr/>
            </p:nvSpPr>
            <p:spPr>
              <a:xfrm>
                <a:off x="480782" y="3690697"/>
                <a:ext cx="6594388" cy="496996"/>
              </a:xfrm>
              <a:prstGeom prst="rect">
                <a:avLst/>
              </a:prstGeom>
              <a:blipFill>
                <a:blip r:embed="rId4"/>
                <a:stretch>
                  <a:fillRect l="-1017" b="-20732"/>
                </a:stretch>
              </a:blipFill>
            </p:spPr>
            <p:txBody>
              <a:bodyPr/>
              <a:lstStyle/>
              <a:p>
                <a:r>
                  <a:rPr lang="en-US">
                    <a:noFill/>
                  </a:rPr>
                  <a:t> </a:t>
                </a:r>
              </a:p>
            </p:txBody>
          </p:sp>
        </mc:Fallback>
      </mc:AlternateContent>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4" name="TextBox 3">
            <a:extLst>
              <a:ext uri="{FF2B5EF4-FFF2-40B4-BE49-F238E27FC236}">
                <a16:creationId xmlns:a16="http://schemas.microsoft.com/office/drawing/2014/main" id="{C1A5E967-1B63-90B2-9996-CFB8CE99F6B1}"/>
              </a:ext>
            </a:extLst>
          </p:cNvPr>
          <p:cNvSpPr txBox="1"/>
          <p:nvPr/>
        </p:nvSpPr>
        <p:spPr>
          <a:xfrm>
            <a:off x="3091875" y="406389"/>
            <a:ext cx="2960250" cy="594560"/>
          </a:xfrm>
          <a:prstGeom prst="roundRect">
            <a:avLst/>
          </a:prstGeom>
          <a:solidFill>
            <a:schemeClr val="bg2">
              <a:lumMod val="20000"/>
              <a:lumOff val="8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5</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30</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7" name="Oval Callout 29">
            <a:extLst>
              <a:ext uri="{FF2B5EF4-FFF2-40B4-BE49-F238E27FC236}">
                <a16:creationId xmlns:a16="http://schemas.microsoft.com/office/drawing/2014/main" id="{1D9EE2FF-6C4B-5D84-6681-665B18A29ED3}"/>
              </a:ext>
            </a:extLst>
          </p:cNvPr>
          <p:cNvSpPr/>
          <p:nvPr/>
        </p:nvSpPr>
        <p:spPr>
          <a:xfrm>
            <a:off x="705534" y="1392502"/>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B95442BD-69A8-1DB6-E075-7B10BB895AD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753874" y="1623060"/>
            <a:ext cx="3169422" cy="2217420"/>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243E2EA-2392-1FB7-AE49-215D84E88143}"/>
                  </a:ext>
                </a:extLst>
              </p:cNvPr>
              <p:cNvSpPr txBox="1"/>
              <p:nvPr/>
            </p:nvSpPr>
            <p:spPr>
              <a:xfrm>
                <a:off x="764247" y="1853509"/>
                <a:ext cx="4989627" cy="2349361"/>
              </a:xfrm>
              <a:prstGeom prst="rect">
                <a:avLst/>
              </a:prstGeom>
              <a:noFill/>
            </p:spPr>
            <p:txBody>
              <a:bodyPr wrap="square">
                <a:spAutoFit/>
              </a:bodyPr>
              <a:lstStyle/>
              <a:p>
                <a:pPr algn="just">
                  <a:lnSpc>
                    <a:spcPct val="150000"/>
                  </a:lnSpc>
                  <a:spcBef>
                    <a:spcPts val="600"/>
                  </a:spcBef>
                  <a:spcAft>
                    <a:spcPts val="300"/>
                  </a:spcAft>
                </a:pPr>
                <a:r>
                  <a:rPr lang="fr-FR" sz="1800" kern="100" dirty="0">
                    <a:effectLst/>
                    <a:latin typeface="+mj-lt"/>
                    <a:ea typeface="Calibri" panose="020F0502020204030204" pitchFamily="34" charset="0"/>
                    <a:cs typeface="Times New Roman" panose="02020603050405020304" pitchFamily="18" charset="0"/>
                  </a:rPr>
                  <a:t>a) </a:t>
                </a:r>
                <a:r>
                  <a:rPr lang="fr-FR" sz="1800" kern="100" dirty="0" err="1">
                    <a:effectLst/>
                    <a:latin typeface="+mj-lt"/>
                    <a:ea typeface="Calibri" panose="020F0502020204030204" pitchFamily="34" charset="0"/>
                    <a:cs typeface="Times New Roman" panose="02020603050405020304" pitchFamily="18" charset="0"/>
                  </a:rPr>
                  <a:t>Trong</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Hình</a:t>
                </a:r>
                <a:r>
                  <a:rPr lang="fr-FR" sz="1800" kern="100" dirty="0">
                    <a:effectLst/>
                    <a:latin typeface="+mj-lt"/>
                    <a:ea typeface="Calibri" panose="020F0502020204030204" pitchFamily="34" charset="0"/>
                    <a:cs typeface="Times New Roman" panose="02020603050405020304" pitchFamily="18" charset="0"/>
                  </a:rPr>
                  <a:t> 1:</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Hình</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chữ</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nhật</a:t>
                </a:r>
                <a:r>
                  <a:rPr lang="fr-FR" sz="1800" kern="100" dirty="0">
                    <a:effectLst/>
                    <a:latin typeface="+mj-lt"/>
                    <a:ea typeface="Calibri" panose="020F0502020204030204" pitchFamily="34" charset="0"/>
                    <a:cs typeface="Times New Roman" panose="02020603050405020304" pitchFamily="18" charset="0"/>
                  </a:rPr>
                  <a:t> ABCD </a:t>
                </a:r>
                <a:r>
                  <a:rPr lang="fr-FR" sz="1800" kern="100" dirty="0" err="1">
                    <a:effectLst/>
                    <a:latin typeface="+mj-lt"/>
                    <a:ea typeface="Calibri" panose="020F0502020204030204" pitchFamily="34" charset="0"/>
                    <a:cs typeface="Times New Roman" panose="02020603050405020304" pitchFamily="18" charset="0"/>
                  </a:rPr>
                  <a:t>có</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chiều</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dài</a:t>
                </a:r>
                <a:r>
                  <a:rPr lang="fr-FR" sz="1800" kern="100" dirty="0">
                    <a:effectLst/>
                    <a:latin typeface="+mj-lt"/>
                    <a:ea typeface="Calibri" panose="020F0502020204030204" pitchFamily="34" charset="0"/>
                    <a:cs typeface="Times New Roman" panose="02020603050405020304" pitchFamily="18" charset="0"/>
                  </a:rPr>
                  <a:t> là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kern="100">
                        <a:effectLst/>
                        <a:latin typeface="Cambria Math" panose="02040503050406030204" pitchFamily="18" charset="0"/>
                        <a:ea typeface="Calibri" panose="020F0502020204030204" pitchFamily="34" charset="0"/>
                        <a:cs typeface="Times New Roman" panose="02020603050405020304" pitchFamily="18" charset="0"/>
                      </a:rPr>
                      <m:t> + 3</m:t>
                    </m:r>
                  </m:oMath>
                </a14:m>
                <a:r>
                  <a:rPr lang="fr-FR" sz="1800" kern="100" dirty="0">
                    <a:effectLst/>
                    <a:latin typeface="+mj-lt"/>
                    <a:ea typeface="Calibri" panose="020F0502020204030204" pitchFamily="34" charset="0"/>
                    <a:cs typeface="Times New Roman" panose="02020603050405020304" pitchFamily="18" charset="0"/>
                  </a:rPr>
                  <a:t> (cm); </a:t>
                </a:r>
                <a:r>
                  <a:rPr lang="fr-FR" sz="1800" kern="100" dirty="0" err="1">
                    <a:effectLst/>
                    <a:latin typeface="+mj-lt"/>
                    <a:ea typeface="Calibri" panose="020F0502020204030204" pitchFamily="34" charset="0"/>
                    <a:cs typeface="Times New Roman" panose="02020603050405020304" pitchFamily="18" charset="0"/>
                  </a:rPr>
                  <a:t>chiều</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rộng</a:t>
                </a:r>
                <a:r>
                  <a:rPr lang="fr-FR" sz="1800" kern="100" dirty="0">
                    <a:effectLst/>
                    <a:latin typeface="+mj-lt"/>
                    <a:ea typeface="Calibri" panose="020F0502020204030204" pitchFamily="34" charset="0"/>
                    <a:cs typeface="Times New Roman" panose="02020603050405020304" pitchFamily="18" charset="0"/>
                  </a:rPr>
                  <a:t> là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kern="100">
                        <a:effectLst/>
                        <a:latin typeface="Cambria Math" panose="02040503050406030204" pitchFamily="18" charset="0"/>
                        <a:ea typeface="Calibri" panose="020F0502020204030204" pitchFamily="34" charset="0"/>
                        <a:cs typeface="Times New Roman" panose="02020603050405020304" pitchFamily="18" charset="0"/>
                      </a:rPr>
                      <m:t> + 1</m:t>
                    </m:r>
                  </m:oMath>
                </a14:m>
                <a:r>
                  <a:rPr lang="fr-FR" sz="1800" kern="100" dirty="0">
                    <a:effectLst/>
                    <a:latin typeface="+mj-lt"/>
                    <a:ea typeface="Calibri" panose="020F0502020204030204" pitchFamily="34" charset="0"/>
                    <a:cs typeface="Times New Roman" panose="02020603050405020304" pitchFamily="18" charset="0"/>
                  </a:rPr>
                  <a:t> (cm).</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800" kern="100" dirty="0" err="1">
                    <a:effectLst/>
                    <a:latin typeface="+mj-lt"/>
                    <a:ea typeface="Calibri" panose="020F0502020204030204" pitchFamily="34" charset="0"/>
                    <a:cs typeface="Times New Roman" panose="02020603050405020304" pitchFamily="18" charset="0"/>
                  </a:rPr>
                  <a:t>Biểu</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thức</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biểu</a:t>
                </a:r>
                <a:r>
                  <a:rPr lang="fr-FR" sz="1800" kern="100" dirty="0">
                    <a:effectLst/>
                    <a:latin typeface="+mj-lt"/>
                    <a:ea typeface="Calibri" panose="020F0502020204030204" pitchFamily="34" charset="0"/>
                    <a:cs typeface="Times New Roman" panose="02020603050405020304" pitchFamily="18" charset="0"/>
                  </a:rPr>
                  <a:t> thị </a:t>
                </a:r>
                <a:r>
                  <a:rPr lang="fr-FR" sz="1800" kern="100" dirty="0" err="1">
                    <a:effectLst/>
                    <a:latin typeface="+mj-lt"/>
                    <a:ea typeface="Calibri" panose="020F0502020204030204" pitchFamily="34" charset="0"/>
                    <a:cs typeface="Times New Roman" panose="02020603050405020304" pitchFamily="18" charset="0"/>
                  </a:rPr>
                  <a:t>diện</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tích</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của</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hình</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chữ</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nhật</a:t>
                </a:r>
                <a:r>
                  <a:rPr lang="fr-FR" sz="1800" kern="100" dirty="0">
                    <a:effectLst/>
                    <a:latin typeface="+mj-lt"/>
                    <a:ea typeface="Calibri" panose="020F0502020204030204" pitchFamily="34" charset="0"/>
                    <a:cs typeface="Times New Roman" panose="02020603050405020304" pitchFamily="18" charset="0"/>
                  </a:rPr>
                  <a:t> ABCD là: </a:t>
                </a:r>
                <a14:m>
                  <m:oMath xmlns:m="http://schemas.openxmlformats.org/officeDocument/2006/math">
                    <m:r>
                      <a:rPr lang="fr-FR" sz="1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kern="100">
                        <a:effectLst/>
                        <a:latin typeface="Cambria Math" panose="02040503050406030204" pitchFamily="18" charset="0"/>
                        <a:ea typeface="Calibri" panose="020F0502020204030204" pitchFamily="34" charset="0"/>
                        <a:cs typeface="Times New Roman" panose="02020603050405020304" pitchFamily="18" charset="0"/>
                      </a:rPr>
                      <m:t> + 3)(</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kern="100">
                        <a:effectLst/>
                        <a:latin typeface="Cambria Math" panose="02040503050406030204" pitchFamily="18" charset="0"/>
                        <a:ea typeface="Calibri" panose="020F0502020204030204" pitchFamily="34" charset="0"/>
                        <a:cs typeface="Times New Roman" panose="02020603050405020304" pitchFamily="18" charset="0"/>
                      </a:rPr>
                      <m:t> + 1)</m:t>
                    </m:r>
                  </m:oMath>
                </a14:m>
                <a:r>
                  <a:rPr lang="fr-FR" sz="1800" kern="100" dirty="0">
                    <a:effectLst/>
                    <a:latin typeface="+mj-lt"/>
                    <a:ea typeface="Calibri" panose="020F0502020204030204" pitchFamily="34" charset="0"/>
                    <a:cs typeface="Times New Roman" panose="02020603050405020304" pitchFamily="18" charset="0"/>
                  </a:rPr>
                  <a:t> (cm</a:t>
                </a:r>
                <a:r>
                  <a:rPr lang="fr-FR" sz="1800" kern="100" baseline="30000" dirty="0">
                    <a:effectLst/>
                    <a:latin typeface="+mj-lt"/>
                    <a:ea typeface="Calibri" panose="020F0502020204030204" pitchFamily="34" charset="0"/>
                    <a:cs typeface="Times New Roman" panose="02020603050405020304" pitchFamily="18" charset="0"/>
                  </a:rPr>
                  <a:t>2</a:t>
                </a:r>
                <a:r>
                  <a:rPr lang="fr-FR" sz="1800" kern="100" dirty="0">
                    <a:effectLst/>
                    <a:latin typeface="+mj-lt"/>
                    <a:ea typeface="Calibri" panose="020F0502020204030204" pitchFamily="34" charset="0"/>
                    <a:cs typeface="Times New Roman" panose="02020603050405020304" pitchFamily="18" charset="0"/>
                  </a:rPr>
                  <a:t>).</a:t>
                </a:r>
                <a:endParaRPr lang="en-US" sz="1800" kern="100" dirty="0">
                  <a:effectLst/>
                  <a:latin typeface="+mj-lt"/>
                  <a:ea typeface="Calibri" panose="020F0502020204030204" pitchFamily="34" charset="0"/>
                  <a:cs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5243E2EA-2392-1FB7-AE49-215D84E88143}"/>
                  </a:ext>
                </a:extLst>
              </p:cNvPr>
              <p:cNvSpPr txBox="1">
                <a:spLocks noRot="1" noChangeAspect="1" noMove="1" noResize="1" noEditPoints="1" noAdjustHandles="1" noChangeArrowheads="1" noChangeShapeType="1" noTextEdit="1"/>
              </p:cNvSpPr>
              <p:nvPr/>
            </p:nvSpPr>
            <p:spPr>
              <a:xfrm>
                <a:off x="764247" y="1853509"/>
                <a:ext cx="4989627" cy="2349361"/>
              </a:xfrm>
              <a:prstGeom prst="rect">
                <a:avLst/>
              </a:prstGeom>
              <a:blipFill>
                <a:blip r:embed="rId5"/>
                <a:stretch>
                  <a:fillRect l="-977" r="-977" b="-3377"/>
                </a:stretch>
              </a:blipFill>
            </p:spPr>
            <p:txBody>
              <a:bodyPr/>
              <a:lstStyle/>
              <a:p>
                <a:r>
                  <a:rPr lang="en-US">
                    <a:noFill/>
                  </a:rPr>
                  <a:t> </a:t>
                </a:r>
              </a:p>
            </p:txBody>
          </p:sp>
        </mc:Fallback>
      </mc:AlternateContent>
    </p:spTree>
    <p:extLst>
      <p:ext uri="{BB962C8B-B14F-4D97-AF65-F5344CB8AC3E}">
        <p14:creationId xmlns:p14="http://schemas.microsoft.com/office/powerpoint/2010/main" val="13893938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14">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499"/>
                                          </p:stCondLst>
                                        </p:cTn>
                                        <p:tgtEl>
                                          <p:spTgt spid="14">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4">
                                            <p:txEl>
                                              <p:pRg st="2" end="2"/>
                                            </p:txEl>
                                          </p:spTgt>
                                        </p:tgtEl>
                                        <p:attrNameLst>
                                          <p:attrName>style.visibility</p:attrName>
                                        </p:attrNameLst>
                                      </p:cBhvr>
                                      <p:to>
                                        <p:strVal val="visible"/>
                                      </p:to>
                                    </p:set>
                                    <p:animEffect transition="in" filter="wipe(left)">
                                      <p:cBhvr>
                                        <p:cTn id="18"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4" name="TextBox 3">
            <a:extLst>
              <a:ext uri="{FF2B5EF4-FFF2-40B4-BE49-F238E27FC236}">
                <a16:creationId xmlns:a16="http://schemas.microsoft.com/office/drawing/2014/main" id="{C1A5E967-1B63-90B2-9996-CFB8CE99F6B1}"/>
              </a:ext>
            </a:extLst>
          </p:cNvPr>
          <p:cNvSpPr txBox="1"/>
          <p:nvPr/>
        </p:nvSpPr>
        <p:spPr>
          <a:xfrm>
            <a:off x="3091875" y="406389"/>
            <a:ext cx="2960250" cy="594560"/>
          </a:xfrm>
          <a:prstGeom prst="roundRect">
            <a:avLst/>
          </a:prstGeom>
          <a:solidFill>
            <a:schemeClr val="bg2">
              <a:lumMod val="20000"/>
              <a:lumOff val="8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5</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30</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7" name="Oval Callout 29">
            <a:extLst>
              <a:ext uri="{FF2B5EF4-FFF2-40B4-BE49-F238E27FC236}">
                <a16:creationId xmlns:a16="http://schemas.microsoft.com/office/drawing/2014/main" id="{1D9EE2FF-6C4B-5D84-6681-665B18A29ED3}"/>
              </a:ext>
            </a:extLst>
          </p:cNvPr>
          <p:cNvSpPr/>
          <p:nvPr/>
        </p:nvSpPr>
        <p:spPr>
          <a:xfrm>
            <a:off x="705534" y="1038172"/>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B95442BD-69A8-1DB6-E075-7B10BB895AD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567748" y="1169473"/>
            <a:ext cx="3355548" cy="2347639"/>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243E2EA-2392-1FB7-AE49-215D84E88143}"/>
                  </a:ext>
                </a:extLst>
              </p:cNvPr>
              <p:cNvSpPr txBox="1"/>
              <p:nvPr/>
            </p:nvSpPr>
            <p:spPr>
              <a:xfrm>
                <a:off x="764247" y="1499179"/>
                <a:ext cx="4813593" cy="1818447"/>
              </a:xfrm>
              <a:prstGeom prst="rect">
                <a:avLst/>
              </a:prstGeom>
              <a:noFill/>
            </p:spPr>
            <p:txBody>
              <a:bodyPr wrap="square">
                <a:spAutoFit/>
              </a:bodyPr>
              <a:lstStyle/>
              <a:p>
                <a:pPr algn="just">
                  <a:lnSpc>
                    <a:spcPct val="150000"/>
                  </a:lnSpc>
                  <a:spcBef>
                    <a:spcPts val="600"/>
                  </a:spcBef>
                  <a:spcAft>
                    <a:spcPts val="300"/>
                  </a:spcAft>
                </a:pP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Hình</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chữ</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nhật</a:t>
                </a:r>
                <a:r>
                  <a:rPr lang="fr-FR" sz="1800" kern="100" dirty="0">
                    <a:effectLst/>
                    <a:latin typeface="+mj-lt"/>
                    <a:ea typeface="Calibri" panose="020F0502020204030204" pitchFamily="34" charset="0"/>
                    <a:cs typeface="Times New Roman" panose="02020603050405020304" pitchFamily="18" charset="0"/>
                  </a:rPr>
                  <a:t> MNPQ </a:t>
                </a:r>
                <a:r>
                  <a:rPr lang="fr-FR" sz="1800" kern="100" dirty="0" err="1">
                    <a:effectLst/>
                    <a:latin typeface="+mj-lt"/>
                    <a:ea typeface="Calibri" panose="020F0502020204030204" pitchFamily="34" charset="0"/>
                    <a:cs typeface="Times New Roman" panose="02020603050405020304" pitchFamily="18" charset="0"/>
                  </a:rPr>
                  <a:t>có</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chiều</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dài</a:t>
                </a:r>
                <a:r>
                  <a:rPr lang="fr-FR" sz="1800" kern="100" dirty="0">
                    <a:effectLst/>
                    <a:latin typeface="+mj-lt"/>
                    <a:ea typeface="Calibri" panose="020F0502020204030204" pitchFamily="34" charset="0"/>
                    <a:cs typeface="Times New Roman" panose="02020603050405020304" pitchFamily="18" charset="0"/>
                  </a:rPr>
                  <a:t> là x + 1 (cm); </a:t>
                </a:r>
                <a:r>
                  <a:rPr lang="fr-FR" sz="1800" kern="100" dirty="0" err="1">
                    <a:effectLst/>
                    <a:latin typeface="+mj-lt"/>
                    <a:ea typeface="Calibri" panose="020F0502020204030204" pitchFamily="34" charset="0"/>
                    <a:cs typeface="Times New Roman" panose="02020603050405020304" pitchFamily="18" charset="0"/>
                  </a:rPr>
                  <a:t>chiều</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rộng</a:t>
                </a:r>
                <a:r>
                  <a:rPr lang="fr-FR" sz="1800" kern="100" dirty="0">
                    <a:effectLst/>
                    <a:latin typeface="+mj-lt"/>
                    <a:ea typeface="Calibri" panose="020F0502020204030204" pitchFamily="34" charset="0"/>
                    <a:cs typeface="Times New Roman" panose="02020603050405020304" pitchFamily="18" charset="0"/>
                  </a:rPr>
                  <a:t> là x (cm).</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800" kern="100" dirty="0" err="1">
                    <a:effectLst/>
                    <a:latin typeface="+mj-lt"/>
                    <a:ea typeface="Calibri" panose="020F0502020204030204" pitchFamily="34" charset="0"/>
                    <a:cs typeface="Times New Roman" panose="02020603050405020304" pitchFamily="18" charset="0"/>
                  </a:rPr>
                  <a:t>Biểu</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thức</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biểu</a:t>
                </a:r>
                <a:r>
                  <a:rPr lang="fr-FR" sz="1800" kern="100" dirty="0">
                    <a:effectLst/>
                    <a:latin typeface="+mj-lt"/>
                    <a:ea typeface="Calibri" panose="020F0502020204030204" pitchFamily="34" charset="0"/>
                    <a:cs typeface="Times New Roman" panose="02020603050405020304" pitchFamily="18" charset="0"/>
                  </a:rPr>
                  <a:t> thị </a:t>
                </a:r>
                <a:r>
                  <a:rPr lang="fr-FR" sz="1800" kern="100" dirty="0" err="1">
                    <a:effectLst/>
                    <a:latin typeface="+mj-lt"/>
                    <a:ea typeface="Calibri" panose="020F0502020204030204" pitchFamily="34" charset="0"/>
                    <a:cs typeface="Times New Roman" panose="02020603050405020304" pitchFamily="18" charset="0"/>
                  </a:rPr>
                  <a:t>diện</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tích</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của</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hình</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chữ</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nhật</a:t>
                </a:r>
                <a:r>
                  <a:rPr lang="fr-FR" sz="1800" kern="100" dirty="0">
                    <a:effectLst/>
                    <a:latin typeface="+mj-lt"/>
                    <a:ea typeface="Calibri" panose="020F0502020204030204" pitchFamily="34" charset="0"/>
                    <a:cs typeface="Times New Roman" panose="02020603050405020304" pitchFamily="18" charset="0"/>
                  </a:rPr>
                  <a:t> ABCD là: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kern="100">
                        <a:effectLst/>
                        <a:latin typeface="Cambria Math" panose="02040503050406030204" pitchFamily="18" charset="0"/>
                        <a:ea typeface="Calibri" panose="020F0502020204030204" pitchFamily="34" charset="0"/>
                        <a:cs typeface="Times New Roman" panose="02020603050405020304" pitchFamily="18" charset="0"/>
                      </a:rPr>
                      <m:t> + 1)</m:t>
                    </m:r>
                  </m:oMath>
                </a14:m>
                <a:r>
                  <a:rPr lang="fr-FR" sz="1800" kern="100" dirty="0">
                    <a:effectLst/>
                    <a:latin typeface="+mj-lt"/>
                    <a:ea typeface="Calibri" panose="020F0502020204030204" pitchFamily="34" charset="0"/>
                    <a:cs typeface="Times New Roman" panose="02020603050405020304" pitchFamily="18" charset="0"/>
                  </a:rPr>
                  <a:t> (cm</a:t>
                </a:r>
                <a:r>
                  <a:rPr lang="fr-FR" sz="1800" kern="100" baseline="30000" dirty="0">
                    <a:effectLst/>
                    <a:latin typeface="+mj-lt"/>
                    <a:ea typeface="Calibri" panose="020F0502020204030204" pitchFamily="34" charset="0"/>
                    <a:cs typeface="Times New Roman" panose="02020603050405020304" pitchFamily="18" charset="0"/>
                  </a:rPr>
                  <a:t>2</a:t>
                </a:r>
                <a:r>
                  <a:rPr lang="fr-FR" sz="1800" kern="100" dirty="0">
                    <a:effectLst/>
                    <a:latin typeface="+mj-lt"/>
                    <a:ea typeface="Calibri" panose="020F0502020204030204" pitchFamily="34" charset="0"/>
                    <a:cs typeface="Times New Roman" panose="02020603050405020304" pitchFamily="18" charset="0"/>
                  </a:rPr>
                  <a:t>).</a:t>
                </a:r>
                <a:endParaRPr lang="en-US" sz="1800" kern="100" dirty="0">
                  <a:effectLst/>
                  <a:latin typeface="+mj-lt"/>
                  <a:ea typeface="Calibri" panose="020F0502020204030204" pitchFamily="34" charset="0"/>
                  <a:cs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5243E2EA-2392-1FB7-AE49-215D84E88143}"/>
                  </a:ext>
                </a:extLst>
              </p:cNvPr>
              <p:cNvSpPr txBox="1">
                <a:spLocks noRot="1" noChangeAspect="1" noMove="1" noResize="1" noEditPoints="1" noAdjustHandles="1" noChangeArrowheads="1" noChangeShapeType="1" noTextEdit="1"/>
              </p:cNvSpPr>
              <p:nvPr/>
            </p:nvSpPr>
            <p:spPr>
              <a:xfrm>
                <a:off x="764247" y="1499179"/>
                <a:ext cx="4813593" cy="1818447"/>
              </a:xfrm>
              <a:prstGeom prst="rect">
                <a:avLst/>
              </a:prstGeom>
              <a:blipFill>
                <a:blip r:embed="rId5"/>
                <a:stretch>
                  <a:fillRect l="-1013" r="-1013" b="-46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7BFEEA3-2533-2306-0FE4-739457D86DA2}"/>
                  </a:ext>
                </a:extLst>
              </p:cNvPr>
              <p:cNvSpPr txBox="1"/>
              <p:nvPr/>
            </p:nvSpPr>
            <p:spPr>
              <a:xfrm>
                <a:off x="764246" y="3486150"/>
                <a:ext cx="7693953" cy="1538563"/>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300"/>
                  </a:spcAft>
                  <a:buClr>
                    <a:srgbClr val="000000"/>
                  </a:buClr>
                  <a:buSzTx/>
                  <a:buFont typeface="Arial"/>
                  <a:buNone/>
                  <a:tabLst/>
                  <a:defRPr/>
                </a:pP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Phân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thức</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biểu</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thị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tỉ</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số</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diện</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tích</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của</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hình</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chữ</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nhật</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ABCD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và</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hình</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chữ</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18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nhật</a:t>
                </a:r>
                <a:r>
                  <a:rPr kumimoji="0" lang="fr-FR"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MNPQ là:</a:t>
                </a:r>
                <a:endParaRPr kumimoji="0" lang="en-US" sz="18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fPr>
                        <m:num>
                          <m:d>
                            <m:d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d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+3</m:t>
                              </m:r>
                            </m:e>
                          </m:d>
                          <m:d>
                            <m:d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d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+1</m:t>
                              </m:r>
                            </m:e>
                          </m:d>
                        </m:num>
                        <m:den>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𝑥</m:t>
                          </m:r>
                          <m:d>
                            <m:d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d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+1</m:t>
                              </m:r>
                            </m:e>
                          </m:d>
                        </m:den>
                      </m:f>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fPr>
                        <m:num>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+3</m:t>
                          </m:r>
                        </m:num>
                        <m:den>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𝑥</m:t>
                          </m:r>
                        </m:den>
                      </m:f>
                    </m:oMath>
                  </m:oMathPara>
                </a14:m>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16" name="TextBox 15">
                <a:extLst>
                  <a:ext uri="{FF2B5EF4-FFF2-40B4-BE49-F238E27FC236}">
                    <a16:creationId xmlns:a16="http://schemas.microsoft.com/office/drawing/2014/main" id="{67BFEEA3-2533-2306-0FE4-739457D86DA2}"/>
                  </a:ext>
                </a:extLst>
              </p:cNvPr>
              <p:cNvSpPr txBox="1">
                <a:spLocks noRot="1" noChangeAspect="1" noMove="1" noResize="1" noEditPoints="1" noAdjustHandles="1" noChangeArrowheads="1" noChangeShapeType="1" noTextEdit="1"/>
              </p:cNvSpPr>
              <p:nvPr/>
            </p:nvSpPr>
            <p:spPr>
              <a:xfrm>
                <a:off x="764246" y="3486150"/>
                <a:ext cx="7693953" cy="1538563"/>
              </a:xfrm>
              <a:prstGeom prst="rect">
                <a:avLst/>
              </a:prstGeom>
              <a:blipFill>
                <a:blip r:embed="rId6"/>
                <a:stretch>
                  <a:fillRect l="-634" r="-713"/>
                </a:stretch>
              </a:blipFill>
            </p:spPr>
            <p:txBody>
              <a:bodyPr/>
              <a:lstStyle/>
              <a:p>
                <a:r>
                  <a:rPr lang="en-US">
                    <a:noFill/>
                  </a:rPr>
                  <a:t> </a:t>
                </a:r>
              </a:p>
            </p:txBody>
          </p:sp>
        </mc:Fallback>
      </mc:AlternateContent>
    </p:spTree>
    <p:extLst>
      <p:ext uri="{BB962C8B-B14F-4D97-AF65-F5344CB8AC3E}">
        <p14:creationId xmlns:p14="http://schemas.microsoft.com/office/powerpoint/2010/main" val="175239572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Effect transition="in" filter="barn(inVertical)">
                                      <p:cBhvr>
                                        <p:cTn id="11" dur="500"/>
                                        <p:tgtEl>
                                          <p:spTgt spid="14">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heel(1)">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4" name="TextBox 3">
            <a:extLst>
              <a:ext uri="{FF2B5EF4-FFF2-40B4-BE49-F238E27FC236}">
                <a16:creationId xmlns:a16="http://schemas.microsoft.com/office/drawing/2014/main" id="{C1A5E967-1B63-90B2-9996-CFB8CE99F6B1}"/>
              </a:ext>
            </a:extLst>
          </p:cNvPr>
          <p:cNvSpPr txBox="1"/>
          <p:nvPr/>
        </p:nvSpPr>
        <p:spPr>
          <a:xfrm>
            <a:off x="3091875" y="406389"/>
            <a:ext cx="2960250" cy="594560"/>
          </a:xfrm>
          <a:prstGeom prst="roundRect">
            <a:avLst/>
          </a:prstGeom>
          <a:solidFill>
            <a:schemeClr val="bg2">
              <a:lumMod val="20000"/>
              <a:lumOff val="8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5</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30</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7" name="Oval Callout 29">
            <a:extLst>
              <a:ext uri="{FF2B5EF4-FFF2-40B4-BE49-F238E27FC236}">
                <a16:creationId xmlns:a16="http://schemas.microsoft.com/office/drawing/2014/main" id="{1D9EE2FF-6C4B-5D84-6681-665B18A29ED3}"/>
              </a:ext>
            </a:extLst>
          </p:cNvPr>
          <p:cNvSpPr/>
          <p:nvPr/>
        </p:nvSpPr>
        <p:spPr>
          <a:xfrm>
            <a:off x="705534" y="1038172"/>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B95442BD-69A8-1DB6-E075-7B10BB895ADC}"/>
              </a:ext>
            </a:extLst>
          </p:cNvPr>
          <p:cNvPicPr>
            <a:picLocks noChangeAspect="1"/>
          </p:cNvPicPr>
          <p:nvPr/>
        </p:nvPicPr>
        <p:blipFill>
          <a:blip r:embed="rId3"/>
          <a:stretch>
            <a:fillRect/>
          </a:stretch>
        </p:blipFill>
        <p:spPr>
          <a:xfrm>
            <a:off x="6052125" y="1957833"/>
            <a:ext cx="3091875" cy="2163166"/>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B0A84BD-A83A-2E1E-E57A-79B35DDA192C}"/>
                  </a:ext>
                </a:extLst>
              </p:cNvPr>
              <p:cNvSpPr txBox="1"/>
              <p:nvPr/>
            </p:nvSpPr>
            <p:spPr>
              <a:xfrm>
                <a:off x="595329" y="1487784"/>
                <a:ext cx="6152466" cy="2845394"/>
              </a:xfrm>
              <a:prstGeom prst="rect">
                <a:avLst/>
              </a:prstGeom>
              <a:noFill/>
            </p:spPr>
            <p:txBody>
              <a:bodyPr wrap="square">
                <a:spAutoFit/>
              </a:bodyPr>
              <a:lstStyle/>
              <a:p>
                <a:pPr algn="just">
                  <a:lnSpc>
                    <a:spcPct val="150000"/>
                  </a:lnSpc>
                </a:pPr>
                <a:r>
                  <a:rPr lang="fr-FR" sz="1800" kern="100" dirty="0">
                    <a:solidFill>
                      <a:srgbClr val="000000"/>
                    </a:solidFill>
                    <a:effectLst/>
                    <a:latin typeface="+mj-lt"/>
                    <a:ea typeface="Calibri" panose="020F0502020204030204" pitchFamily="34" charset="0"/>
                    <a:cs typeface="Times New Roman" panose="02020603050405020304" pitchFamily="18" charset="0"/>
                  </a:rPr>
                  <a:t>b) </a:t>
                </a:r>
                <a:r>
                  <a:rPr lang="fr-FR" sz="1800" kern="100" dirty="0" err="1">
                    <a:solidFill>
                      <a:srgbClr val="000000"/>
                    </a:solidFill>
                    <a:effectLst/>
                    <a:latin typeface="+mj-lt"/>
                    <a:ea typeface="Calibri" panose="020F0502020204030204" pitchFamily="34" charset="0"/>
                    <a:cs typeface="Times New Roman" panose="02020603050405020304" pitchFamily="18" charset="0"/>
                  </a:rPr>
                  <a:t>Điều</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kiện</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xác</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định</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của</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phân</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thức</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den>
                    </m:f>
                  </m:oMath>
                </a14:m>
                <a:r>
                  <a:rPr lang="fr-FR" sz="2000" kern="100" dirty="0">
                    <a:solidFill>
                      <a:srgbClr val="000000"/>
                    </a:solidFill>
                    <a:effectLst/>
                    <a:latin typeface="+mj-lt"/>
                    <a:ea typeface="Times New Roman" panose="02020603050405020304" pitchFamily="18" charset="0"/>
                    <a:cs typeface="Times New Roman" panose="02020603050405020304" pitchFamily="18" charset="0"/>
                  </a:rPr>
                  <a:t> </a:t>
                </a:r>
                <a:r>
                  <a:rPr lang="fr-FR" sz="1800" kern="100" dirty="0">
                    <a:solidFill>
                      <a:srgbClr val="000000"/>
                    </a:solidFill>
                    <a:effectLst/>
                    <a:latin typeface="+mj-lt"/>
                    <a:ea typeface="Times New Roman" panose="02020603050405020304" pitchFamily="18" charset="0"/>
                    <a:cs typeface="Times New Roman" panose="02020603050405020304" pitchFamily="18" charset="0"/>
                  </a:rPr>
                  <a:t>là </a:t>
                </a:r>
                <a14:m>
                  <m:oMath xmlns:m="http://schemas.openxmlformats.org/officeDocument/2006/math">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≠0</m:t>
                    </m:r>
                  </m:oMath>
                </a14:m>
                <a:endParaRPr lang="en-US" sz="1800" kern="100" dirty="0">
                  <a:effectLst/>
                  <a:latin typeface="+mj-lt"/>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tabLst>
                    <a:tab pos="228600" algn="l"/>
                    <a:tab pos="457200" algn="l"/>
                  </a:tabLst>
                </a:pPr>
                <a:r>
                  <a:rPr lang="en-US" sz="1800" dirty="0">
                    <a:effectLst/>
                    <a:latin typeface="+mj-lt"/>
                    <a:ea typeface="Times New Roman" panose="02020603050405020304" pitchFamily="18" charset="0"/>
                    <a:cs typeface="Times New Roman" panose="02020603050405020304" pitchFamily="18" charset="0"/>
                  </a:rPr>
                  <a:t>Ta </a:t>
                </a:r>
                <a:r>
                  <a:rPr lang="en-US" sz="1800" dirty="0" err="1">
                    <a:effectLst/>
                    <a:latin typeface="+mj-lt"/>
                    <a:ea typeface="Times New Roman" panose="02020603050405020304" pitchFamily="18" charset="0"/>
                    <a:cs typeface="Times New Roman" panose="02020603050405020304" pitchFamily="18" charset="0"/>
                  </a:rPr>
                  <a:t>thấy</a:t>
                </a:r>
                <a:r>
                  <a:rPr lang="en-US" sz="18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=2≠0.</m:t>
                    </m:r>
                  </m:oMath>
                </a14:m>
                <a:endParaRPr lang="en-US" sz="1800" dirty="0">
                  <a:effectLst/>
                  <a:latin typeface="+mj-lt"/>
                  <a:ea typeface="Calibri" panose="020F0502020204030204" pitchFamily="34" charset="0"/>
                  <a:cs typeface="Times New Roman" panose="02020603050405020304" pitchFamily="18" charset="0"/>
                </a:endParaRPr>
              </a:p>
              <a:p>
                <a:pPr algn="just">
                  <a:lnSpc>
                    <a:spcPct val="150000"/>
                  </a:lnSpc>
                </a:pPr>
                <a:r>
                  <a:rPr lang="en-US" sz="1800" kern="100" dirty="0">
                    <a:effectLst/>
                    <a:latin typeface="+mj-lt"/>
                    <a:ea typeface="Times New Roman" panose="02020603050405020304" pitchFamily="18" charset="0"/>
                    <a:cs typeface="Times New Roman" panose="02020603050405020304" pitchFamily="18" charset="0"/>
                  </a:rPr>
                  <a:t>Do </a:t>
                </a:r>
                <a:r>
                  <a:rPr lang="en-US" sz="1800" kern="100" dirty="0" err="1">
                    <a:effectLst/>
                    <a:latin typeface="+mj-lt"/>
                    <a:ea typeface="Times New Roman" panose="02020603050405020304" pitchFamily="18" charset="0"/>
                    <a:cs typeface="Times New Roman" panose="02020603050405020304" pitchFamily="18" charset="0"/>
                  </a:rPr>
                  <a:t>đó</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giá</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trị</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của</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phân</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thức</a:t>
                </a:r>
                <a:r>
                  <a:rPr lang="en-US"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den>
                    </m:f>
                  </m:oMath>
                </a14:m>
                <a:r>
                  <a:rPr lang="en-US" sz="20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tại</a:t>
                </a:r>
                <a:r>
                  <a:rPr lang="en-US"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oMath>
                </a14:m>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là</a:t>
                </a:r>
                <a:r>
                  <a:rPr lang="en-US"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2+3</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5</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1800" kern="100" dirty="0">
                    <a:effectLst/>
                    <a:latin typeface="+mj-lt"/>
                    <a:ea typeface="Times New Roman" panose="02020603050405020304" pitchFamily="18" charset="0"/>
                    <a:cs typeface="Times New Roman" panose="02020603050405020304" pitchFamily="18" charset="0"/>
                  </a:rPr>
                  <a:t>.</a:t>
                </a:r>
                <a:endParaRPr lang="en-US" sz="1800" kern="100" dirty="0">
                  <a:effectLst/>
                  <a:latin typeface="+mj-lt"/>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tabLst>
                    <a:tab pos="228600" algn="l"/>
                    <a:tab pos="457200" algn="l"/>
                  </a:tabLst>
                </a:pPr>
                <a:r>
                  <a:rPr lang="en-US" sz="1800" dirty="0">
                    <a:effectLst/>
                    <a:latin typeface="+mj-lt"/>
                    <a:ea typeface="Times New Roman" panose="02020603050405020304" pitchFamily="18" charset="0"/>
                    <a:cs typeface="Times New Roman" panose="02020603050405020304" pitchFamily="18" charset="0"/>
                  </a:rPr>
                  <a:t>Ta </a:t>
                </a:r>
                <a:r>
                  <a:rPr lang="en-US" sz="1800" dirty="0" err="1">
                    <a:effectLst/>
                    <a:latin typeface="+mj-lt"/>
                    <a:ea typeface="Times New Roman" panose="02020603050405020304" pitchFamily="18" charset="0"/>
                    <a:cs typeface="Times New Roman" panose="02020603050405020304" pitchFamily="18" charset="0"/>
                  </a:rPr>
                  <a:t>thấy</a:t>
                </a:r>
                <a:r>
                  <a:rPr lang="en-US" sz="18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=5≠0.</m:t>
                    </m:r>
                  </m:oMath>
                </a14:m>
                <a:endParaRPr lang="en-US" sz="1800" dirty="0">
                  <a:effectLst/>
                  <a:latin typeface="+mj-lt"/>
                  <a:ea typeface="Calibri" panose="020F0502020204030204" pitchFamily="34" charset="0"/>
                  <a:cs typeface="Times New Roman" panose="02020603050405020304" pitchFamily="18" charset="0"/>
                </a:endParaRPr>
              </a:p>
              <a:p>
                <a:pPr algn="just">
                  <a:lnSpc>
                    <a:spcPct val="150000"/>
                  </a:lnSpc>
                  <a:tabLst>
                    <a:tab pos="228600" algn="l"/>
                    <a:tab pos="457200" algn="l"/>
                  </a:tabLst>
                </a:pPr>
                <a:r>
                  <a:rPr lang="en-US" sz="1800" kern="100" dirty="0">
                    <a:effectLst/>
                    <a:latin typeface="+mj-lt"/>
                    <a:ea typeface="Times New Roman" panose="02020603050405020304" pitchFamily="18" charset="0"/>
                    <a:cs typeface="Times New Roman" panose="02020603050405020304" pitchFamily="18" charset="0"/>
                  </a:rPr>
                  <a:t>Do </a:t>
                </a:r>
                <a:r>
                  <a:rPr lang="en-US" sz="1800" kern="100" dirty="0" err="1">
                    <a:effectLst/>
                    <a:latin typeface="+mj-lt"/>
                    <a:ea typeface="Times New Roman" panose="02020603050405020304" pitchFamily="18" charset="0"/>
                    <a:cs typeface="Times New Roman" panose="02020603050405020304" pitchFamily="18" charset="0"/>
                  </a:rPr>
                  <a:t>đó</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giá</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trị</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của</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phân</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thức</a:t>
                </a:r>
                <a:r>
                  <a:rPr lang="en-US"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den>
                    </m:f>
                  </m:oMath>
                </a14:m>
                <a:r>
                  <a:rPr lang="en-US" sz="20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tại</a:t>
                </a:r>
                <a:r>
                  <a:rPr lang="en-US"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=5</m:t>
                    </m:r>
                  </m:oMath>
                </a14:m>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là</a:t>
                </a:r>
                <a:r>
                  <a:rPr lang="en-US"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5+3</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5</m:t>
                        </m:r>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8</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5</m:t>
                        </m:r>
                      </m:den>
                    </m:f>
                  </m:oMath>
                </a14:m>
                <a:r>
                  <a:rPr lang="en-US" sz="1800" kern="100" dirty="0">
                    <a:effectLst/>
                    <a:latin typeface="+mj-lt"/>
                    <a:ea typeface="Times New Roman" panose="02020603050405020304" pitchFamily="18" charset="0"/>
                    <a:cs typeface="Times New Roman" panose="02020603050405020304" pitchFamily="18" charset="0"/>
                  </a:rPr>
                  <a:t>.</a:t>
                </a:r>
                <a:endParaRPr lang="en-US" sz="1800" kern="100" dirty="0">
                  <a:effectLst/>
                  <a:latin typeface="+mj-lt"/>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4B0A84BD-A83A-2E1E-E57A-79B35DDA192C}"/>
                  </a:ext>
                </a:extLst>
              </p:cNvPr>
              <p:cNvSpPr txBox="1">
                <a:spLocks noRot="1" noChangeAspect="1" noMove="1" noResize="1" noEditPoints="1" noAdjustHandles="1" noChangeArrowheads="1" noChangeShapeType="1" noTextEdit="1"/>
              </p:cNvSpPr>
              <p:nvPr/>
            </p:nvSpPr>
            <p:spPr>
              <a:xfrm>
                <a:off x="595329" y="1487784"/>
                <a:ext cx="6152466" cy="2845394"/>
              </a:xfrm>
              <a:prstGeom prst="rect">
                <a:avLst/>
              </a:prstGeom>
              <a:blipFill>
                <a:blip r:embed="rId4"/>
                <a:stretch>
                  <a:fillRect l="-892"/>
                </a:stretch>
              </a:blipFill>
            </p:spPr>
            <p:txBody>
              <a:bodyPr/>
              <a:lstStyle/>
              <a:p>
                <a:r>
                  <a:rPr lang="en-US">
                    <a:noFill/>
                  </a:rPr>
                  <a:t> </a:t>
                </a:r>
              </a:p>
            </p:txBody>
          </p:sp>
        </mc:Fallback>
      </mc:AlternateContent>
    </p:spTree>
    <p:extLst>
      <p:ext uri="{BB962C8B-B14F-4D97-AF65-F5344CB8AC3E}">
        <p14:creationId xmlns:p14="http://schemas.microsoft.com/office/powerpoint/2010/main" val="4400526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anim calcmode="lin" valueType="num">
                                      <p:cBhvr>
                                        <p:cTn id="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circle(in)">
                                      <p:cBhvr>
                                        <p:cTn id="14" dur="500"/>
                                        <p:tgtEl>
                                          <p:spTgt spid="5">
                                            <p:txEl>
                                              <p:pRg st="1" end="1"/>
                                            </p:txEl>
                                          </p:spTgt>
                                        </p:tgtEl>
                                      </p:cBhvr>
                                    </p:animEffect>
                                  </p:childTnLst>
                                </p:cTn>
                              </p:par>
                              <p:par>
                                <p:cTn id="15" presetID="6" presetClass="entr" presetSubtype="16"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ircle(i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499"/>
                                          </p:stCondLst>
                                        </p:cTn>
                                        <p:tgtEl>
                                          <p:spTgt spid="5">
                                            <p:txEl>
                                              <p:pRg st="3" end="3"/>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499"/>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770"/>
        <p:cNvGrpSpPr/>
        <p:nvPr/>
      </p:nvGrpSpPr>
      <p:grpSpPr>
        <a:xfrm>
          <a:off x="0" y="0"/>
          <a:ext cx="0" cy="0"/>
          <a:chOff x="0" y="0"/>
          <a:chExt cx="0" cy="0"/>
        </a:xfrm>
      </p:grpSpPr>
      <p:sp>
        <p:nvSpPr>
          <p:cNvPr id="6" name="TextBox 5">
            <a:extLst>
              <a:ext uri="{FF2B5EF4-FFF2-40B4-BE49-F238E27FC236}">
                <a16:creationId xmlns:a16="http://schemas.microsoft.com/office/drawing/2014/main" id="{A5A52396-53C4-94B5-64F5-36706B25E517}"/>
              </a:ext>
            </a:extLst>
          </p:cNvPr>
          <p:cNvSpPr txBox="1"/>
          <p:nvPr/>
        </p:nvSpPr>
        <p:spPr>
          <a:xfrm>
            <a:off x="3091875" y="158466"/>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6</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37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3" name="TextBox 2">
            <a:extLst>
              <a:ext uri="{FF2B5EF4-FFF2-40B4-BE49-F238E27FC236}">
                <a16:creationId xmlns:a16="http://schemas.microsoft.com/office/drawing/2014/main" id="{C11CC73E-B1CD-B347-E7D2-9488AC1EACC6}"/>
              </a:ext>
            </a:extLst>
          </p:cNvPr>
          <p:cNvSpPr txBox="1"/>
          <p:nvPr/>
        </p:nvSpPr>
        <p:spPr>
          <a:xfrm>
            <a:off x="428684" y="840021"/>
            <a:ext cx="8098095" cy="4196020"/>
          </a:xfrm>
          <a:prstGeom prst="rect">
            <a:avLst/>
          </a:prstGeom>
          <a:noFill/>
        </p:spPr>
        <p:txBody>
          <a:bodyPr wrap="square">
            <a:spAutoFit/>
          </a:bodyPr>
          <a:lstStyle/>
          <a:p>
            <a:pPr algn="just">
              <a:lnSpc>
                <a:spcPct val="150000"/>
              </a:lnSpc>
            </a:pPr>
            <a:r>
              <a:rPr lang="vi-VN" sz="1800" b="0" i="0" dirty="0">
                <a:solidFill>
                  <a:srgbClr val="000000"/>
                </a:solidFill>
                <a:effectLst/>
                <a:latin typeface="+mn-lt"/>
              </a:rPr>
              <a:t>Chị Hà mở một xưởng thủ công với vốn đầu tư ban đầu (xây dựng nhà xưởng, mua máy móc, ...) là 80 triệu. Biết chi phí để sản xuất (tiền mua vật liệu, lương công nhân) của 1 sản phẩm là 15 nghìn đồng. Gọi x là số sản phẩm mà xưởng của chị Hà làm được.</a:t>
            </a:r>
          </a:p>
          <a:p>
            <a:pPr algn="just">
              <a:lnSpc>
                <a:spcPct val="150000"/>
              </a:lnSpc>
            </a:pPr>
            <a:r>
              <a:rPr lang="vi-VN" sz="1800" b="0" i="0" dirty="0">
                <a:solidFill>
                  <a:srgbClr val="000000"/>
                </a:solidFill>
                <a:effectLst/>
                <a:latin typeface="+mn-lt"/>
              </a:rPr>
              <a:t>a) Viết phân thức biểu thị số tiền thực (đơn vị nghìn đồng) đã bỏ ra để làm được x sản phẩm.</a:t>
            </a:r>
          </a:p>
          <a:p>
            <a:pPr algn="just">
              <a:lnSpc>
                <a:spcPct val="150000"/>
              </a:lnSpc>
            </a:pPr>
            <a:r>
              <a:rPr lang="vi-VN" sz="1800" b="0" i="0" dirty="0">
                <a:solidFill>
                  <a:srgbClr val="000000"/>
                </a:solidFill>
                <a:effectLst/>
                <a:latin typeface="+mn-lt"/>
              </a:rPr>
              <a:t>b) Viết phân thức biểu thị chi phí thực (đơn vị nghìn đồng) để tạo ra 1 sản phẩm theo x.</a:t>
            </a:r>
          </a:p>
          <a:p>
            <a:pPr algn="just">
              <a:lnSpc>
                <a:spcPct val="150000"/>
              </a:lnSpc>
            </a:pPr>
            <a:r>
              <a:rPr lang="vi-VN" sz="1800" b="0" i="0" dirty="0">
                <a:solidFill>
                  <a:srgbClr val="000000"/>
                </a:solidFill>
                <a:effectLst/>
                <a:latin typeface="+mn-lt"/>
              </a:rPr>
              <a:t>c) Tính chi phí thực để tạo ra 1 sản phẩm nếu x = 100; x = 1 000. Nhận xét về chi phí thực để tạo ra 1 sản phẩm nếu x ngày càng tăng.</a:t>
            </a:r>
          </a:p>
        </p:txBody>
      </p:sp>
      <p:pic>
        <p:nvPicPr>
          <p:cNvPr id="4" name="Picture 3">
            <a:extLst>
              <a:ext uri="{FF2B5EF4-FFF2-40B4-BE49-F238E27FC236}">
                <a16:creationId xmlns:a16="http://schemas.microsoft.com/office/drawing/2014/main" id="{FA041978-4ABB-ED58-612F-C9F09C6CA692}"/>
              </a:ext>
            </a:extLst>
          </p:cNvPr>
          <p:cNvPicPr>
            <a:picLocks noChangeAspect="1"/>
          </p:cNvPicPr>
          <p:nvPr/>
        </p:nvPicPr>
        <p:blipFill>
          <a:blip r:embed="rId3"/>
          <a:stretch>
            <a:fillRect/>
          </a:stretch>
        </p:blipFill>
        <p:spPr>
          <a:xfrm>
            <a:off x="7888624" y="158465"/>
            <a:ext cx="1310491" cy="737151"/>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770"/>
        <p:cNvGrpSpPr/>
        <p:nvPr/>
      </p:nvGrpSpPr>
      <p:grpSpPr>
        <a:xfrm>
          <a:off x="0" y="0"/>
          <a:ext cx="0" cy="0"/>
          <a:chOff x="0" y="0"/>
          <a:chExt cx="0" cy="0"/>
        </a:xfrm>
      </p:grpSpPr>
      <p:sp>
        <p:nvSpPr>
          <p:cNvPr id="6" name="TextBox 5">
            <a:extLst>
              <a:ext uri="{FF2B5EF4-FFF2-40B4-BE49-F238E27FC236}">
                <a16:creationId xmlns:a16="http://schemas.microsoft.com/office/drawing/2014/main" id="{A5A52396-53C4-94B5-64F5-36706B25E517}"/>
              </a:ext>
            </a:extLst>
          </p:cNvPr>
          <p:cNvSpPr txBox="1"/>
          <p:nvPr/>
        </p:nvSpPr>
        <p:spPr>
          <a:xfrm>
            <a:off x="3091875" y="158466"/>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6</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37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Oval Callout 29">
            <a:extLst>
              <a:ext uri="{FF2B5EF4-FFF2-40B4-BE49-F238E27FC236}">
                <a16:creationId xmlns:a16="http://schemas.microsoft.com/office/drawing/2014/main" id="{FC85E5AC-4347-9BA2-BBF0-0E09ABEF15BB}"/>
              </a:ext>
            </a:extLst>
          </p:cNvPr>
          <p:cNvSpPr/>
          <p:nvPr/>
        </p:nvSpPr>
        <p:spPr>
          <a:xfrm>
            <a:off x="7723554" y="646458"/>
            <a:ext cx="972752" cy="364371"/>
          </a:xfrm>
          <a:prstGeom prst="wedgeEllipseCallout">
            <a:avLst>
              <a:gd name="adj1" fmla="val -25538"/>
              <a:gd name="adj2" fmla="val 88307"/>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2F41EB2-4AEC-1F4D-ACFF-86D97597998A}"/>
                  </a:ext>
                </a:extLst>
              </p:cNvPr>
              <p:cNvSpPr txBox="1"/>
              <p:nvPr/>
            </p:nvSpPr>
            <p:spPr>
              <a:xfrm>
                <a:off x="447694" y="1120042"/>
                <a:ext cx="8195310" cy="3716402"/>
              </a:xfrm>
              <a:prstGeom prst="rect">
                <a:avLst/>
              </a:prstGeom>
              <a:noFill/>
            </p:spPr>
            <p:txBody>
              <a:bodyPr wrap="square">
                <a:spAutoFit/>
              </a:bodyPr>
              <a:lstStyle/>
              <a:p>
                <a:pPr algn="just">
                  <a:lnSpc>
                    <a:spcPct val="150000"/>
                  </a:lnSpc>
                  <a:spcBef>
                    <a:spcPts val="600"/>
                  </a:spcBef>
                  <a:spcAft>
                    <a:spcPts val="300"/>
                  </a:spcAft>
                </a:pPr>
                <a:r>
                  <a:rPr lang="en-US" sz="1800" kern="100" dirty="0">
                    <a:effectLst/>
                    <a:latin typeface="+mj-lt"/>
                    <a:ea typeface="Calibri" panose="020F0502020204030204" pitchFamily="34" charset="0"/>
                    <a:cs typeface="Times New Roman" panose="02020603050405020304" pitchFamily="18" charset="0"/>
                  </a:rPr>
                  <a:t>a) </a:t>
                </a:r>
                <a:r>
                  <a:rPr lang="en-US" sz="1800" kern="100" dirty="0" err="1">
                    <a:effectLst/>
                    <a:latin typeface="+mj-lt"/>
                    <a:ea typeface="Calibri" panose="020F0502020204030204" pitchFamily="34" charset="0"/>
                    <a:cs typeface="Times New Roman" panose="02020603050405020304" pitchFamily="18" charset="0"/>
                  </a:rPr>
                  <a:t>Đổi</a:t>
                </a:r>
                <a:r>
                  <a:rPr lang="en-US" sz="1800" kern="100" dirty="0">
                    <a:effectLst/>
                    <a:latin typeface="+mj-lt"/>
                    <a:ea typeface="Calibri" panose="020F0502020204030204" pitchFamily="34" charset="0"/>
                    <a:cs typeface="Times New Roman" panose="02020603050405020304" pitchFamily="18" charset="0"/>
                  </a:rPr>
                  <a:t>: 80 </a:t>
                </a:r>
                <a:r>
                  <a:rPr lang="en-US" sz="1800" kern="100" dirty="0" err="1">
                    <a:effectLst/>
                    <a:latin typeface="+mj-lt"/>
                    <a:ea typeface="Calibri" panose="020F0502020204030204" pitchFamily="34" charset="0"/>
                    <a:cs typeface="Times New Roman" panose="02020603050405020304" pitchFamily="18" charset="0"/>
                  </a:rPr>
                  <a:t>triệu</a:t>
                </a:r>
                <a:r>
                  <a:rPr lang="en-US" sz="1800" kern="100" dirty="0">
                    <a:effectLst/>
                    <a:latin typeface="+mj-lt"/>
                    <a:ea typeface="Calibri" panose="020F0502020204030204" pitchFamily="34" charset="0"/>
                    <a:cs typeface="Times New Roman" panose="02020603050405020304" pitchFamily="18" charset="0"/>
                  </a:rPr>
                  <a:t> = 80 000 </a:t>
                </a:r>
                <a:r>
                  <a:rPr lang="en-US" sz="1800" kern="100" dirty="0" err="1">
                    <a:effectLst/>
                    <a:latin typeface="+mj-lt"/>
                    <a:ea typeface="Calibri" panose="020F0502020204030204" pitchFamily="34" charset="0"/>
                    <a:cs typeface="Times New Roman" panose="02020603050405020304" pitchFamily="18" charset="0"/>
                  </a:rPr>
                  <a:t>nghìn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đồng</a:t>
                </a:r>
                <a:r>
                  <a:rPr lang="en-US" sz="180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r>
                  <a:rPr lang="en-US" sz="1800" kern="100" dirty="0">
                    <a:effectLst/>
                    <a:latin typeface="+mj-lt"/>
                    <a:ea typeface="Calibri" panose="020F0502020204030204" pitchFamily="34" charset="0"/>
                    <a:cs typeface="Times New Roman" panose="02020603050405020304" pitchFamily="18" charset="0"/>
                  </a:rPr>
                  <a:t>Chi </a:t>
                </a:r>
                <a:r>
                  <a:rPr lang="en-US" sz="1800" kern="100" dirty="0" err="1">
                    <a:effectLst/>
                    <a:latin typeface="+mj-lt"/>
                    <a:ea typeface="Calibri" panose="020F0502020204030204" pitchFamily="34" charset="0"/>
                    <a:cs typeface="Times New Roman" panose="02020603050405020304" pitchFamily="18" charset="0"/>
                  </a:rPr>
                  <a:t>phí</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để</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sản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xuất</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của</a:t>
                </a:r>
                <a:r>
                  <a:rPr lang="en-US" sz="1800" kern="100" dirty="0">
                    <a:effectLst/>
                    <a:latin typeface="+mj-lt"/>
                    <a:ea typeface="Calibri" panose="020F0502020204030204" pitchFamily="34" charset="0"/>
                    <a:cs typeface="Times New Roman" panose="02020603050405020304" pitchFamily="18" charset="0"/>
                  </a:rPr>
                  <a:t> 1 </a:t>
                </a:r>
                <a:r>
                  <a:rPr lang="en-US" sz="1800" kern="100" dirty="0" err="1">
                    <a:effectLst/>
                    <a:latin typeface="+mj-lt"/>
                    <a:ea typeface="Calibri" panose="020F0502020204030204" pitchFamily="34" charset="0"/>
                    <a:cs typeface="Times New Roman" panose="02020603050405020304" pitchFamily="18" charset="0"/>
                  </a:rPr>
                  <a:t>sản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phẩm</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là</a:t>
                </a:r>
                <a:r>
                  <a:rPr lang="en-US" sz="1800" kern="100" dirty="0">
                    <a:effectLst/>
                    <a:latin typeface="+mj-lt"/>
                    <a:ea typeface="Calibri" panose="020F0502020204030204" pitchFamily="34" charset="0"/>
                    <a:cs typeface="Times New Roman" panose="02020603050405020304" pitchFamily="18" charset="0"/>
                  </a:rPr>
                  <a:t> 15 </a:t>
                </a:r>
                <a:r>
                  <a:rPr lang="en-US" sz="1800" kern="100" dirty="0" err="1">
                    <a:effectLst/>
                    <a:latin typeface="+mj-lt"/>
                    <a:ea typeface="Calibri" panose="020F0502020204030204" pitchFamily="34" charset="0"/>
                    <a:cs typeface="Times New Roman" panose="02020603050405020304" pitchFamily="18" charset="0"/>
                  </a:rPr>
                  <a:t>nghìn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đồng</a:t>
                </a:r>
                <a:r>
                  <a:rPr lang="en-US" sz="180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r>
                  <a:rPr lang="en-US" sz="1800" kern="100" dirty="0">
                    <a:effectLst/>
                    <a:latin typeface="+mj-lt"/>
                    <a:ea typeface="Calibri" panose="020F0502020204030204" pitchFamily="34" charset="0"/>
                    <a:cs typeface="Times New Roman" panose="02020603050405020304" pitchFamily="18" charset="0"/>
                  </a:rPr>
                  <a:t>Khi </a:t>
                </a:r>
                <a:r>
                  <a:rPr lang="en-US" sz="1800" kern="100" dirty="0" err="1">
                    <a:effectLst/>
                    <a:latin typeface="+mj-lt"/>
                    <a:ea typeface="Calibri" panose="020F0502020204030204" pitchFamily="34" charset="0"/>
                    <a:cs typeface="Times New Roman" panose="02020603050405020304" pitchFamily="18" charset="0"/>
                  </a:rPr>
                  <a:t>đó</a:t>
                </a:r>
                <a:r>
                  <a:rPr lang="en-US" sz="1800" kern="100" dirty="0">
                    <a:effectLst/>
                    <a:latin typeface="+mj-lt"/>
                    <a:ea typeface="Calibri" panose="020F0502020204030204" pitchFamily="34" charset="0"/>
                    <a:cs typeface="Times New Roman" panose="02020603050405020304" pitchFamily="18" charset="0"/>
                  </a:rPr>
                  <a:t>, chi </a:t>
                </a:r>
                <a:r>
                  <a:rPr lang="en-US" sz="1800" kern="100" dirty="0" err="1">
                    <a:effectLst/>
                    <a:latin typeface="+mj-lt"/>
                    <a:ea typeface="Calibri" panose="020F0502020204030204" pitchFamily="34" charset="0"/>
                    <a:cs typeface="Times New Roman" panose="02020603050405020304" pitchFamily="18" charset="0"/>
                  </a:rPr>
                  <a:t>phí</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để</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sản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xuất</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của</a:t>
                </a:r>
                <a:r>
                  <a:rPr lang="en-US" sz="1800" kern="100" dirty="0">
                    <a:effectLst/>
                    <a:latin typeface="+mj-lt"/>
                    <a:ea typeface="Calibri" panose="020F0502020204030204" pitchFamily="34" charset="0"/>
                    <a:cs typeface="Times New Roman" panose="02020603050405020304" pitchFamily="18" charset="0"/>
                  </a:rPr>
                  <a:t> x </a:t>
                </a:r>
                <a:r>
                  <a:rPr lang="en-US" sz="1800" kern="100" dirty="0" err="1">
                    <a:effectLst/>
                    <a:latin typeface="+mj-lt"/>
                    <a:ea typeface="Calibri" panose="020F0502020204030204" pitchFamily="34" charset="0"/>
                    <a:cs typeface="Times New Roman" panose="02020603050405020304" pitchFamily="18" charset="0"/>
                  </a:rPr>
                  <a:t>sản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phẩm</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là</a:t>
                </a:r>
                <a:r>
                  <a:rPr lang="en-US" sz="18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15</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oMath>
                </a14:m>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nghìn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đồng</a:t>
                </a:r>
                <a:r>
                  <a:rPr lang="en-US" sz="180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r>
                  <a:rPr lang="en-US" sz="1800" kern="100" dirty="0">
                    <a:effectLst/>
                    <a:latin typeface="+mj-lt"/>
                    <a:ea typeface="Calibri" panose="020F0502020204030204" pitchFamily="34" charset="0"/>
                    <a:cs typeface="Times New Roman" panose="02020603050405020304" pitchFamily="18" charset="0"/>
                  </a:rPr>
                  <a:t>Do </a:t>
                </a:r>
                <a:r>
                  <a:rPr lang="en-US" sz="1800" kern="100" dirty="0" err="1">
                    <a:effectLst/>
                    <a:latin typeface="+mj-lt"/>
                    <a:ea typeface="Calibri" panose="020F0502020204030204" pitchFamily="34" charset="0"/>
                    <a:cs typeface="Times New Roman" panose="02020603050405020304" pitchFamily="18" charset="0"/>
                  </a:rPr>
                  <a:t>đó</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số</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tiền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thực</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đơn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vị</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nghìn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đồng</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đã</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bỏ</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ra</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để</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làm</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được</a:t>
                </a:r>
                <a:r>
                  <a:rPr lang="en-US" sz="18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oMath>
                </a14:m>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sản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phẩm</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là</a:t>
                </a:r>
                <a:r>
                  <a:rPr lang="en-US" sz="180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80 000 + 15</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oMath>
                </a14:m>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nghìn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đồng</a:t>
                </a:r>
                <a:r>
                  <a:rPr lang="en-US" sz="180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r>
                  <a:rPr lang="en-US" sz="1800" kern="100" dirty="0" err="1">
                    <a:effectLst/>
                    <a:latin typeface="+mj-lt"/>
                    <a:ea typeface="Calibri" panose="020F0502020204030204" pitchFamily="34" charset="0"/>
                    <a:cs typeface="Times New Roman" panose="02020603050405020304" pitchFamily="18" charset="0"/>
                  </a:rPr>
                  <a:t>Vậy</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phân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thức</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biểu</a:t>
                </a:r>
                <a:r>
                  <a:rPr lang="en-US" sz="1800" kern="100" dirty="0">
                    <a:effectLst/>
                    <a:latin typeface="+mj-lt"/>
                    <a:ea typeface="Calibri" panose="020F0502020204030204" pitchFamily="34" charset="0"/>
                    <a:cs typeface="Times New Roman" panose="02020603050405020304" pitchFamily="18" charset="0"/>
                  </a:rPr>
                  <a:t> thị </a:t>
                </a:r>
                <a:r>
                  <a:rPr lang="en-US" sz="1800" kern="100" dirty="0" err="1">
                    <a:effectLst/>
                    <a:latin typeface="+mj-lt"/>
                    <a:ea typeface="Calibri" panose="020F0502020204030204" pitchFamily="34" charset="0"/>
                    <a:cs typeface="Times New Roman" panose="02020603050405020304" pitchFamily="18" charset="0"/>
                  </a:rPr>
                  <a:t>số</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tiền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thực</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đã</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bỏ</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ra</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để</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làm</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được</a:t>
                </a:r>
                <a:r>
                  <a:rPr lang="en-US" sz="1800" kern="100" dirty="0">
                    <a:effectLst/>
                    <a:latin typeface="+mj-lt"/>
                    <a:ea typeface="Calibri" panose="020F0502020204030204" pitchFamily="34" charset="0"/>
                    <a:cs typeface="Times New Roman" panose="02020603050405020304" pitchFamily="18" charset="0"/>
                  </a:rPr>
                  <a:t> x </a:t>
                </a:r>
                <a:r>
                  <a:rPr lang="en-US" sz="1800" kern="100" dirty="0" err="1">
                    <a:effectLst/>
                    <a:latin typeface="+mj-lt"/>
                    <a:ea typeface="Calibri" panose="020F0502020204030204" pitchFamily="34" charset="0"/>
                    <a:cs typeface="Times New Roman" panose="02020603050405020304" pitchFamily="18" charset="0"/>
                  </a:rPr>
                  <a:t>sản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phẩm</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là</a:t>
                </a:r>
                <a:r>
                  <a:rPr lang="en-US" sz="18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80 000+15</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1</m:t>
                        </m:r>
                      </m:den>
                    </m:f>
                  </m:oMath>
                </a14:m>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nghìn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đồng</a:t>
                </a:r>
                <a:r>
                  <a:rPr lang="en-US" sz="1800" kern="100" dirty="0">
                    <a:effectLst/>
                    <a:latin typeface="+mj-lt"/>
                    <a:ea typeface="Calibri" panose="020F0502020204030204" pitchFamily="34" charset="0"/>
                    <a:cs typeface="Times New Roman" panose="02020603050405020304" pitchFamily="18" charset="0"/>
                  </a:rPr>
                  <a:t>).</a:t>
                </a:r>
              </a:p>
            </p:txBody>
          </p:sp>
        </mc:Choice>
        <mc:Fallback xmlns="">
          <p:sp>
            <p:nvSpPr>
              <p:cNvPr id="8" name="TextBox 7">
                <a:extLst>
                  <a:ext uri="{FF2B5EF4-FFF2-40B4-BE49-F238E27FC236}">
                    <a16:creationId xmlns:a16="http://schemas.microsoft.com/office/drawing/2014/main" id="{92F41EB2-4AEC-1F4D-ACFF-86D97597998A}"/>
                  </a:ext>
                </a:extLst>
              </p:cNvPr>
              <p:cNvSpPr txBox="1">
                <a:spLocks noRot="1" noChangeAspect="1" noMove="1" noResize="1" noEditPoints="1" noAdjustHandles="1" noChangeArrowheads="1" noChangeShapeType="1" noTextEdit="1"/>
              </p:cNvSpPr>
              <p:nvPr/>
            </p:nvSpPr>
            <p:spPr>
              <a:xfrm>
                <a:off x="447694" y="1120042"/>
                <a:ext cx="8195310" cy="3716402"/>
              </a:xfrm>
              <a:prstGeom prst="rect">
                <a:avLst/>
              </a:prstGeom>
              <a:blipFill>
                <a:blip r:embed="rId3"/>
                <a:stretch>
                  <a:fillRect l="-595" r="-595" b="-164"/>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76E7E017-ECB9-637F-FED8-1F204FACA7B8}"/>
              </a:ext>
            </a:extLst>
          </p:cNvPr>
          <p:cNvPicPr>
            <a:picLocks noChangeAspect="1"/>
          </p:cNvPicPr>
          <p:nvPr/>
        </p:nvPicPr>
        <p:blipFill>
          <a:blip r:embed="rId4"/>
          <a:stretch>
            <a:fillRect/>
          </a:stretch>
        </p:blipFill>
        <p:spPr>
          <a:xfrm>
            <a:off x="6619894" y="1377845"/>
            <a:ext cx="2023110" cy="1137999"/>
          </a:xfrm>
          <a:prstGeom prst="rect">
            <a:avLst/>
          </a:prstGeom>
        </p:spPr>
      </p:pic>
    </p:spTree>
    <p:extLst>
      <p:ext uri="{BB962C8B-B14F-4D97-AF65-F5344CB8AC3E}">
        <p14:creationId xmlns:p14="http://schemas.microsoft.com/office/powerpoint/2010/main" val="4440793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499"/>
                                          </p:stCondLst>
                                        </p:cTn>
                                        <p:tgtEl>
                                          <p:spTgt spid="8">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barn(inVertical)">
                                      <p:cBhvr>
                                        <p:cTn id="21" dur="500"/>
                                        <p:tgtEl>
                                          <p:spTgt spid="8">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8">
                                            <p:txEl>
                                              <p:pRg st="3" end="3"/>
                                            </p:txEl>
                                          </p:spTgt>
                                        </p:tgtEl>
                                        <p:attrNameLst>
                                          <p:attrName>style.visibility</p:attrName>
                                        </p:attrNameLst>
                                      </p:cBhvr>
                                      <p:to>
                                        <p:strVal val="visible"/>
                                      </p:to>
                                    </p:set>
                                    <p:anim calcmode="lin" valueType="num">
                                      <p:cBhvr additive="base">
                                        <p:cTn id="26"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8">
                                            <p:txEl>
                                              <p:pRg st="3" end="3"/>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8">
                                            <p:txEl>
                                              <p:pRg st="4" end="4"/>
                                            </p:txEl>
                                          </p:spTgt>
                                        </p:tgtEl>
                                        <p:attrNameLst>
                                          <p:attrName>style.visibility</p:attrName>
                                        </p:attrNameLst>
                                      </p:cBhvr>
                                      <p:to>
                                        <p:strVal val="visible"/>
                                      </p:to>
                                    </p:set>
                                    <p:anim calcmode="lin" valueType="num">
                                      <p:cBhvr additive="base">
                                        <p:cTn id="30"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8">
                                            <p:txEl>
                                              <p:pRg st="5" end="5"/>
                                            </p:txEl>
                                          </p:spTgt>
                                        </p:tgtEl>
                                        <p:attrNameLst>
                                          <p:attrName>style.visibility</p:attrName>
                                        </p:attrNameLst>
                                      </p:cBhvr>
                                      <p:to>
                                        <p:strVal val="visible"/>
                                      </p:to>
                                    </p:set>
                                    <p:animEffect transition="in" filter="wheel(1)">
                                      <p:cBhvr>
                                        <p:cTn id="36"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770"/>
        <p:cNvGrpSpPr/>
        <p:nvPr/>
      </p:nvGrpSpPr>
      <p:grpSpPr>
        <a:xfrm>
          <a:off x="0" y="0"/>
          <a:ext cx="0" cy="0"/>
          <a:chOff x="0" y="0"/>
          <a:chExt cx="0" cy="0"/>
        </a:xfrm>
      </p:grpSpPr>
      <p:sp>
        <p:nvSpPr>
          <p:cNvPr id="6" name="TextBox 5">
            <a:extLst>
              <a:ext uri="{FF2B5EF4-FFF2-40B4-BE49-F238E27FC236}">
                <a16:creationId xmlns:a16="http://schemas.microsoft.com/office/drawing/2014/main" id="{A5A52396-53C4-94B5-64F5-36706B25E517}"/>
              </a:ext>
            </a:extLst>
          </p:cNvPr>
          <p:cNvSpPr txBox="1"/>
          <p:nvPr/>
        </p:nvSpPr>
        <p:spPr>
          <a:xfrm>
            <a:off x="3091875" y="158466"/>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6</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37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Oval Callout 29">
            <a:extLst>
              <a:ext uri="{FF2B5EF4-FFF2-40B4-BE49-F238E27FC236}">
                <a16:creationId xmlns:a16="http://schemas.microsoft.com/office/drawing/2014/main" id="{FC85E5AC-4347-9BA2-BBF0-0E09ABEF15BB}"/>
              </a:ext>
            </a:extLst>
          </p:cNvPr>
          <p:cNvSpPr/>
          <p:nvPr/>
        </p:nvSpPr>
        <p:spPr>
          <a:xfrm>
            <a:off x="7723554" y="646458"/>
            <a:ext cx="972752" cy="364371"/>
          </a:xfrm>
          <a:prstGeom prst="wedgeEllipseCallout">
            <a:avLst>
              <a:gd name="adj1" fmla="val -25538"/>
              <a:gd name="adj2" fmla="val 88307"/>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F83DECB-8C69-1F82-FC94-52620218E30D}"/>
                  </a:ext>
                </a:extLst>
              </p:cNvPr>
              <p:cNvSpPr txBox="1"/>
              <p:nvPr/>
            </p:nvSpPr>
            <p:spPr>
              <a:xfrm>
                <a:off x="100739" y="1010829"/>
                <a:ext cx="8803231" cy="4004301"/>
              </a:xfrm>
              <a:prstGeom prst="rect">
                <a:avLst/>
              </a:prstGeom>
              <a:noFill/>
            </p:spPr>
            <p:txBody>
              <a:bodyPr wrap="square">
                <a:spAutoFit/>
              </a:bodyPr>
              <a:lstStyle/>
              <a:p>
                <a:pPr algn="just">
                  <a:lnSpc>
                    <a:spcPct val="150000"/>
                  </a:lnSpc>
                  <a:spcBef>
                    <a:spcPts val="600"/>
                  </a:spcBef>
                  <a:spcAft>
                    <a:spcPts val="300"/>
                  </a:spcAft>
                </a:pPr>
                <a:r>
                  <a:rPr lang="en-US" sz="1600" kern="100" dirty="0">
                    <a:solidFill>
                      <a:srgbClr val="000000"/>
                    </a:solidFill>
                    <a:effectLst/>
                    <a:latin typeface="+mj-lt"/>
                    <a:ea typeface="Calibri" panose="020F0502020204030204" pitchFamily="34" charset="0"/>
                    <a:cs typeface="Times New Roman" panose="02020603050405020304" pitchFamily="18" charset="0"/>
                  </a:rPr>
                  <a:t>b) </a:t>
                </a:r>
                <a:r>
                  <a:rPr lang="en-US" sz="1600" kern="100" dirty="0" err="1">
                    <a:solidFill>
                      <a:srgbClr val="000000"/>
                    </a:solidFill>
                    <a:effectLst/>
                    <a:latin typeface="+mj-lt"/>
                    <a:ea typeface="Calibri" panose="020F0502020204030204" pitchFamily="34" charset="0"/>
                    <a:cs typeface="Times New Roman" panose="02020603050405020304" pitchFamily="18" charset="0"/>
                  </a:rPr>
                  <a:t>Phân</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thức</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biểu</a:t>
                </a:r>
                <a:r>
                  <a:rPr lang="en-US" sz="1600" kern="100" dirty="0">
                    <a:solidFill>
                      <a:srgbClr val="000000"/>
                    </a:solidFill>
                    <a:effectLst/>
                    <a:latin typeface="+mj-lt"/>
                    <a:ea typeface="Calibri" panose="020F0502020204030204" pitchFamily="34" charset="0"/>
                    <a:cs typeface="Times New Roman" panose="02020603050405020304" pitchFamily="18" charset="0"/>
                  </a:rPr>
                  <a:t> thị chi </a:t>
                </a:r>
                <a:r>
                  <a:rPr lang="en-US" sz="1600" kern="100" dirty="0" err="1">
                    <a:solidFill>
                      <a:srgbClr val="000000"/>
                    </a:solidFill>
                    <a:effectLst/>
                    <a:latin typeface="+mj-lt"/>
                    <a:ea typeface="Calibri" panose="020F0502020204030204" pitchFamily="34" charset="0"/>
                    <a:cs typeface="Times New Roman" panose="02020603050405020304" pitchFamily="18" charset="0"/>
                  </a:rPr>
                  <a:t>phí</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thực</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để</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tạo</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ra</a:t>
                </a:r>
                <a:r>
                  <a:rPr lang="en-US" sz="1600" kern="100" dirty="0">
                    <a:solidFill>
                      <a:srgbClr val="000000"/>
                    </a:solidFill>
                    <a:effectLst/>
                    <a:latin typeface="+mj-lt"/>
                    <a:ea typeface="Calibri" panose="020F0502020204030204" pitchFamily="34" charset="0"/>
                    <a:cs typeface="Times New Roman" panose="02020603050405020304" pitchFamily="18" charset="0"/>
                  </a:rPr>
                  <a:t> 1 </a:t>
                </a:r>
                <a:r>
                  <a:rPr lang="en-US" sz="1600" kern="100" dirty="0" err="1">
                    <a:solidFill>
                      <a:srgbClr val="000000"/>
                    </a:solidFill>
                    <a:effectLst/>
                    <a:latin typeface="+mj-lt"/>
                    <a:ea typeface="Calibri" panose="020F0502020204030204" pitchFamily="34" charset="0"/>
                    <a:cs typeface="Times New Roman" panose="02020603050405020304" pitchFamily="18" charset="0"/>
                  </a:rPr>
                  <a:t>sản</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phẩm</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theo</a:t>
                </a:r>
                <a:r>
                  <a:rPr lang="en-US" sz="1600" kern="100" dirty="0">
                    <a:solidFill>
                      <a:srgbClr val="000000"/>
                    </a:solidFill>
                    <a:effectLst/>
                    <a:latin typeface="+mj-lt"/>
                    <a:ea typeface="Calibri" panose="020F0502020204030204" pitchFamily="34" charset="0"/>
                    <a:cs typeface="Times New Roman" panose="02020603050405020304" pitchFamily="18" charset="0"/>
                  </a:rPr>
                  <a:t> x </a:t>
                </a:r>
                <a:r>
                  <a:rPr lang="en-US" sz="1600" kern="100" dirty="0" err="1">
                    <a:solidFill>
                      <a:srgbClr val="000000"/>
                    </a:solidFill>
                    <a:effectLst/>
                    <a:latin typeface="+mj-lt"/>
                    <a:ea typeface="Calibri" panose="020F0502020204030204" pitchFamily="34" charset="0"/>
                    <a:cs typeface="Times New Roman" panose="02020603050405020304" pitchFamily="18" charset="0"/>
                  </a:rPr>
                  <a:t>là</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80 000+15</m:t>
                        </m:r>
                        <m:r>
                          <a:rPr lang="en-US"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den>
                    </m:f>
                  </m:oMath>
                </a14:m>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nghìn</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đồng</a:t>
                </a:r>
                <a:r>
                  <a:rPr lang="en-US" sz="1600" kern="100" dirty="0">
                    <a:solidFill>
                      <a:srgbClr val="000000"/>
                    </a:solidFill>
                    <a:effectLst/>
                    <a:latin typeface="+mj-lt"/>
                    <a:ea typeface="Calibri" panose="020F0502020204030204" pitchFamily="34" charset="0"/>
                    <a:cs typeface="Times New Roman" panose="02020603050405020304" pitchFamily="18" charset="0"/>
                  </a:rPr>
                  <a:t>).</a:t>
                </a:r>
                <a:endParaRPr lang="en-US" sz="16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600" kern="100" dirty="0">
                    <a:effectLst/>
                    <a:latin typeface="+mj-lt"/>
                    <a:ea typeface="Times New Roman" panose="02020603050405020304" pitchFamily="18" charset="0"/>
                    <a:cs typeface="Times New Roman" panose="02020603050405020304" pitchFamily="18" charset="0"/>
                  </a:rPr>
                  <a:t>c) Chi </a:t>
                </a:r>
                <a:r>
                  <a:rPr lang="fr-FR" sz="1600" kern="100" dirty="0" err="1">
                    <a:effectLst/>
                    <a:latin typeface="+mj-lt"/>
                    <a:ea typeface="Times New Roman" panose="02020603050405020304" pitchFamily="18" charset="0"/>
                    <a:cs typeface="Times New Roman" panose="02020603050405020304" pitchFamily="18" charset="0"/>
                  </a:rPr>
                  <a:t>phí</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thực</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để</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tạo</a:t>
                </a:r>
                <a:r>
                  <a:rPr lang="fr-FR" sz="1600" kern="100" dirty="0">
                    <a:effectLst/>
                    <a:latin typeface="+mj-lt"/>
                    <a:ea typeface="Times New Roman" panose="02020603050405020304" pitchFamily="18" charset="0"/>
                    <a:cs typeface="Times New Roman" panose="02020603050405020304" pitchFamily="18" charset="0"/>
                  </a:rPr>
                  <a:t> ra 1 </a:t>
                </a:r>
                <a:r>
                  <a:rPr lang="fr-FR" sz="1600" kern="100" dirty="0" err="1">
                    <a:effectLst/>
                    <a:latin typeface="+mj-lt"/>
                    <a:ea typeface="Times New Roman" panose="02020603050405020304" pitchFamily="18" charset="0"/>
                    <a:cs typeface="Times New Roman" panose="02020603050405020304" pitchFamily="18" charset="0"/>
                  </a:rPr>
                  <a:t>sản</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phẩm</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nếu</a:t>
                </a:r>
                <a:r>
                  <a:rPr lang="fr-FR" sz="1600" kern="100" dirty="0">
                    <a:effectLst/>
                    <a:latin typeface="+mj-lt"/>
                    <a:ea typeface="Times New Roman" panose="02020603050405020304" pitchFamily="18" charset="0"/>
                    <a:cs typeface="Times New Roman" panose="02020603050405020304" pitchFamily="18" charset="0"/>
                  </a:rPr>
                  <a:t> x = 100 là:</a:t>
                </a:r>
                <a:endParaRPr lang="en-US" sz="16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80 000+15.100</m:t>
                        </m:r>
                      </m:num>
                      <m:den>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100</m:t>
                        </m:r>
                      </m:den>
                    </m:f>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80 000+1500</m:t>
                        </m:r>
                      </m:num>
                      <m:den>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100</m:t>
                        </m:r>
                      </m:den>
                    </m:f>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81500</m:t>
                        </m:r>
                      </m:num>
                      <m:den>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100</m:t>
                        </m:r>
                      </m:den>
                    </m:f>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=815</m:t>
                    </m:r>
                  </m:oMath>
                </a14:m>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nghìn</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đồng</a:t>
                </a:r>
                <a:r>
                  <a:rPr lang="fr-FR" sz="1600" kern="100" dirty="0">
                    <a:effectLst/>
                    <a:latin typeface="+mj-lt"/>
                    <a:ea typeface="Times New Roman" panose="02020603050405020304" pitchFamily="18" charset="0"/>
                    <a:cs typeface="Times New Roman" panose="02020603050405020304" pitchFamily="18" charset="0"/>
                  </a:rPr>
                  <a:t>).</a:t>
                </a:r>
                <a:endParaRPr lang="en-US" sz="16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600" kern="100" dirty="0">
                    <a:effectLst/>
                    <a:latin typeface="+mj-lt"/>
                    <a:ea typeface="Times New Roman" panose="02020603050405020304" pitchFamily="18" charset="0"/>
                    <a:cs typeface="Times New Roman" panose="02020603050405020304" pitchFamily="18" charset="0"/>
                  </a:rPr>
                  <a:t>Chi </a:t>
                </a:r>
                <a:r>
                  <a:rPr lang="fr-FR" sz="1600" kern="100" dirty="0" err="1">
                    <a:effectLst/>
                    <a:latin typeface="+mj-lt"/>
                    <a:ea typeface="Times New Roman" panose="02020603050405020304" pitchFamily="18" charset="0"/>
                    <a:cs typeface="Times New Roman" panose="02020603050405020304" pitchFamily="18" charset="0"/>
                  </a:rPr>
                  <a:t>phí</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thực</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để</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tạo</a:t>
                </a:r>
                <a:r>
                  <a:rPr lang="fr-FR" sz="1600" kern="100" dirty="0">
                    <a:effectLst/>
                    <a:latin typeface="+mj-lt"/>
                    <a:ea typeface="Times New Roman" panose="02020603050405020304" pitchFamily="18" charset="0"/>
                    <a:cs typeface="Times New Roman" panose="02020603050405020304" pitchFamily="18" charset="0"/>
                  </a:rPr>
                  <a:t> ra 1 </a:t>
                </a:r>
                <a:r>
                  <a:rPr lang="fr-FR" sz="1600" kern="100" dirty="0" err="1">
                    <a:effectLst/>
                    <a:latin typeface="+mj-lt"/>
                    <a:ea typeface="Times New Roman" panose="02020603050405020304" pitchFamily="18" charset="0"/>
                    <a:cs typeface="Times New Roman" panose="02020603050405020304" pitchFamily="18" charset="0"/>
                  </a:rPr>
                  <a:t>sản</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phẩm</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nếu</a:t>
                </a:r>
                <a:r>
                  <a:rPr lang="fr-FR" sz="1600" kern="100" dirty="0">
                    <a:effectLst/>
                    <a:latin typeface="+mj-lt"/>
                    <a:ea typeface="Times New Roman" panose="02020603050405020304" pitchFamily="18" charset="0"/>
                    <a:cs typeface="Times New Roman" panose="02020603050405020304" pitchFamily="18" charset="0"/>
                  </a:rPr>
                  <a:t> x = 1 000 là:</a:t>
                </a:r>
                <a:endParaRPr lang="en-US" sz="16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80 000+15.1000</m:t>
                        </m:r>
                      </m:num>
                      <m:den>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1000</m:t>
                        </m:r>
                      </m:den>
                    </m:f>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80 000+15000</m:t>
                        </m:r>
                      </m:num>
                      <m:den>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100</m:t>
                        </m:r>
                      </m:den>
                    </m:f>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9500</m:t>
                        </m:r>
                      </m:num>
                      <m:den>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100</m:t>
                        </m:r>
                      </m:den>
                    </m:f>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=95</m:t>
                    </m:r>
                  </m:oMath>
                </a14:m>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nghìn</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đồng</a:t>
                </a:r>
                <a:r>
                  <a:rPr lang="fr-FR" sz="1600" kern="100" dirty="0">
                    <a:effectLst/>
                    <a:latin typeface="+mj-lt"/>
                    <a:ea typeface="Times New Roman" panose="02020603050405020304" pitchFamily="18" charset="0"/>
                    <a:cs typeface="Times New Roman" panose="02020603050405020304" pitchFamily="18" charset="0"/>
                  </a:rPr>
                  <a:t>).</a:t>
                </a:r>
                <a:endParaRPr lang="en-US" sz="16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600" b="1" kern="100" dirty="0" err="1">
                    <a:effectLst/>
                    <a:latin typeface="+mj-lt"/>
                    <a:ea typeface="Times New Roman" panose="02020603050405020304" pitchFamily="18" charset="0"/>
                    <a:cs typeface="Times New Roman" panose="02020603050405020304" pitchFamily="18" charset="0"/>
                  </a:rPr>
                  <a:t>Nhận</a:t>
                </a:r>
                <a:r>
                  <a:rPr lang="fr-FR" sz="1600" b="1" kern="100" dirty="0">
                    <a:effectLst/>
                    <a:latin typeface="+mj-lt"/>
                    <a:ea typeface="Times New Roman" panose="02020603050405020304" pitchFamily="18" charset="0"/>
                    <a:cs typeface="Times New Roman" panose="02020603050405020304" pitchFamily="18" charset="0"/>
                  </a:rPr>
                  <a:t> </a:t>
                </a:r>
                <a:r>
                  <a:rPr lang="fr-FR" sz="1600" b="1" kern="100" dirty="0" err="1">
                    <a:effectLst/>
                    <a:latin typeface="+mj-lt"/>
                    <a:ea typeface="Times New Roman" panose="02020603050405020304" pitchFamily="18" charset="0"/>
                    <a:cs typeface="Times New Roman" panose="02020603050405020304" pitchFamily="18" charset="0"/>
                  </a:rPr>
                  <a:t>xét</a:t>
                </a:r>
                <a:r>
                  <a:rPr lang="fr-FR" sz="1600" b="1"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Nếu</a:t>
                </a:r>
                <a:r>
                  <a:rPr lang="fr-FR" sz="1600" kern="100" dirty="0">
                    <a:effectLst/>
                    <a:latin typeface="+mj-lt"/>
                    <a:ea typeface="Times New Roman" panose="02020603050405020304" pitchFamily="18" charset="0"/>
                    <a:cs typeface="Times New Roman" panose="02020603050405020304" pitchFamily="18" charset="0"/>
                  </a:rPr>
                  <a:t> x </a:t>
                </a:r>
                <a:r>
                  <a:rPr lang="fr-FR" sz="1600" kern="100" dirty="0" err="1">
                    <a:effectLst/>
                    <a:latin typeface="+mj-lt"/>
                    <a:ea typeface="Times New Roman" panose="02020603050405020304" pitchFamily="18" charset="0"/>
                    <a:cs typeface="Times New Roman" panose="02020603050405020304" pitchFamily="18" charset="0"/>
                  </a:rPr>
                  <a:t>ngày</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càng</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tăng</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thì</a:t>
                </a:r>
                <a:r>
                  <a:rPr lang="fr-FR" sz="1600" kern="100" dirty="0">
                    <a:effectLst/>
                    <a:latin typeface="+mj-lt"/>
                    <a:ea typeface="Times New Roman" panose="02020603050405020304" pitchFamily="18" charset="0"/>
                    <a:cs typeface="Times New Roman" panose="02020603050405020304" pitchFamily="18" charset="0"/>
                  </a:rPr>
                  <a:t> chi </a:t>
                </a:r>
                <a:r>
                  <a:rPr lang="fr-FR" sz="1600" kern="100" dirty="0" err="1">
                    <a:effectLst/>
                    <a:latin typeface="+mj-lt"/>
                    <a:ea typeface="Times New Roman" panose="02020603050405020304" pitchFamily="18" charset="0"/>
                    <a:cs typeface="Times New Roman" panose="02020603050405020304" pitchFamily="18" charset="0"/>
                  </a:rPr>
                  <a:t>phí</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thực</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để</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tạo</a:t>
                </a:r>
                <a:r>
                  <a:rPr lang="fr-FR" sz="1600" kern="100" dirty="0">
                    <a:effectLst/>
                    <a:latin typeface="+mj-lt"/>
                    <a:ea typeface="Times New Roman" panose="02020603050405020304" pitchFamily="18" charset="0"/>
                    <a:cs typeface="Times New Roman" panose="02020603050405020304" pitchFamily="18" charset="0"/>
                  </a:rPr>
                  <a:t> ra 1 </a:t>
                </a:r>
                <a:r>
                  <a:rPr lang="fr-FR" sz="1600" kern="100" dirty="0" err="1">
                    <a:effectLst/>
                    <a:latin typeface="+mj-lt"/>
                    <a:ea typeface="Times New Roman" panose="02020603050405020304" pitchFamily="18" charset="0"/>
                    <a:cs typeface="Times New Roman" panose="02020603050405020304" pitchFamily="18" charset="0"/>
                  </a:rPr>
                  <a:t>sản</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phẩm</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càng</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giảm</a:t>
                </a:r>
                <a:r>
                  <a:rPr lang="fr-FR" sz="1600" kern="100" dirty="0">
                    <a:effectLst/>
                    <a:latin typeface="+mj-lt"/>
                    <a:ea typeface="Times New Roman" panose="02020603050405020304" pitchFamily="18" charset="0"/>
                    <a:cs typeface="Times New Roman" panose="02020603050405020304" pitchFamily="18" charset="0"/>
                  </a:rPr>
                  <a:t>.</a:t>
                </a:r>
                <a:endParaRPr lang="en-US" sz="16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600" kern="100" dirty="0" err="1">
                    <a:effectLst/>
                    <a:latin typeface="+mj-lt"/>
                    <a:ea typeface="Times New Roman" panose="02020603050405020304" pitchFamily="18" charset="0"/>
                    <a:cs typeface="Times New Roman" panose="02020603050405020304" pitchFamily="18" charset="0"/>
                  </a:rPr>
                  <a:t>Từ</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đó</a:t>
                </a:r>
                <a:r>
                  <a:rPr lang="fr-FR" sz="1600" kern="100" dirty="0">
                    <a:effectLst/>
                    <a:latin typeface="+mj-lt"/>
                    <a:ea typeface="Times New Roman" panose="02020603050405020304" pitchFamily="18" charset="0"/>
                    <a:cs typeface="Times New Roman" panose="02020603050405020304" pitchFamily="18" charset="0"/>
                  </a:rPr>
                  <a:t> ta </a:t>
                </a:r>
                <a:r>
                  <a:rPr lang="fr-FR" sz="1600" kern="100" dirty="0" err="1">
                    <a:effectLst/>
                    <a:latin typeface="+mj-lt"/>
                    <a:ea typeface="Times New Roman" panose="02020603050405020304" pitchFamily="18" charset="0"/>
                    <a:cs typeface="Times New Roman" panose="02020603050405020304" pitchFamily="18" charset="0"/>
                  </a:rPr>
                  <a:t>kết</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luận</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thời</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gian</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sử</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dụng</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càng</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lâu</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thì</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càng</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tiết</a:t>
                </a:r>
                <a:r>
                  <a:rPr lang="fr-FR" sz="1600" kern="100" dirty="0">
                    <a:effectLst/>
                    <a:latin typeface="+mj-lt"/>
                    <a:ea typeface="Times New Roman" panose="02020603050405020304" pitchFamily="18" charset="0"/>
                    <a:cs typeface="Times New Roman" panose="02020603050405020304" pitchFamily="18" charset="0"/>
                  </a:rPr>
                  <a:t> </a:t>
                </a:r>
                <a:r>
                  <a:rPr lang="fr-FR" sz="1600" kern="100" dirty="0" err="1">
                    <a:effectLst/>
                    <a:latin typeface="+mj-lt"/>
                    <a:ea typeface="Times New Roman" panose="02020603050405020304" pitchFamily="18" charset="0"/>
                    <a:cs typeface="Times New Roman" panose="02020603050405020304" pitchFamily="18" charset="0"/>
                  </a:rPr>
                  <a:t>kiệm</a:t>
                </a:r>
                <a:r>
                  <a:rPr lang="fr-FR" sz="1600" kern="100" dirty="0">
                    <a:effectLst/>
                    <a:latin typeface="+mj-lt"/>
                    <a:ea typeface="Times New Roman" panose="02020603050405020304" pitchFamily="18" charset="0"/>
                    <a:cs typeface="Times New Roman" panose="02020603050405020304" pitchFamily="18" charset="0"/>
                  </a:rPr>
                  <a:t> chi </a:t>
                </a:r>
                <a:r>
                  <a:rPr lang="fr-FR" sz="1600" kern="100" dirty="0" err="1">
                    <a:effectLst/>
                    <a:latin typeface="+mj-lt"/>
                    <a:ea typeface="Times New Roman" panose="02020603050405020304" pitchFamily="18" charset="0"/>
                    <a:cs typeface="Times New Roman" panose="02020603050405020304" pitchFamily="18" charset="0"/>
                  </a:rPr>
                  <a:t>phí</a:t>
                </a:r>
                <a:r>
                  <a:rPr lang="fr-FR" sz="1600" kern="100" dirty="0">
                    <a:effectLst/>
                    <a:latin typeface="+mj-lt"/>
                    <a:ea typeface="Times New Roman" panose="02020603050405020304" pitchFamily="18" charset="0"/>
                    <a:cs typeface="Times New Roman" panose="02020603050405020304" pitchFamily="18" charset="0"/>
                  </a:rPr>
                  <a:t>.</a:t>
                </a:r>
                <a:endParaRPr lang="en-US" sz="1600" kern="100" dirty="0">
                  <a:effectLst/>
                  <a:latin typeface="+mj-lt"/>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7F83DECB-8C69-1F82-FC94-52620218E30D}"/>
                  </a:ext>
                </a:extLst>
              </p:cNvPr>
              <p:cNvSpPr txBox="1">
                <a:spLocks noRot="1" noChangeAspect="1" noMove="1" noResize="1" noEditPoints="1" noAdjustHandles="1" noChangeArrowheads="1" noChangeShapeType="1" noTextEdit="1"/>
              </p:cNvSpPr>
              <p:nvPr/>
            </p:nvSpPr>
            <p:spPr>
              <a:xfrm>
                <a:off x="100739" y="1010829"/>
                <a:ext cx="8803231" cy="4004301"/>
              </a:xfrm>
              <a:prstGeom prst="rect">
                <a:avLst/>
              </a:prstGeom>
              <a:blipFill>
                <a:blip r:embed="rId3"/>
                <a:stretch>
                  <a:fillRect l="-416" b="-1065"/>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FE791B3D-6546-4000-B683-1B3624D329C7}"/>
              </a:ext>
            </a:extLst>
          </p:cNvPr>
          <p:cNvPicPr>
            <a:picLocks noChangeAspect="1"/>
          </p:cNvPicPr>
          <p:nvPr/>
        </p:nvPicPr>
        <p:blipFill>
          <a:blip r:embed="rId4"/>
          <a:stretch>
            <a:fillRect/>
          </a:stretch>
        </p:blipFill>
        <p:spPr>
          <a:xfrm>
            <a:off x="6368434" y="2002750"/>
            <a:ext cx="2023110" cy="1137999"/>
          </a:xfrm>
          <a:prstGeom prst="rect">
            <a:avLst/>
          </a:prstGeom>
        </p:spPr>
      </p:pic>
    </p:spTree>
    <p:extLst>
      <p:ext uri="{BB962C8B-B14F-4D97-AF65-F5344CB8AC3E}">
        <p14:creationId xmlns:p14="http://schemas.microsoft.com/office/powerpoint/2010/main" val="33630186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inVertical)">
                                      <p:cBhvr>
                                        <p:cTn id="11" dur="500"/>
                                        <p:tgtEl>
                                          <p:spTgt spid="3">
                                            <p:txEl>
                                              <p:pRg st="1" end="1"/>
                                            </p:txEl>
                                          </p:spTgt>
                                        </p:tgtEl>
                                      </p:cBhvr>
                                    </p:animEffect>
                                  </p:childTnLst>
                                </p:cTn>
                              </p:par>
                              <p:par>
                                <p:cTn id="12" presetID="16" presetClass="entr" presetSubtype="21"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barn(inVertical)">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circle(in)">
                                      <p:cBhvr>
                                        <p:cTn id="19" dur="500"/>
                                        <p:tgtEl>
                                          <p:spTgt spid="3">
                                            <p:txEl>
                                              <p:pRg st="3" end="3"/>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 calcmode="lin" valueType="num">
                                      <p:cBhvr additive="base">
                                        <p:cTn id="3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721"/>
        <p:cNvGrpSpPr/>
        <p:nvPr/>
      </p:nvGrpSpPr>
      <p:grpSpPr>
        <a:xfrm>
          <a:off x="0" y="0"/>
          <a:ext cx="0" cy="0"/>
          <a:chOff x="0" y="0"/>
          <a:chExt cx="0" cy="0"/>
        </a:xfrm>
      </p:grpSpPr>
      <p:sp>
        <p:nvSpPr>
          <p:cNvPr id="6" name="Google Shape;845;p44">
            <a:extLst>
              <a:ext uri="{FF2B5EF4-FFF2-40B4-BE49-F238E27FC236}">
                <a16:creationId xmlns:a16="http://schemas.microsoft.com/office/drawing/2014/main" id="{4979D622-F171-8047-5159-BFB0C0F3603C}"/>
              </a:ext>
            </a:extLst>
          </p:cNvPr>
          <p:cNvSpPr txBox="1">
            <a:spLocks noGrp="1"/>
          </p:cNvSpPr>
          <p:nvPr>
            <p:ph type="title"/>
          </p:nvPr>
        </p:nvSpPr>
        <p:spPr>
          <a:xfrm>
            <a:off x="2036442" y="548171"/>
            <a:ext cx="5071116" cy="765032"/>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sz="3500" b="1" dirty="0">
                <a:latin typeface="+mj-lt"/>
              </a:rPr>
              <a:t>HƯỚNG DẪN VỀ NHÀ</a:t>
            </a:r>
            <a:endParaRPr sz="3500" b="1" dirty="0">
              <a:latin typeface="+mj-lt"/>
            </a:endParaRPr>
          </a:p>
        </p:txBody>
      </p:sp>
      <p:grpSp>
        <p:nvGrpSpPr>
          <p:cNvPr id="1704" name="Group 1703">
            <a:extLst>
              <a:ext uri="{FF2B5EF4-FFF2-40B4-BE49-F238E27FC236}">
                <a16:creationId xmlns:a16="http://schemas.microsoft.com/office/drawing/2014/main" id="{52850ABE-D276-C1F0-3797-C4C12F1B6330}"/>
              </a:ext>
            </a:extLst>
          </p:cNvPr>
          <p:cNvGrpSpPr/>
          <p:nvPr/>
        </p:nvGrpSpPr>
        <p:grpSpPr>
          <a:xfrm>
            <a:off x="418609" y="1811244"/>
            <a:ext cx="2458017" cy="2661377"/>
            <a:chOff x="418609" y="1811244"/>
            <a:chExt cx="2458017" cy="2661377"/>
          </a:xfrm>
        </p:grpSpPr>
        <p:grpSp>
          <p:nvGrpSpPr>
            <p:cNvPr id="1697" name="Group 1696">
              <a:extLst>
                <a:ext uri="{FF2B5EF4-FFF2-40B4-BE49-F238E27FC236}">
                  <a16:creationId xmlns:a16="http://schemas.microsoft.com/office/drawing/2014/main" id="{606EF4FF-FFA3-4F1C-BFC4-AF1FF7D969F1}"/>
                </a:ext>
              </a:extLst>
            </p:cNvPr>
            <p:cNvGrpSpPr/>
            <p:nvPr/>
          </p:nvGrpSpPr>
          <p:grpSpPr>
            <a:xfrm>
              <a:off x="418609" y="1811244"/>
              <a:ext cx="2458017" cy="2163336"/>
              <a:chOff x="499829" y="1994124"/>
              <a:chExt cx="2458017" cy="2163336"/>
            </a:xfrm>
          </p:grpSpPr>
          <p:sp>
            <p:nvSpPr>
              <p:cNvPr id="8" name="Rectangle 7">
                <a:extLst>
                  <a:ext uri="{FF2B5EF4-FFF2-40B4-BE49-F238E27FC236}">
                    <a16:creationId xmlns:a16="http://schemas.microsoft.com/office/drawing/2014/main" id="{C88B4315-36F5-0FF6-4069-69D2BA7B857F}"/>
                  </a:ext>
                </a:extLst>
              </p:cNvPr>
              <p:cNvSpPr/>
              <p:nvPr/>
            </p:nvSpPr>
            <p:spPr>
              <a:xfrm>
                <a:off x="499829" y="1994124"/>
                <a:ext cx="2439268" cy="2163336"/>
              </a:xfrm>
              <a:prstGeom prst="rect">
                <a:avLst/>
              </a:prstGeom>
              <a:solidFill>
                <a:schemeClr val="accent4"/>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00"/>
              </a:p>
            </p:txBody>
          </p:sp>
          <p:sp>
            <p:nvSpPr>
              <p:cNvPr id="10" name="Rectangle 9">
                <a:extLst>
                  <a:ext uri="{FF2B5EF4-FFF2-40B4-BE49-F238E27FC236}">
                    <a16:creationId xmlns:a16="http://schemas.microsoft.com/office/drawing/2014/main" id="{FAD57D0F-493C-04F3-D5F0-FF8DAE907ECB}"/>
                  </a:ext>
                </a:extLst>
              </p:cNvPr>
              <p:cNvSpPr/>
              <p:nvPr/>
            </p:nvSpPr>
            <p:spPr>
              <a:xfrm>
                <a:off x="518578" y="2590622"/>
                <a:ext cx="2439268" cy="828688"/>
              </a:xfrm>
              <a:prstGeom prst="rect">
                <a:avLst/>
              </a:prstGeom>
            </p:spPr>
            <p:txBody>
              <a:bodyPr wrap="square">
                <a:spAutoFit/>
              </a:bodyPr>
              <a:lstStyle/>
              <a:p>
                <a:pPr algn="ctr">
                  <a:lnSpc>
                    <a:spcPct val="150000"/>
                  </a:lnSpc>
                  <a:buClr>
                    <a:srgbClr val="000000"/>
                  </a:buClr>
                  <a:buFont typeface="Arial"/>
                  <a:buNone/>
                </a:pPr>
                <a:r>
                  <a:rPr lang="pt-BR" sz="1700" kern="0" dirty="0">
                    <a:latin typeface="Arial"/>
                    <a:ea typeface="Calibri" panose="020F0502020204030204" pitchFamily="34" charset="0"/>
                    <a:cs typeface="Times New Roman" panose="02020603050405020304" pitchFamily="18" charset="0"/>
                    <a:sym typeface="Arial"/>
                  </a:rPr>
                  <a:t>Ghi nhớ </a:t>
                </a:r>
              </a:p>
              <a:p>
                <a:pPr algn="ctr">
                  <a:lnSpc>
                    <a:spcPct val="150000"/>
                  </a:lnSpc>
                  <a:buClr>
                    <a:srgbClr val="000000"/>
                  </a:buClr>
                  <a:buFont typeface="Arial"/>
                  <a:buNone/>
                </a:pPr>
                <a:r>
                  <a:rPr lang="pt-BR" sz="1700" kern="0" dirty="0">
                    <a:latin typeface="Arial"/>
                    <a:ea typeface="Calibri" panose="020F0502020204030204" pitchFamily="34" charset="0"/>
                    <a:cs typeface="Times New Roman" panose="02020603050405020304" pitchFamily="18" charset="0"/>
                    <a:sym typeface="Arial"/>
                  </a:rPr>
                  <a:t>kiến thức trong bài. </a:t>
                </a:r>
              </a:p>
            </p:txBody>
          </p:sp>
        </p:grpSp>
        <p:pic>
          <p:nvPicPr>
            <p:cNvPr id="1701" name="Picture 1700">
              <a:extLst>
                <a:ext uri="{FF2B5EF4-FFF2-40B4-BE49-F238E27FC236}">
                  <a16:creationId xmlns:a16="http://schemas.microsoft.com/office/drawing/2014/main" id="{E208778A-D2C8-7E31-7E73-20F6F8EA85E3}"/>
                </a:ext>
              </a:extLst>
            </p:cNvPr>
            <p:cNvPicPr>
              <a:picLocks noChangeAspect="1"/>
            </p:cNvPicPr>
            <p:nvPr/>
          </p:nvPicPr>
          <p:blipFill>
            <a:blip r:embed="rId3"/>
            <a:stretch>
              <a:fillRect/>
            </a:stretch>
          </p:blipFill>
          <p:spPr>
            <a:xfrm>
              <a:off x="799892" y="3566079"/>
              <a:ext cx="1611630" cy="906542"/>
            </a:xfrm>
            <a:prstGeom prst="rect">
              <a:avLst/>
            </a:prstGeom>
          </p:spPr>
        </p:pic>
      </p:grpSp>
      <p:grpSp>
        <p:nvGrpSpPr>
          <p:cNvPr id="1705" name="Group 1704">
            <a:extLst>
              <a:ext uri="{FF2B5EF4-FFF2-40B4-BE49-F238E27FC236}">
                <a16:creationId xmlns:a16="http://schemas.microsoft.com/office/drawing/2014/main" id="{34EC3296-918B-EC1E-165F-87499E6A3CCC}"/>
              </a:ext>
            </a:extLst>
          </p:cNvPr>
          <p:cNvGrpSpPr/>
          <p:nvPr/>
        </p:nvGrpSpPr>
        <p:grpSpPr>
          <a:xfrm>
            <a:off x="3201296" y="1811244"/>
            <a:ext cx="2475914" cy="2658870"/>
            <a:chOff x="3201296" y="1811244"/>
            <a:chExt cx="2475914" cy="2658870"/>
          </a:xfrm>
        </p:grpSpPr>
        <p:grpSp>
          <p:nvGrpSpPr>
            <p:cNvPr id="1698" name="Group 1697">
              <a:extLst>
                <a:ext uri="{FF2B5EF4-FFF2-40B4-BE49-F238E27FC236}">
                  <a16:creationId xmlns:a16="http://schemas.microsoft.com/office/drawing/2014/main" id="{BF4B67BD-D1D3-15E7-C9CF-65E7FDA0A3B4}"/>
                </a:ext>
              </a:extLst>
            </p:cNvPr>
            <p:cNvGrpSpPr/>
            <p:nvPr/>
          </p:nvGrpSpPr>
          <p:grpSpPr>
            <a:xfrm>
              <a:off x="3201296" y="1811244"/>
              <a:ext cx="2475914" cy="2163336"/>
              <a:chOff x="3215361" y="1994124"/>
              <a:chExt cx="2475914" cy="2163336"/>
            </a:xfrm>
          </p:grpSpPr>
          <p:sp>
            <p:nvSpPr>
              <p:cNvPr id="38" name="Rectangle 37">
                <a:extLst>
                  <a:ext uri="{FF2B5EF4-FFF2-40B4-BE49-F238E27FC236}">
                    <a16:creationId xmlns:a16="http://schemas.microsoft.com/office/drawing/2014/main" id="{DB93A9B8-FC25-E838-9619-AFD57BC5559B}"/>
                  </a:ext>
                </a:extLst>
              </p:cNvPr>
              <p:cNvSpPr/>
              <p:nvPr/>
            </p:nvSpPr>
            <p:spPr>
              <a:xfrm>
                <a:off x="3252007" y="1994124"/>
                <a:ext cx="2439268" cy="2163336"/>
              </a:xfrm>
              <a:prstGeom prst="rect">
                <a:avLst/>
              </a:prstGeom>
              <a:solidFill>
                <a:schemeClr val="accent4"/>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00"/>
              </a:p>
            </p:txBody>
          </p:sp>
          <p:sp>
            <p:nvSpPr>
              <p:cNvPr id="40" name="Rectangle 39">
                <a:extLst>
                  <a:ext uri="{FF2B5EF4-FFF2-40B4-BE49-F238E27FC236}">
                    <a16:creationId xmlns:a16="http://schemas.microsoft.com/office/drawing/2014/main" id="{39EEDF30-F5BE-5D8A-1B8A-3F3917867F60}"/>
                  </a:ext>
                </a:extLst>
              </p:cNvPr>
              <p:cNvSpPr/>
              <p:nvPr/>
            </p:nvSpPr>
            <p:spPr>
              <a:xfrm>
                <a:off x="3215361" y="2653357"/>
                <a:ext cx="2439268" cy="828688"/>
              </a:xfrm>
              <a:prstGeom prst="rect">
                <a:avLst/>
              </a:prstGeom>
            </p:spPr>
            <p:txBody>
              <a:bodyPr wrap="square">
                <a:spAutoFit/>
              </a:bodyPr>
              <a:lstStyle/>
              <a:p>
                <a:pPr algn="ctr">
                  <a:lnSpc>
                    <a:spcPct val="150000"/>
                  </a:lnSpc>
                  <a:buClr>
                    <a:srgbClr val="000000"/>
                  </a:buClr>
                  <a:buFont typeface="Arial"/>
                  <a:buNone/>
                </a:pPr>
                <a:r>
                  <a:rPr lang="pt-BR" sz="1700" dirty="0">
                    <a:ea typeface="Calibri" panose="020F0502020204030204" pitchFamily="34" charset="0"/>
                    <a:cs typeface="Times New Roman" panose="02020603050405020304" pitchFamily="18" charset="0"/>
                  </a:rPr>
                  <a:t>Hoàn thành </a:t>
                </a:r>
              </a:p>
              <a:p>
                <a:pPr algn="ctr">
                  <a:lnSpc>
                    <a:spcPct val="150000"/>
                  </a:lnSpc>
                  <a:buClr>
                    <a:srgbClr val="000000"/>
                  </a:buClr>
                  <a:buFont typeface="Arial"/>
                  <a:buNone/>
                </a:pPr>
                <a:r>
                  <a:rPr lang="pt-BR" sz="1700" dirty="0">
                    <a:ea typeface="Calibri" panose="020F0502020204030204" pitchFamily="34" charset="0"/>
                    <a:cs typeface="Times New Roman" panose="02020603050405020304" pitchFamily="18" charset="0"/>
                  </a:rPr>
                  <a:t>các bài tập trong SBT</a:t>
                </a:r>
                <a:r>
                  <a:rPr lang="pt-BR" sz="1700" kern="0" dirty="0">
                    <a:latin typeface="Arial"/>
                    <a:ea typeface="Calibri" panose="020F0502020204030204" pitchFamily="34" charset="0"/>
                    <a:cs typeface="Times New Roman" panose="02020603050405020304" pitchFamily="18" charset="0"/>
                    <a:sym typeface="Arial"/>
                  </a:rPr>
                  <a:t> </a:t>
                </a:r>
              </a:p>
            </p:txBody>
          </p:sp>
        </p:grpSp>
        <p:pic>
          <p:nvPicPr>
            <p:cNvPr id="1702" name="Picture 1701">
              <a:extLst>
                <a:ext uri="{FF2B5EF4-FFF2-40B4-BE49-F238E27FC236}">
                  <a16:creationId xmlns:a16="http://schemas.microsoft.com/office/drawing/2014/main" id="{1369C735-7C1E-CB96-3F86-FA1454A1AE3F}"/>
                </a:ext>
              </a:extLst>
            </p:cNvPr>
            <p:cNvPicPr>
              <a:picLocks noChangeAspect="1"/>
            </p:cNvPicPr>
            <p:nvPr/>
          </p:nvPicPr>
          <p:blipFill>
            <a:blip r:embed="rId3"/>
            <a:stretch>
              <a:fillRect/>
            </a:stretch>
          </p:blipFill>
          <p:spPr>
            <a:xfrm>
              <a:off x="3661805" y="3563572"/>
              <a:ext cx="1611630" cy="906542"/>
            </a:xfrm>
            <a:prstGeom prst="rect">
              <a:avLst/>
            </a:prstGeom>
          </p:spPr>
        </p:pic>
      </p:grpSp>
      <p:grpSp>
        <p:nvGrpSpPr>
          <p:cNvPr id="1706" name="Group 1705">
            <a:extLst>
              <a:ext uri="{FF2B5EF4-FFF2-40B4-BE49-F238E27FC236}">
                <a16:creationId xmlns:a16="http://schemas.microsoft.com/office/drawing/2014/main" id="{F02E9663-2B06-8A4E-294F-A66A290CD9A0}"/>
              </a:ext>
            </a:extLst>
          </p:cNvPr>
          <p:cNvGrpSpPr/>
          <p:nvPr/>
        </p:nvGrpSpPr>
        <p:grpSpPr>
          <a:xfrm>
            <a:off x="6018426" y="1811244"/>
            <a:ext cx="2688216" cy="2658870"/>
            <a:chOff x="6018426" y="1811244"/>
            <a:chExt cx="2688216" cy="2658870"/>
          </a:xfrm>
        </p:grpSpPr>
        <p:grpSp>
          <p:nvGrpSpPr>
            <p:cNvPr id="1699" name="Group 1698">
              <a:extLst>
                <a:ext uri="{FF2B5EF4-FFF2-40B4-BE49-F238E27FC236}">
                  <a16:creationId xmlns:a16="http://schemas.microsoft.com/office/drawing/2014/main" id="{66442845-904F-C34F-3D0F-1F047D16076A}"/>
                </a:ext>
              </a:extLst>
            </p:cNvPr>
            <p:cNvGrpSpPr/>
            <p:nvPr/>
          </p:nvGrpSpPr>
          <p:grpSpPr>
            <a:xfrm>
              <a:off x="6018426" y="1811244"/>
              <a:ext cx="2688216" cy="2163336"/>
              <a:chOff x="6018426" y="1980386"/>
              <a:chExt cx="2688216" cy="2163336"/>
            </a:xfrm>
          </p:grpSpPr>
          <p:sp>
            <p:nvSpPr>
              <p:cNvPr id="1668" name="Rectangle 1667">
                <a:extLst>
                  <a:ext uri="{FF2B5EF4-FFF2-40B4-BE49-F238E27FC236}">
                    <a16:creationId xmlns:a16="http://schemas.microsoft.com/office/drawing/2014/main" id="{C9E61B3E-BFE8-CA2C-BEDE-64D520D48916}"/>
                  </a:ext>
                </a:extLst>
              </p:cNvPr>
              <p:cNvSpPr/>
              <p:nvPr/>
            </p:nvSpPr>
            <p:spPr>
              <a:xfrm>
                <a:off x="6024182" y="1980386"/>
                <a:ext cx="2682460" cy="2163336"/>
              </a:xfrm>
              <a:prstGeom prst="rect">
                <a:avLst/>
              </a:prstGeom>
              <a:solidFill>
                <a:schemeClr val="accent4"/>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00" dirty="0"/>
              </a:p>
            </p:txBody>
          </p:sp>
          <p:sp>
            <p:nvSpPr>
              <p:cNvPr id="1670" name="Rectangle 1669">
                <a:extLst>
                  <a:ext uri="{FF2B5EF4-FFF2-40B4-BE49-F238E27FC236}">
                    <a16:creationId xmlns:a16="http://schemas.microsoft.com/office/drawing/2014/main" id="{E16E0118-45DD-6657-8AFA-A57E84B9F339}"/>
                  </a:ext>
                </a:extLst>
              </p:cNvPr>
              <p:cNvSpPr/>
              <p:nvPr/>
            </p:nvSpPr>
            <p:spPr>
              <a:xfrm>
                <a:off x="6018426" y="2663509"/>
                <a:ext cx="2686865" cy="742063"/>
              </a:xfrm>
              <a:prstGeom prst="rect">
                <a:avLst/>
              </a:prstGeom>
            </p:spPr>
            <p:txBody>
              <a:bodyPr wrap="square">
                <a:spAutoFit/>
              </a:bodyPr>
              <a:lstStyle/>
              <a:p>
                <a:pPr algn="ctr">
                  <a:lnSpc>
                    <a:spcPct val="150000"/>
                  </a:lnSpc>
                  <a:buClr>
                    <a:srgbClr val="000000"/>
                  </a:buClr>
                  <a:buFont typeface="Arial"/>
                  <a:buNone/>
                </a:pPr>
                <a:r>
                  <a:rPr lang="pt-BR" sz="1500" kern="0" dirty="0">
                    <a:latin typeface="Arial"/>
                    <a:ea typeface="Calibri" panose="020F0502020204030204" pitchFamily="34" charset="0"/>
                    <a:cs typeface="Times New Roman" panose="02020603050405020304" pitchFamily="18" charset="0"/>
                    <a:sym typeface="Arial"/>
                  </a:rPr>
                  <a:t>Chuẩn b</a:t>
                </a:r>
                <a:r>
                  <a:rPr lang="pt-BR" sz="1500" dirty="0">
                    <a:ea typeface="Calibri" panose="020F0502020204030204" pitchFamily="34" charset="0"/>
                    <a:cs typeface="Times New Roman" panose="02020603050405020304" pitchFamily="18" charset="0"/>
                  </a:rPr>
                  <a:t>ị trước </a:t>
                </a:r>
                <a:r>
                  <a:rPr lang="pt-BR" sz="1500" b="1" kern="0" dirty="0">
                    <a:latin typeface="Arial"/>
                    <a:ea typeface="Calibri" panose="020F0502020204030204" pitchFamily="34" charset="0"/>
                    <a:cs typeface="Times New Roman" panose="02020603050405020304" pitchFamily="18" charset="0"/>
                    <a:sym typeface="Arial"/>
                  </a:rPr>
                  <a:t>Bài 2. Phép cộng, phép trừ phân thức </a:t>
                </a:r>
              </a:p>
            </p:txBody>
          </p:sp>
        </p:grpSp>
        <p:pic>
          <p:nvPicPr>
            <p:cNvPr id="1703" name="Picture 1702">
              <a:extLst>
                <a:ext uri="{FF2B5EF4-FFF2-40B4-BE49-F238E27FC236}">
                  <a16:creationId xmlns:a16="http://schemas.microsoft.com/office/drawing/2014/main" id="{FC5A7AE8-400F-63BB-3774-F7B322D4F362}"/>
                </a:ext>
              </a:extLst>
            </p:cNvPr>
            <p:cNvPicPr>
              <a:picLocks noChangeAspect="1"/>
            </p:cNvPicPr>
            <p:nvPr/>
          </p:nvPicPr>
          <p:blipFill>
            <a:blip r:embed="rId3"/>
            <a:stretch>
              <a:fillRect/>
            </a:stretch>
          </p:blipFill>
          <p:spPr>
            <a:xfrm>
              <a:off x="6556044" y="3563572"/>
              <a:ext cx="1611630" cy="906542"/>
            </a:xfrm>
            <a:prstGeom prst="rect">
              <a:avLst/>
            </a:prstGeom>
          </p:spPr>
        </p:pic>
      </p:gr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704"/>
                                        </p:tgtEl>
                                        <p:attrNameLst>
                                          <p:attrName>style.visibility</p:attrName>
                                        </p:attrNameLst>
                                      </p:cBhvr>
                                      <p:to>
                                        <p:strVal val="visible"/>
                                      </p:to>
                                    </p:set>
                                    <p:animEffect transition="in" filter="fade">
                                      <p:cBhvr>
                                        <p:cTn id="11" dur="500"/>
                                        <p:tgtEl>
                                          <p:spTgt spid="170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705"/>
                                        </p:tgtEl>
                                        <p:attrNameLst>
                                          <p:attrName>style.visibility</p:attrName>
                                        </p:attrNameLst>
                                      </p:cBhvr>
                                      <p:to>
                                        <p:strVal val="visible"/>
                                      </p:to>
                                    </p:set>
                                    <p:animEffect transition="in" filter="fade">
                                      <p:cBhvr>
                                        <p:cTn id="16" dur="500"/>
                                        <p:tgtEl>
                                          <p:spTgt spid="1705"/>
                                        </p:tgtEl>
                                      </p:cBhvr>
                                    </p:animEffect>
                                    <p:anim calcmode="lin" valueType="num">
                                      <p:cBhvr>
                                        <p:cTn id="17" dur="500" fill="hold"/>
                                        <p:tgtEl>
                                          <p:spTgt spid="1705"/>
                                        </p:tgtEl>
                                        <p:attrNameLst>
                                          <p:attrName>ppt_x</p:attrName>
                                        </p:attrNameLst>
                                      </p:cBhvr>
                                      <p:tavLst>
                                        <p:tav tm="0">
                                          <p:val>
                                            <p:strVal val="#ppt_x"/>
                                          </p:val>
                                        </p:tav>
                                        <p:tav tm="100000">
                                          <p:val>
                                            <p:strVal val="#ppt_x"/>
                                          </p:val>
                                        </p:tav>
                                      </p:tavLst>
                                    </p:anim>
                                    <p:anim calcmode="lin" valueType="num">
                                      <p:cBhvr>
                                        <p:cTn id="18" dur="500" fill="hold"/>
                                        <p:tgtEl>
                                          <p:spTgt spid="170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706"/>
                                        </p:tgtEl>
                                        <p:attrNameLst>
                                          <p:attrName>style.visibility</p:attrName>
                                        </p:attrNameLst>
                                      </p:cBhvr>
                                      <p:to>
                                        <p:strVal val="visible"/>
                                      </p:to>
                                    </p:set>
                                    <p:animEffect transition="in" filter="wipe(up)">
                                      <p:cBhvr>
                                        <p:cTn id="23" dur="500"/>
                                        <p:tgtEl>
                                          <p:spTgt spid="1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sp>
        <p:nvSpPr>
          <p:cNvPr id="1369" name="Google Shape;1369;p64"/>
          <p:cNvSpPr txBox="1"/>
          <p:nvPr/>
        </p:nvSpPr>
        <p:spPr>
          <a:xfrm>
            <a:off x="2496150" y="4278250"/>
            <a:ext cx="4151700" cy="26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1"/>
                </a:solidFill>
                <a:latin typeface="Didact Gothic"/>
                <a:ea typeface="Didact Gothic"/>
                <a:cs typeface="Didact Gothic"/>
                <a:sym typeface="Didact Gothic"/>
              </a:rPr>
              <a:t>Please keep this slide for attribution</a:t>
            </a:r>
            <a:endParaRPr sz="1200">
              <a:solidFill>
                <a:schemeClr val="dk1"/>
              </a:solidFill>
              <a:latin typeface="Didact Gothic"/>
              <a:ea typeface="Didact Gothic"/>
              <a:cs typeface="Didact Gothic"/>
              <a:sym typeface="Didact Gothic"/>
            </a:endParaRPr>
          </a:p>
        </p:txBody>
      </p:sp>
      <p:grpSp>
        <p:nvGrpSpPr>
          <p:cNvPr id="1370" name="Google Shape;1370;p64"/>
          <p:cNvGrpSpPr/>
          <p:nvPr/>
        </p:nvGrpSpPr>
        <p:grpSpPr>
          <a:xfrm>
            <a:off x="1073055" y="1798921"/>
            <a:ext cx="738667" cy="502594"/>
            <a:chOff x="200200" y="2278225"/>
            <a:chExt cx="862425" cy="586800"/>
          </a:xfrm>
        </p:grpSpPr>
        <p:sp>
          <p:nvSpPr>
            <p:cNvPr id="1371" name="Google Shape;1371;p6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6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6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6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5" name="Google Shape;1375;p64"/>
          <p:cNvGrpSpPr/>
          <p:nvPr/>
        </p:nvGrpSpPr>
        <p:grpSpPr>
          <a:xfrm>
            <a:off x="7842033" y="2820105"/>
            <a:ext cx="535749" cy="547122"/>
            <a:chOff x="3477650" y="837700"/>
            <a:chExt cx="314425" cy="321100"/>
          </a:xfrm>
        </p:grpSpPr>
        <p:sp>
          <p:nvSpPr>
            <p:cNvPr id="1376" name="Google Shape;1376;p6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6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8" name="Google Shape;1378;p64"/>
          <p:cNvGrpSpPr/>
          <p:nvPr/>
        </p:nvGrpSpPr>
        <p:grpSpPr>
          <a:xfrm>
            <a:off x="1520230" y="2242996"/>
            <a:ext cx="738667" cy="502594"/>
            <a:chOff x="200200" y="2278225"/>
            <a:chExt cx="862425" cy="586800"/>
          </a:xfrm>
        </p:grpSpPr>
        <p:sp>
          <p:nvSpPr>
            <p:cNvPr id="1379" name="Google Shape;1379;p6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6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6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6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Rectangle 7">
            <a:extLst>
              <a:ext uri="{FF2B5EF4-FFF2-40B4-BE49-F238E27FC236}">
                <a16:creationId xmlns:a16="http://schemas.microsoft.com/office/drawing/2014/main" id="{FB6EFD22-DED3-817B-9F4F-260F9644B7C8}"/>
              </a:ext>
            </a:extLst>
          </p:cNvPr>
          <p:cNvSpPr/>
          <p:nvPr/>
        </p:nvSpPr>
        <p:spPr>
          <a:xfrm>
            <a:off x="1863090" y="3367227"/>
            <a:ext cx="5303520" cy="12362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1355;p64">
            <a:extLst>
              <a:ext uri="{FF2B5EF4-FFF2-40B4-BE49-F238E27FC236}">
                <a16:creationId xmlns:a16="http://schemas.microsoft.com/office/drawing/2014/main" id="{8314AB48-1FB9-5476-F88E-2547AB910CCF}"/>
              </a:ext>
            </a:extLst>
          </p:cNvPr>
          <p:cNvSpPr txBox="1">
            <a:spLocks noGrp="1"/>
          </p:cNvSpPr>
          <p:nvPr>
            <p:ph type="title"/>
          </p:nvPr>
        </p:nvSpPr>
        <p:spPr>
          <a:xfrm>
            <a:off x="1744740" y="1200828"/>
            <a:ext cx="5651931" cy="1698780"/>
          </a:xfrm>
          <a:prstGeom prst="rect">
            <a:avLst/>
          </a:prstGeom>
        </p:spPr>
        <p:txBody>
          <a:bodyPr spcFirstLastPara="1" wrap="square" lIns="91425" tIns="91425" rIns="91425" bIns="91425" anchor="t" anchorCtr="0">
            <a:noAutofit/>
          </a:bodyPr>
          <a:lstStyle/>
          <a:p>
            <a:pPr marL="0" lvl="0" indent="0" rtl="0">
              <a:lnSpc>
                <a:spcPct val="150000"/>
              </a:lnSpc>
              <a:spcBef>
                <a:spcPts val="0"/>
              </a:spcBef>
              <a:spcAft>
                <a:spcPts val="0"/>
              </a:spcAft>
              <a:buNone/>
            </a:pPr>
            <a:r>
              <a:rPr lang="en-US" sz="3500" b="1" dirty="0">
                <a:latin typeface="+mj-lt"/>
              </a:rPr>
              <a:t>CẢM ƠN CÁC BẠN</a:t>
            </a:r>
            <a:br>
              <a:rPr lang="en-US" sz="3500" b="1" dirty="0">
                <a:latin typeface="+mj-lt"/>
              </a:rPr>
            </a:br>
            <a:r>
              <a:rPr lang="en-US" sz="3500" b="1" dirty="0">
                <a:latin typeface="+mj-lt"/>
              </a:rPr>
              <a:t>ĐÃ CHÚ Ý LẮNG NGHE,</a:t>
            </a:r>
            <a:br>
              <a:rPr lang="en-US" sz="3500" b="1" dirty="0">
                <a:latin typeface="+mj-lt"/>
              </a:rPr>
            </a:br>
            <a:r>
              <a:rPr lang="en-US" sz="3500" b="1" dirty="0">
                <a:latin typeface="+mj-lt"/>
              </a:rPr>
              <a:t>HẸN GẶP LẠI!</a:t>
            </a:r>
            <a:endParaRPr sz="3500" b="1" dirty="0">
              <a:latin typeface="+mj-lt"/>
            </a:endParaRPr>
          </a:p>
        </p:txBody>
      </p:sp>
    </p:spTree>
  </p:cSld>
  <p:clrMapOvr>
    <a:masterClrMapping/>
  </p:clrMapOvr>
  <p:transition spd="med">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grpSp>
        <p:nvGrpSpPr>
          <p:cNvPr id="15" name="Group 14">
            <a:extLst>
              <a:ext uri="{FF2B5EF4-FFF2-40B4-BE49-F238E27FC236}">
                <a16:creationId xmlns:a16="http://schemas.microsoft.com/office/drawing/2014/main" id="{5A123E78-DE2B-A905-8F8D-009DE62DD346}"/>
              </a:ext>
            </a:extLst>
          </p:cNvPr>
          <p:cNvGrpSpPr/>
          <p:nvPr/>
        </p:nvGrpSpPr>
        <p:grpSpPr>
          <a:xfrm>
            <a:off x="3903218" y="932234"/>
            <a:ext cx="1337561" cy="741615"/>
            <a:chOff x="6734174" y="552280"/>
            <a:chExt cx="3797636" cy="1066800"/>
          </a:xfrm>
        </p:grpSpPr>
        <p:sp>
          <p:nvSpPr>
            <p:cNvPr id="16" name="Rounded Rectangle 16">
              <a:extLst>
                <a:ext uri="{FF2B5EF4-FFF2-40B4-BE49-F238E27FC236}">
                  <a16:creationId xmlns:a16="http://schemas.microsoft.com/office/drawing/2014/main" id="{0049EB15-7DA9-F6AC-06A5-2B0B1F36D01F}"/>
                </a:ext>
              </a:extLst>
            </p:cNvPr>
            <p:cNvSpPr/>
            <p:nvPr/>
          </p:nvSpPr>
          <p:spPr>
            <a:xfrm>
              <a:off x="6734174" y="552280"/>
              <a:ext cx="3797636" cy="1066800"/>
            </a:xfrm>
            <a:prstGeom prst="roundRect">
              <a:avLst/>
            </a:prstGeom>
            <a:noFill/>
            <a:ln w="28575" cap="flat" cmpd="sng" algn="ctr">
              <a:solidFill>
                <a:schemeClr val="bg2">
                  <a:lumMod val="50000"/>
                </a:scheme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mj-lt"/>
                <a:ea typeface="+mn-ea"/>
                <a:cs typeface="+mn-cs"/>
              </a:endParaRPr>
            </a:p>
          </p:txBody>
        </p:sp>
        <p:sp>
          <p:nvSpPr>
            <p:cNvPr id="17" name="Rectangle 16">
              <a:extLst>
                <a:ext uri="{FF2B5EF4-FFF2-40B4-BE49-F238E27FC236}">
                  <a16:creationId xmlns:a16="http://schemas.microsoft.com/office/drawing/2014/main" id="{9BD9690D-9D01-B23D-DF41-7BBE3A47C89F}"/>
                </a:ext>
              </a:extLst>
            </p:cNvPr>
            <p:cNvSpPr/>
            <p:nvPr/>
          </p:nvSpPr>
          <p:spPr>
            <a:xfrm>
              <a:off x="7051721" y="806199"/>
              <a:ext cx="3094885" cy="61982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CHÚ Ý</a:t>
              </a:r>
            </a:p>
          </p:txBody>
        </p:sp>
      </p:grpSp>
      <p:pic>
        <p:nvPicPr>
          <p:cNvPr id="19" name="Picture 8">
            <a:extLst>
              <a:ext uri="{FF2B5EF4-FFF2-40B4-BE49-F238E27FC236}">
                <a16:creationId xmlns:a16="http://schemas.microsoft.com/office/drawing/2014/main" id="{3B6403B9-E9DB-AC2A-C3B8-1E1B462E1D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907868" y="1466815"/>
            <a:ext cx="889128" cy="871345"/>
          </a:xfrm>
          <a:prstGeom prst="rect">
            <a:avLst/>
          </a:prstGeom>
        </p:spPr>
      </p:pic>
      <p:grpSp>
        <p:nvGrpSpPr>
          <p:cNvPr id="21" name="Group 20">
            <a:extLst>
              <a:ext uri="{FF2B5EF4-FFF2-40B4-BE49-F238E27FC236}">
                <a16:creationId xmlns:a16="http://schemas.microsoft.com/office/drawing/2014/main" id="{0DEBB782-B8C5-C282-4198-3F73EB380B9D}"/>
              </a:ext>
            </a:extLst>
          </p:cNvPr>
          <p:cNvGrpSpPr/>
          <p:nvPr/>
        </p:nvGrpSpPr>
        <p:grpSpPr>
          <a:xfrm>
            <a:off x="458846" y="2090968"/>
            <a:ext cx="8226307" cy="1106957"/>
            <a:chOff x="458846" y="2399578"/>
            <a:chExt cx="8226307" cy="1106957"/>
          </a:xfrm>
        </p:grpSpPr>
        <p:grpSp>
          <p:nvGrpSpPr>
            <p:cNvPr id="12" name="Group 6">
              <a:extLst>
                <a:ext uri="{FF2B5EF4-FFF2-40B4-BE49-F238E27FC236}">
                  <a16:creationId xmlns:a16="http://schemas.microsoft.com/office/drawing/2014/main" id="{E36A7DE7-8300-CF2B-F604-730537474C4F}"/>
                </a:ext>
              </a:extLst>
            </p:cNvPr>
            <p:cNvGrpSpPr/>
            <p:nvPr/>
          </p:nvGrpSpPr>
          <p:grpSpPr>
            <a:xfrm>
              <a:off x="458846" y="2439735"/>
              <a:ext cx="8226307" cy="1066800"/>
              <a:chOff x="0" y="0"/>
              <a:chExt cx="3848257" cy="1414874"/>
            </a:xfrm>
          </p:grpSpPr>
          <p:sp>
            <p:nvSpPr>
              <p:cNvPr id="13" name="Freeform 7">
                <a:extLst>
                  <a:ext uri="{FF2B5EF4-FFF2-40B4-BE49-F238E27FC236}">
                    <a16:creationId xmlns:a16="http://schemas.microsoft.com/office/drawing/2014/main" id="{DCAB3C9B-3235-FCE1-8686-C0A51E3682C2}"/>
                  </a:ext>
                </a:extLst>
              </p:cNvPr>
              <p:cNvSpPr/>
              <p:nvPr/>
            </p:nvSpPr>
            <p:spPr>
              <a:xfrm>
                <a:off x="0" y="0"/>
                <a:ext cx="3848257" cy="1414874"/>
              </a:xfrm>
              <a:custGeom>
                <a:avLst/>
                <a:gdLst/>
                <a:ahLst/>
                <a:cxnLst/>
                <a:rect l="l" t="t" r="r" b="b"/>
                <a:pathLst>
                  <a:path w="3848257" h="1414874">
                    <a:moveTo>
                      <a:pt x="0" y="0"/>
                    </a:moveTo>
                    <a:lnTo>
                      <a:pt x="3848257" y="0"/>
                    </a:lnTo>
                    <a:lnTo>
                      <a:pt x="3848257" y="1414874"/>
                    </a:lnTo>
                    <a:lnTo>
                      <a:pt x="0" y="1414874"/>
                    </a:lnTo>
                    <a:close/>
                  </a:path>
                </a:pathLst>
              </a:custGeom>
              <a:solidFill>
                <a:srgbClr val="FFFFFF">
                  <a:alpha val="28627"/>
                </a:srgbClr>
              </a:solidFill>
              <a:ln w="19050">
                <a:solidFill>
                  <a:srgbClr val="0070C0"/>
                </a:solidFill>
                <a:prstDash val="dash"/>
              </a:ln>
            </p:spPr>
            <p:txBody>
              <a:bodyPr/>
              <a:lstStyle/>
              <a:p>
                <a:endParaRPr lang="en-US"/>
              </a:p>
            </p:txBody>
          </p:sp>
          <p:sp>
            <p:nvSpPr>
              <p:cNvPr id="14" name="TextBox 8">
                <a:extLst>
                  <a:ext uri="{FF2B5EF4-FFF2-40B4-BE49-F238E27FC236}">
                    <a16:creationId xmlns:a16="http://schemas.microsoft.com/office/drawing/2014/main" id="{86CDCF97-8078-AB10-7E8B-D4BDE7A942B0}"/>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ct val="0"/>
                  </a:spcBef>
                  <a:spcAft>
                    <a:spcPts val="0"/>
                  </a:spcAft>
                  <a:buClrTx/>
                  <a:buSzTx/>
                  <a:buFontTx/>
                  <a:buNone/>
                  <a:tabLst/>
                  <a:defRPr/>
                </a:pPr>
                <a:endParaRPr kumimoji="0" sz="2200" b="0" i="0" u="none" strike="noStrike" kern="1200" cap="none" spc="0" normalizeH="0" baseline="0" noProof="0">
                  <a:ln>
                    <a:noFill/>
                  </a:ln>
                  <a:solidFill>
                    <a:prstClr val="black"/>
                  </a:solidFill>
                  <a:effectLst/>
                  <a:uLnTx/>
                  <a:uFillTx/>
                  <a:latin typeface="+mj-lt"/>
                  <a:ea typeface="+mn-ea"/>
                  <a:cs typeface="+mn-cs"/>
                </a:endParaRPr>
              </a:p>
            </p:txBody>
          </p:sp>
        </p:grpSp>
        <p:sp>
          <p:nvSpPr>
            <p:cNvPr id="20" name="Rectangle 19">
              <a:extLst>
                <a:ext uri="{FF2B5EF4-FFF2-40B4-BE49-F238E27FC236}">
                  <a16:creationId xmlns:a16="http://schemas.microsoft.com/office/drawing/2014/main" id="{A11A61D5-E1BB-861D-F144-A94C0B296CD9}"/>
                </a:ext>
              </a:extLst>
            </p:cNvPr>
            <p:cNvSpPr/>
            <p:nvPr/>
          </p:nvSpPr>
          <p:spPr>
            <a:xfrm>
              <a:off x="643022" y="2399578"/>
              <a:ext cx="7795259" cy="1045223"/>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lang="en-US" sz="2200" kern="1200" dirty="0" err="1">
                  <a:solidFill>
                    <a:prstClr val="black"/>
                  </a:solidFill>
                  <a:latin typeface="+mj-lt"/>
                  <a:ea typeface="+mn-ea"/>
                  <a:cs typeface="Arial" panose="020B0604020202020204" pitchFamily="34" charset="0"/>
                </a:rPr>
                <a:t>Mỗi</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đa</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thức</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được</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coi</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là</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một</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phân</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thức</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với</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mẫu</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thức</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bằng</a:t>
              </a:r>
              <a:r>
                <a:rPr lang="en-US" sz="2200" kern="1200" dirty="0">
                  <a:solidFill>
                    <a:prstClr val="black"/>
                  </a:solidFill>
                  <a:latin typeface="+mj-lt"/>
                  <a:ea typeface="+mn-ea"/>
                  <a:cs typeface="Arial" panose="020B0604020202020204" pitchFamily="34" charset="0"/>
                </a:rPr>
                <a:t> 1. </a:t>
              </a:r>
              <a:r>
                <a:rPr lang="en-US" sz="2200" kern="1200" dirty="0" err="1">
                  <a:solidFill>
                    <a:prstClr val="black"/>
                  </a:solidFill>
                  <a:latin typeface="+mj-lt"/>
                  <a:ea typeface="+mn-ea"/>
                  <a:cs typeface="Arial" panose="020B0604020202020204" pitchFamily="34" charset="0"/>
                </a:rPr>
                <a:t>Đặc</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biệt</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mỗi</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số</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thực</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là</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một</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phân</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thức</a:t>
              </a:r>
              <a:endParaRPr kumimoji="0" lang="en-US" sz="220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grpSp>
      <p:pic>
        <p:nvPicPr>
          <p:cNvPr id="23" name="Picture 22">
            <a:extLst>
              <a:ext uri="{FF2B5EF4-FFF2-40B4-BE49-F238E27FC236}">
                <a16:creationId xmlns:a16="http://schemas.microsoft.com/office/drawing/2014/main" id="{E2E5E979-D9BC-5787-8C88-3D577BFA3BB0}"/>
              </a:ext>
            </a:extLst>
          </p:cNvPr>
          <p:cNvPicPr>
            <a:picLocks noChangeAspect="1"/>
          </p:cNvPicPr>
          <p:nvPr/>
        </p:nvPicPr>
        <p:blipFill>
          <a:blip r:embed="rId5"/>
          <a:stretch>
            <a:fillRect/>
          </a:stretch>
        </p:blipFill>
        <p:spPr>
          <a:xfrm>
            <a:off x="-1" y="3141367"/>
            <a:ext cx="3327513" cy="18717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16" name="TextBox 15">
            <a:extLst>
              <a:ext uri="{FF2B5EF4-FFF2-40B4-BE49-F238E27FC236}">
                <a16:creationId xmlns:a16="http://schemas.microsoft.com/office/drawing/2014/main" id="{41B1A985-938D-3C57-3B69-86A79D7F9377}"/>
              </a:ext>
            </a:extLst>
          </p:cNvPr>
          <p:cNvSpPr txBox="1"/>
          <p:nvPr/>
        </p:nvSpPr>
        <p:spPr>
          <a:xfrm>
            <a:off x="832330" y="527673"/>
            <a:ext cx="3164467" cy="605909"/>
          </a:xfrm>
          <a:prstGeom prst="flowChartTerminator">
            <a:avLst/>
          </a:prstGeom>
          <a:solidFill>
            <a:srgbClr val="FDD7E2"/>
          </a:solidFill>
          <a:ln w="38100">
            <a:solidFill>
              <a:schemeClr val="bg2">
                <a:lumMod val="75000"/>
              </a:schemeClr>
            </a:solidFill>
            <a:prstDash val="solid"/>
          </a:ln>
        </p:spPr>
        <p:txBody>
          <a:bodyPr wrap="square" rtlCol="0" anchor="ctr">
            <a:spAutoFit/>
          </a:bodyPr>
          <a:lstStyle/>
          <a:p>
            <a:pPr algn="ctr">
              <a:buClrTx/>
              <a:buFontTx/>
              <a:buNone/>
            </a:pPr>
            <a:r>
              <a:rPr lang="nl-NL" sz="2200" b="1" kern="1200" dirty="0" err="1">
                <a:solidFill>
                  <a:prstClr val="black"/>
                </a:solidFill>
                <a:latin typeface="+mj-lt"/>
                <a:ea typeface="+mn-ea"/>
                <a:cs typeface="Arial" panose="020B0604020202020204" pitchFamily="34" charset="0"/>
              </a:rPr>
              <a:t>Ví</a:t>
            </a:r>
            <a:r>
              <a:rPr lang="nl-NL" sz="2200" b="1" kern="1200" dirty="0">
                <a:solidFill>
                  <a:prstClr val="black"/>
                </a:solidFill>
                <a:latin typeface="+mj-lt"/>
                <a:ea typeface="+mn-ea"/>
                <a:cs typeface="Arial" panose="020B0604020202020204" pitchFamily="34" charset="0"/>
              </a:rPr>
              <a:t> </a:t>
            </a:r>
            <a:r>
              <a:rPr lang="nl-NL" sz="2200" b="1" kern="1200" dirty="0" err="1">
                <a:solidFill>
                  <a:prstClr val="black"/>
                </a:solidFill>
                <a:latin typeface="+mj-lt"/>
                <a:ea typeface="+mn-ea"/>
                <a:cs typeface="Arial" panose="020B0604020202020204" pitchFamily="34" charset="0"/>
              </a:rPr>
              <a:t>dụ</a:t>
            </a:r>
            <a:r>
              <a:rPr lang="nl-NL" sz="2200" b="1" kern="1200" dirty="0">
                <a:solidFill>
                  <a:prstClr val="black"/>
                </a:solidFill>
                <a:latin typeface="+mj-lt"/>
                <a:ea typeface="+mn-ea"/>
                <a:cs typeface="Arial" panose="020B0604020202020204" pitchFamily="34" charset="0"/>
              </a:rPr>
              <a:t> 1: SGK – tr.30</a:t>
            </a:r>
            <a:endParaRPr lang="en-US" sz="2200" kern="1200" dirty="0">
              <a:solidFill>
                <a:prstClr val="black"/>
              </a:solidFill>
              <a:latin typeface="+mj-lt"/>
              <a:ea typeface="+mn-ea"/>
              <a:cs typeface="Arial" panose="020B0604020202020204" pitchFamily="34" charset="0"/>
            </a:endParaRPr>
          </a:p>
        </p:txBody>
      </p:sp>
      <p:sp>
        <p:nvSpPr>
          <p:cNvPr id="17" name="TextBox 16">
            <a:extLst>
              <a:ext uri="{FF2B5EF4-FFF2-40B4-BE49-F238E27FC236}">
                <a16:creationId xmlns:a16="http://schemas.microsoft.com/office/drawing/2014/main" id="{5A06EA10-605B-4E99-4A17-8A6D2CF3B3C5}"/>
              </a:ext>
            </a:extLst>
          </p:cNvPr>
          <p:cNvSpPr txBox="1"/>
          <p:nvPr/>
        </p:nvSpPr>
        <p:spPr>
          <a:xfrm>
            <a:off x="832330" y="347037"/>
            <a:ext cx="7390954" cy="1341457"/>
          </a:xfrm>
          <a:prstGeom prst="rect">
            <a:avLst/>
          </a:prstGeom>
          <a:noFill/>
        </p:spPr>
        <p:txBody>
          <a:bodyPr wrap="square">
            <a:spAutoFit/>
          </a:bodyPr>
          <a:lstStyle/>
          <a:p>
            <a:pPr algn="just">
              <a:lnSpc>
                <a:spcPct val="200000"/>
              </a:lnSpc>
              <a:buClrTx/>
              <a:buFontTx/>
              <a:buNone/>
            </a:pPr>
            <a:r>
              <a:rPr lang="en-US" sz="2200" kern="1200" dirty="0">
                <a:solidFill>
                  <a:prstClr val="black"/>
                </a:solidFill>
                <a:latin typeface="+mj-lt"/>
                <a:ea typeface="+mn-ea"/>
                <a:cs typeface="Arial" panose="020B0604020202020204" pitchFamily="34" charset="0"/>
              </a:rPr>
              <a:t>			      Trong </a:t>
            </a:r>
            <a:r>
              <a:rPr lang="en-US" sz="2200" kern="1200" dirty="0" err="1">
                <a:solidFill>
                  <a:prstClr val="black"/>
                </a:solidFill>
                <a:latin typeface="+mj-lt"/>
                <a:ea typeface="+mn-ea"/>
                <a:cs typeface="Arial" panose="020B0604020202020204" pitchFamily="34" charset="0"/>
              </a:rPr>
              <a:t>những</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biểu</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thức</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sau</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biểu</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thức</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nào</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là</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phân</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thức</a:t>
            </a:r>
            <a:r>
              <a:rPr lang="en-US" sz="2200" kern="1200" dirty="0">
                <a:solidFill>
                  <a:prstClr val="black"/>
                </a:solidFill>
                <a:latin typeface="+mj-lt"/>
                <a:ea typeface="+mn-ea"/>
                <a:cs typeface="Arial" panose="020B0604020202020204" pitchFamily="34" charset="0"/>
              </a:rPr>
              <a:t>?</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29F3B48-DF40-1AB0-284E-5A020A3CD367}"/>
                  </a:ext>
                </a:extLst>
              </p:cNvPr>
              <p:cNvSpPr txBox="1"/>
              <p:nvPr/>
            </p:nvSpPr>
            <p:spPr>
              <a:xfrm>
                <a:off x="70534" y="1943028"/>
                <a:ext cx="972752" cy="73404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2</m:t>
                          </m:r>
                          <m:r>
                            <a:rPr lang="en-US" sz="2200" b="0" i="1" smtClean="0">
                              <a:latin typeface="Cambria Math" panose="02040503050406030204" pitchFamily="18" charset="0"/>
                            </a:rPr>
                            <m:t>𝑥</m:t>
                          </m:r>
                          <m:r>
                            <a:rPr lang="en-US" sz="2200" b="0" i="1" smtClean="0">
                              <a:latin typeface="Cambria Math" panose="02040503050406030204" pitchFamily="18" charset="0"/>
                            </a:rPr>
                            <m:t>+1</m:t>
                          </m:r>
                        </m:num>
                        <m:den>
                          <m:r>
                            <a:rPr lang="en-US" sz="2200" b="0" i="1" smtClean="0">
                              <a:latin typeface="Cambria Math" panose="02040503050406030204" pitchFamily="18" charset="0"/>
                            </a:rPr>
                            <m:t>𝑥</m:t>
                          </m:r>
                          <m:r>
                            <a:rPr lang="en-US" sz="2200" b="0" i="1" smtClean="0">
                              <a:latin typeface="Cambria Math" panose="02040503050406030204" pitchFamily="18" charset="0"/>
                            </a:rPr>
                            <m:t>+4</m:t>
                          </m:r>
                        </m:den>
                      </m:f>
                    </m:oMath>
                  </m:oMathPara>
                </a14:m>
                <a:endParaRPr lang="en-US" sz="2200" dirty="0">
                  <a:latin typeface="+mj-lt"/>
                </a:endParaRPr>
              </a:p>
            </p:txBody>
          </p:sp>
        </mc:Choice>
        <mc:Fallback xmlns="">
          <p:sp>
            <p:nvSpPr>
              <p:cNvPr id="21" name="TextBox 20">
                <a:extLst>
                  <a:ext uri="{FF2B5EF4-FFF2-40B4-BE49-F238E27FC236}">
                    <a16:creationId xmlns:a16="http://schemas.microsoft.com/office/drawing/2014/main" id="{129F3B48-DF40-1AB0-284E-5A020A3CD367}"/>
                  </a:ext>
                </a:extLst>
              </p:cNvPr>
              <p:cNvSpPr txBox="1">
                <a:spLocks noRot="1" noChangeAspect="1" noMove="1" noResize="1" noEditPoints="1" noAdjustHandles="1" noChangeArrowheads="1" noChangeShapeType="1" noTextEdit="1"/>
              </p:cNvSpPr>
              <p:nvPr/>
            </p:nvSpPr>
            <p:spPr>
              <a:xfrm>
                <a:off x="70534" y="1943028"/>
                <a:ext cx="972752" cy="73404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9176E9B6-90F8-13B5-0226-6E309C5E9CD5}"/>
                  </a:ext>
                </a:extLst>
              </p:cNvPr>
              <p:cNvSpPr txBox="1"/>
              <p:nvPr/>
            </p:nvSpPr>
            <p:spPr>
              <a:xfrm>
                <a:off x="620083" y="3255977"/>
                <a:ext cx="2873167" cy="1420325"/>
              </a:xfrm>
              <a:prstGeom prst="rect">
                <a:avLst/>
              </a:prstGeom>
              <a:noFill/>
              <a:ln>
                <a:solidFill>
                  <a:schemeClr val="bg2"/>
                </a:solidFill>
              </a:ln>
            </p:spPr>
            <p:txBody>
              <a:bodyPr wrap="square">
                <a:spAutoFit/>
              </a:bodyPr>
              <a:lstStyle/>
              <a:p>
                <a:pPr algn="just">
                  <a:lnSpc>
                    <a:spcPct val="150000"/>
                  </a:lnSpc>
                </a:pPr>
                <a:r>
                  <a:rPr lang="en-US" sz="2000" kern="1200" dirty="0">
                    <a:solidFill>
                      <a:prstClr val="black"/>
                    </a:solidFill>
                    <a:latin typeface="+mj-lt"/>
                    <a:ea typeface="+mn-ea"/>
                    <a:cs typeface="Arial" panose="020B0604020202020204" pitchFamily="34" charset="0"/>
                  </a:rPr>
                  <a:t>Là </a:t>
                </a:r>
                <a:r>
                  <a:rPr lang="en-US" sz="2000" kern="1200" dirty="0" err="1">
                    <a:solidFill>
                      <a:prstClr val="black"/>
                    </a:solidFill>
                    <a:latin typeface="+mj-lt"/>
                    <a:ea typeface="+mn-ea"/>
                    <a:cs typeface="Arial" panose="020B0604020202020204" pitchFamily="34" charset="0"/>
                  </a:rPr>
                  <a:t>phân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thức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vì</a:t>
                </a:r>
                <a:r>
                  <a:rPr lang="en-US" sz="2000" kern="1200" dirty="0">
                    <a:solidFill>
                      <a:prstClr val="black"/>
                    </a:solidFill>
                    <a:latin typeface="+mj-lt"/>
                    <a:ea typeface="+mn-ea"/>
                    <a:cs typeface="Arial" panose="020B0604020202020204" pitchFamily="34" charset="0"/>
                  </a:rPr>
                  <a:t> </a:t>
                </a:r>
                <a14:m>
                  <m:oMath xmlns:m="http://schemas.openxmlformats.org/officeDocument/2006/math">
                    <m:r>
                      <a:rPr lang="en-US" sz="2000" b="0" i="1" kern="1200" smtClean="0">
                        <a:solidFill>
                          <a:prstClr val="black"/>
                        </a:solidFill>
                        <a:latin typeface="Cambria Math" panose="02040503050406030204" pitchFamily="18" charset="0"/>
                        <a:ea typeface="+mn-ea"/>
                        <a:cs typeface="Arial" panose="020B0604020202020204" pitchFamily="34" charset="0"/>
                      </a:rPr>
                      <m:t>2</m:t>
                    </m:r>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+1</m:t>
                    </m:r>
                  </m:oMath>
                </a14:m>
                <a:r>
                  <a:rPr lang="en-US" sz="2000" dirty="0">
                    <a:latin typeface="+mj-lt"/>
                  </a:rPr>
                  <a:t>; </a:t>
                </a:r>
                <a14:m>
                  <m:oMath xmlns:m="http://schemas.openxmlformats.org/officeDocument/2006/math">
                    <m:r>
                      <a:rPr lang="en-US" sz="2000" b="0" i="1" smtClean="0">
                        <a:latin typeface="Cambria Math" panose="02040503050406030204" pitchFamily="18" charset="0"/>
                      </a:rPr>
                      <m:t>𝑥</m:t>
                    </m:r>
                    <m:r>
                      <a:rPr lang="en-US" sz="2000" b="0" i="1" smtClean="0">
                        <a:latin typeface="Cambria Math" panose="02040503050406030204" pitchFamily="18" charset="0"/>
                      </a:rPr>
                      <m:t>+4</m:t>
                    </m:r>
                  </m:oMath>
                </a14:m>
                <a:r>
                  <a:rPr lang="en-US" sz="2000" dirty="0">
                    <a:latin typeface="+mj-lt"/>
                  </a:rPr>
                  <a:t> </a:t>
                </a:r>
                <a:r>
                  <a:rPr lang="en-US" sz="2000" dirty="0" err="1">
                    <a:latin typeface="+mj-lt"/>
                  </a:rPr>
                  <a:t>là</a:t>
                </a:r>
                <a:r>
                  <a:rPr lang="en-US" sz="2000" dirty="0">
                    <a:latin typeface="+mj-lt"/>
                  </a:rPr>
                  <a:t> </a:t>
                </a:r>
                <a:r>
                  <a:rPr lang="en-US" sz="2000" dirty="0" err="1">
                    <a:latin typeface="+mj-lt"/>
                  </a:rPr>
                  <a:t>các</a:t>
                </a:r>
                <a:r>
                  <a:rPr lang="en-US" sz="2000" dirty="0">
                    <a:latin typeface="+mj-lt"/>
                  </a:rPr>
                  <a:t> </a:t>
                </a:r>
                <a:r>
                  <a:rPr lang="en-US" sz="2000" dirty="0" err="1">
                    <a:latin typeface="+mj-lt"/>
                  </a:rPr>
                  <a:t>đa</a:t>
                </a:r>
                <a:r>
                  <a:rPr lang="en-US" sz="2000" dirty="0">
                    <a:latin typeface="+mj-lt"/>
                  </a:rPr>
                  <a:t> </a:t>
                </a:r>
                <a:r>
                  <a:rPr lang="en-US" sz="2000" dirty="0" err="1">
                    <a:latin typeface="+mj-lt"/>
                  </a:rPr>
                  <a:t>thức</a:t>
                </a:r>
                <a:r>
                  <a:rPr lang="en-US" sz="2000" dirty="0">
                    <a:latin typeface="+mj-lt"/>
                  </a:rPr>
                  <a:t> </a:t>
                </a:r>
                <a:r>
                  <a:rPr lang="en-US" sz="2000" dirty="0" err="1">
                    <a:latin typeface="+mj-lt"/>
                  </a:rPr>
                  <a:t>và</a:t>
                </a:r>
                <a:r>
                  <a:rPr lang="en-US" sz="2000" dirty="0">
                    <a:latin typeface="+mj-lt"/>
                  </a:rPr>
                  <a:t> </a:t>
                </a:r>
                <a14:m>
                  <m:oMath xmlns:m="http://schemas.openxmlformats.org/officeDocument/2006/math">
                    <m:r>
                      <a:rPr lang="en-US" sz="2000" b="0" i="1" smtClean="0">
                        <a:latin typeface="Cambria Math" panose="02040503050406030204" pitchFamily="18" charset="0"/>
                      </a:rPr>
                      <m:t>𝑥</m:t>
                    </m:r>
                    <m:r>
                      <a:rPr lang="en-US" sz="2000" b="0" i="1" smtClean="0">
                        <a:latin typeface="Cambria Math" panose="02040503050406030204" pitchFamily="18" charset="0"/>
                      </a:rPr>
                      <m:t>+4</m:t>
                    </m:r>
                  </m:oMath>
                </a14:m>
                <a:r>
                  <a:rPr lang="en-US" sz="2000" dirty="0">
                    <a:latin typeface="+mj-lt"/>
                  </a:rPr>
                  <a:t> khác </a:t>
                </a:r>
                <a:r>
                  <a:rPr lang="en-US" sz="2000" dirty="0" err="1">
                    <a:latin typeface="+mj-lt"/>
                  </a:rPr>
                  <a:t>đa</a:t>
                </a:r>
                <a:r>
                  <a:rPr lang="en-US" sz="2000" dirty="0">
                    <a:latin typeface="+mj-lt"/>
                  </a:rPr>
                  <a:t> </a:t>
                </a:r>
                <a:r>
                  <a:rPr lang="en-US" sz="2000" dirty="0" err="1">
                    <a:latin typeface="+mj-lt"/>
                  </a:rPr>
                  <a:t>thức</a:t>
                </a:r>
                <a:r>
                  <a:rPr lang="en-US" sz="2000" dirty="0">
                    <a:latin typeface="+mj-lt"/>
                  </a:rPr>
                  <a:t> 0</a:t>
                </a:r>
              </a:p>
            </p:txBody>
          </p:sp>
        </mc:Choice>
        <mc:Fallback xmlns="">
          <p:sp>
            <p:nvSpPr>
              <p:cNvPr id="24" name="TextBox 23">
                <a:extLst>
                  <a:ext uri="{FF2B5EF4-FFF2-40B4-BE49-F238E27FC236}">
                    <a16:creationId xmlns:a16="http://schemas.microsoft.com/office/drawing/2014/main" id="{9176E9B6-90F8-13B5-0226-6E309C5E9CD5}"/>
                  </a:ext>
                </a:extLst>
              </p:cNvPr>
              <p:cNvSpPr txBox="1">
                <a:spLocks noRot="1" noChangeAspect="1" noMove="1" noResize="1" noEditPoints="1" noAdjustHandles="1" noChangeArrowheads="1" noChangeShapeType="1" noTextEdit="1"/>
              </p:cNvSpPr>
              <p:nvPr/>
            </p:nvSpPr>
            <p:spPr>
              <a:xfrm>
                <a:off x="620083" y="3255977"/>
                <a:ext cx="2873167" cy="1420325"/>
              </a:xfrm>
              <a:prstGeom prst="rect">
                <a:avLst/>
              </a:prstGeom>
              <a:blipFill>
                <a:blip r:embed="rId4"/>
                <a:stretch>
                  <a:fillRect l="-2114" r="-1903" b="-6383"/>
                </a:stretch>
              </a:blipFill>
              <a:ln>
                <a:solidFill>
                  <a:schemeClr val="bg2"/>
                </a:solidFill>
              </a:ln>
            </p:spPr>
            <p:txBody>
              <a:bodyPr/>
              <a:lstStyle/>
              <a:p>
                <a:r>
                  <a:rPr lang="en-US">
                    <a:noFill/>
                  </a:rPr>
                  <a:t> </a:t>
                </a:r>
              </a:p>
            </p:txBody>
          </p:sp>
        </mc:Fallback>
      </mc:AlternateContent>
      <p:sp>
        <p:nvSpPr>
          <p:cNvPr id="25" name="Arrow: Down 24">
            <a:extLst>
              <a:ext uri="{FF2B5EF4-FFF2-40B4-BE49-F238E27FC236}">
                <a16:creationId xmlns:a16="http://schemas.microsoft.com/office/drawing/2014/main" id="{9E412787-C5D1-1AD9-6E64-938D32E2404B}"/>
              </a:ext>
            </a:extLst>
          </p:cNvPr>
          <p:cNvSpPr/>
          <p:nvPr/>
        </p:nvSpPr>
        <p:spPr>
          <a:xfrm rot="16760982">
            <a:off x="6488969" y="2397945"/>
            <a:ext cx="179951" cy="513308"/>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4464EBA8-1CCB-598C-05A6-510D0C0B5712}"/>
                  </a:ext>
                </a:extLst>
              </p:cNvPr>
              <p:cNvSpPr txBox="1"/>
              <p:nvPr/>
            </p:nvSpPr>
            <p:spPr>
              <a:xfrm>
                <a:off x="6958037" y="1803574"/>
                <a:ext cx="1923096" cy="1613006"/>
              </a:xfrm>
              <a:prstGeom prst="rect">
                <a:avLst/>
              </a:prstGeom>
              <a:noFill/>
              <a:ln>
                <a:solidFill>
                  <a:schemeClr val="bg2"/>
                </a:solidFill>
              </a:ln>
            </p:spPr>
            <p:txBody>
              <a:bodyPr wrap="square">
                <a:spAutoFit/>
              </a:bodyPr>
              <a:lstStyle/>
              <a:p>
                <a:pPr algn="just">
                  <a:lnSpc>
                    <a:spcPct val="150000"/>
                  </a:lnSpc>
                </a:pPr>
                <a:r>
                  <a:rPr lang="en-US" sz="2000" kern="1200" dirty="0">
                    <a:solidFill>
                      <a:prstClr val="black"/>
                    </a:solidFill>
                    <a:latin typeface="+mj-lt"/>
                    <a:ea typeface="+mn-ea"/>
                    <a:cs typeface="Arial" panose="020B0604020202020204" pitchFamily="34" charset="0"/>
                  </a:rPr>
                  <a:t>Không </a:t>
                </a:r>
                <a:r>
                  <a:rPr lang="en-US" sz="2000" kern="1200" dirty="0" err="1">
                    <a:solidFill>
                      <a:prstClr val="black"/>
                    </a:solidFill>
                    <a:latin typeface="+mj-lt"/>
                    <a:ea typeface="+mn-ea"/>
                    <a:cs typeface="Arial" panose="020B0604020202020204" pitchFamily="34" charset="0"/>
                  </a:rPr>
                  <a:t>là</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phân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thức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vì</a:t>
                </a:r>
                <a:r>
                  <a:rPr lang="en-US" sz="2000" kern="1200" dirty="0">
                    <a:solidFill>
                      <a:prstClr val="black"/>
                    </a:solidFill>
                    <a:latin typeface="+mj-lt"/>
                    <a:ea typeface="+mn-ea"/>
                    <a:cs typeface="Arial" panose="020B0604020202020204" pitchFamily="34" charset="0"/>
                  </a:rPr>
                  <a:t>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1</m:t>
                        </m:r>
                      </m:num>
                      <m:den>
                        <m:r>
                          <a:rPr lang="en-US" sz="2000" b="0" i="1" kern="1200" smtClean="0">
                            <a:solidFill>
                              <a:prstClr val="black"/>
                            </a:solidFill>
                            <a:latin typeface="Cambria Math" panose="02040503050406030204" pitchFamily="18" charset="0"/>
                            <a:ea typeface="+mn-ea"/>
                            <a:cs typeface="Arial" panose="020B0604020202020204" pitchFamily="34" charset="0"/>
                          </a:rPr>
                          <m:t>𝑥</m:t>
                        </m:r>
                      </m:den>
                    </m:f>
                  </m:oMath>
                </a14:m>
                <a:r>
                  <a:rPr lang="en-US" sz="2000" dirty="0">
                    <a:latin typeface="+mj-lt"/>
                  </a:rPr>
                  <a:t> </a:t>
                </a:r>
                <a:r>
                  <a:rPr lang="en-US" sz="2000" dirty="0" err="1">
                    <a:latin typeface="+mj-lt"/>
                  </a:rPr>
                  <a:t>không</a:t>
                </a:r>
                <a:r>
                  <a:rPr lang="en-US" sz="2000" dirty="0">
                    <a:latin typeface="+mj-lt"/>
                  </a:rPr>
                  <a:t> </a:t>
                </a:r>
                <a:r>
                  <a:rPr lang="en-US" sz="2000" dirty="0" err="1">
                    <a:latin typeface="+mj-lt"/>
                  </a:rPr>
                  <a:t>phải</a:t>
                </a:r>
                <a:r>
                  <a:rPr lang="en-US" sz="2000" dirty="0">
                    <a:latin typeface="+mj-lt"/>
                  </a:rPr>
                  <a:t> </a:t>
                </a:r>
                <a:r>
                  <a:rPr lang="en-US" sz="2000" dirty="0" err="1">
                    <a:latin typeface="+mj-lt"/>
                  </a:rPr>
                  <a:t>là</a:t>
                </a:r>
                <a:r>
                  <a:rPr lang="en-US" sz="2000" dirty="0">
                    <a:latin typeface="+mj-lt"/>
                  </a:rPr>
                  <a:t> </a:t>
                </a:r>
                <a:r>
                  <a:rPr lang="en-US" sz="2000" dirty="0" err="1">
                    <a:latin typeface="+mj-lt"/>
                  </a:rPr>
                  <a:t>đa</a:t>
                </a:r>
                <a:r>
                  <a:rPr lang="en-US" sz="2000" dirty="0">
                    <a:latin typeface="+mj-lt"/>
                  </a:rPr>
                  <a:t> </a:t>
                </a:r>
                <a:r>
                  <a:rPr lang="en-US" sz="2000" dirty="0" err="1">
                    <a:latin typeface="+mj-lt"/>
                  </a:rPr>
                  <a:t>thức</a:t>
                </a:r>
                <a:endParaRPr lang="en-US" sz="2000" dirty="0">
                  <a:latin typeface="+mj-lt"/>
                </a:endParaRPr>
              </a:p>
            </p:txBody>
          </p:sp>
        </mc:Choice>
        <mc:Fallback xmlns="">
          <p:sp>
            <p:nvSpPr>
              <p:cNvPr id="26" name="TextBox 25">
                <a:extLst>
                  <a:ext uri="{FF2B5EF4-FFF2-40B4-BE49-F238E27FC236}">
                    <a16:creationId xmlns:a16="http://schemas.microsoft.com/office/drawing/2014/main" id="{4464EBA8-1CCB-598C-05A6-510D0C0B5712}"/>
                  </a:ext>
                </a:extLst>
              </p:cNvPr>
              <p:cNvSpPr txBox="1">
                <a:spLocks noRot="1" noChangeAspect="1" noMove="1" noResize="1" noEditPoints="1" noAdjustHandles="1" noChangeArrowheads="1" noChangeShapeType="1" noTextEdit="1"/>
              </p:cNvSpPr>
              <p:nvPr/>
            </p:nvSpPr>
            <p:spPr>
              <a:xfrm>
                <a:off x="6958037" y="1803574"/>
                <a:ext cx="1923096" cy="1613006"/>
              </a:xfrm>
              <a:prstGeom prst="rect">
                <a:avLst/>
              </a:prstGeom>
              <a:blipFill>
                <a:blip r:embed="rId5"/>
                <a:stretch>
                  <a:fillRect l="-2830" r="-2830" b="-6015"/>
                </a:stretch>
              </a:blipFill>
              <a:ln>
                <a:solidFill>
                  <a:schemeClr val="bg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61145E87-B7D5-9B9B-A2A4-030CBE34E60D}"/>
                  </a:ext>
                </a:extLst>
              </p:cNvPr>
              <p:cNvSpPr txBox="1"/>
              <p:nvPr/>
            </p:nvSpPr>
            <p:spPr>
              <a:xfrm>
                <a:off x="2520498" y="2006310"/>
                <a:ext cx="972752" cy="73000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𝑥𝑦</m:t>
                          </m:r>
                        </m:num>
                        <m:den>
                          <m:r>
                            <a:rPr lang="en-US" sz="2200" b="0" i="1" smtClean="0">
                              <a:latin typeface="Cambria Math" panose="02040503050406030204" pitchFamily="18" charset="0"/>
                            </a:rPr>
                            <m:t>𝑥</m:t>
                          </m:r>
                          <m:r>
                            <a:rPr lang="en-US" sz="2200" b="0" i="1" smtClean="0">
                              <a:latin typeface="Cambria Math" panose="02040503050406030204" pitchFamily="18" charset="0"/>
                            </a:rPr>
                            <m:t>+2</m:t>
                          </m:r>
                          <m:r>
                            <a:rPr lang="en-US" sz="2200" b="0" i="1" smtClean="0">
                              <a:latin typeface="Cambria Math" panose="02040503050406030204" pitchFamily="18" charset="0"/>
                            </a:rPr>
                            <m:t>𝑦</m:t>
                          </m:r>
                        </m:den>
                      </m:f>
                    </m:oMath>
                  </m:oMathPara>
                </a14:m>
                <a:endParaRPr lang="en-US" sz="2200" dirty="0">
                  <a:latin typeface="+mj-lt"/>
                </a:endParaRPr>
              </a:p>
            </p:txBody>
          </p:sp>
        </mc:Choice>
        <mc:Fallback xmlns="">
          <p:sp>
            <p:nvSpPr>
              <p:cNvPr id="2" name="TextBox 1">
                <a:extLst>
                  <a:ext uri="{FF2B5EF4-FFF2-40B4-BE49-F238E27FC236}">
                    <a16:creationId xmlns:a16="http://schemas.microsoft.com/office/drawing/2014/main" id="{61145E87-B7D5-9B9B-A2A4-030CBE34E60D}"/>
                  </a:ext>
                </a:extLst>
              </p:cNvPr>
              <p:cNvSpPr txBox="1">
                <a:spLocks noRot="1" noChangeAspect="1" noMove="1" noResize="1" noEditPoints="1" noAdjustHandles="1" noChangeArrowheads="1" noChangeShapeType="1" noTextEdit="1"/>
              </p:cNvSpPr>
              <p:nvPr/>
            </p:nvSpPr>
            <p:spPr>
              <a:xfrm>
                <a:off x="2520498" y="2006310"/>
                <a:ext cx="972752" cy="73000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0E95ECE-2145-4A24-E4C7-E151620156C8}"/>
                  </a:ext>
                </a:extLst>
              </p:cNvPr>
              <p:cNvSpPr txBox="1"/>
              <p:nvPr/>
            </p:nvSpPr>
            <p:spPr>
              <a:xfrm>
                <a:off x="5238530" y="1735568"/>
                <a:ext cx="972752" cy="9555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200" b="0" i="1" smtClean="0">
                              <a:latin typeface="Cambria Math" panose="02040503050406030204" pitchFamily="18" charset="0"/>
                            </a:rPr>
                          </m:ctrlPr>
                        </m:fPr>
                        <m:num>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1</m:t>
                              </m:r>
                            </m:num>
                            <m:den>
                              <m:r>
                                <a:rPr lang="en-US" sz="2200" b="0" i="1" smtClean="0">
                                  <a:latin typeface="Cambria Math" panose="02040503050406030204" pitchFamily="18" charset="0"/>
                                </a:rPr>
                                <m:t>𝑥</m:t>
                              </m:r>
                            </m:den>
                          </m:f>
                        </m:num>
                        <m:den>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𝑥</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+1</m:t>
                          </m:r>
                        </m:den>
                      </m:f>
                    </m:oMath>
                  </m:oMathPara>
                </a14:m>
                <a:endParaRPr lang="en-US" sz="2200" dirty="0">
                  <a:latin typeface="+mj-lt"/>
                </a:endParaRPr>
              </a:p>
            </p:txBody>
          </p:sp>
        </mc:Choice>
        <mc:Fallback xmlns="">
          <p:sp>
            <p:nvSpPr>
              <p:cNvPr id="3" name="TextBox 2">
                <a:extLst>
                  <a:ext uri="{FF2B5EF4-FFF2-40B4-BE49-F238E27FC236}">
                    <a16:creationId xmlns:a16="http://schemas.microsoft.com/office/drawing/2014/main" id="{90E95ECE-2145-4A24-E4C7-E151620156C8}"/>
                  </a:ext>
                </a:extLst>
              </p:cNvPr>
              <p:cNvSpPr txBox="1">
                <a:spLocks noRot="1" noChangeAspect="1" noMove="1" noResize="1" noEditPoints="1" noAdjustHandles="1" noChangeArrowheads="1" noChangeShapeType="1" noTextEdit="1"/>
              </p:cNvSpPr>
              <p:nvPr/>
            </p:nvSpPr>
            <p:spPr>
              <a:xfrm>
                <a:off x="5238530" y="1735568"/>
                <a:ext cx="972752" cy="955583"/>
              </a:xfrm>
              <a:prstGeom prst="rect">
                <a:avLst/>
              </a:prstGeom>
              <a:blipFill>
                <a:blip r:embed="rId7"/>
                <a:stretch>
                  <a:fillRect/>
                </a:stretch>
              </a:blipFill>
            </p:spPr>
            <p:txBody>
              <a:bodyPr/>
              <a:lstStyle/>
              <a:p>
                <a:r>
                  <a:rPr lang="en-US">
                    <a:noFill/>
                  </a:rPr>
                  <a:t> </a:t>
                </a:r>
              </a:p>
            </p:txBody>
          </p:sp>
        </mc:Fallback>
      </mc:AlternateContent>
      <p:sp>
        <p:nvSpPr>
          <p:cNvPr id="5" name="Arrow: Down 4">
            <a:extLst>
              <a:ext uri="{FF2B5EF4-FFF2-40B4-BE49-F238E27FC236}">
                <a16:creationId xmlns:a16="http://schemas.microsoft.com/office/drawing/2014/main" id="{D57E039B-C550-82BB-2F46-4722F663B3EF}"/>
              </a:ext>
            </a:extLst>
          </p:cNvPr>
          <p:cNvSpPr/>
          <p:nvPr/>
        </p:nvSpPr>
        <p:spPr>
          <a:xfrm rot="19745848" flipH="1">
            <a:off x="1060471" y="2769199"/>
            <a:ext cx="159145" cy="485752"/>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6" name="Arrow: Down 5">
            <a:extLst>
              <a:ext uri="{FF2B5EF4-FFF2-40B4-BE49-F238E27FC236}">
                <a16:creationId xmlns:a16="http://schemas.microsoft.com/office/drawing/2014/main" id="{101495DC-047A-A7E4-857E-B35F7146851A}"/>
              </a:ext>
            </a:extLst>
          </p:cNvPr>
          <p:cNvSpPr/>
          <p:nvPr/>
        </p:nvSpPr>
        <p:spPr>
          <a:xfrm rot="19739499">
            <a:off x="3783557" y="2645540"/>
            <a:ext cx="127762" cy="698627"/>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D3B4138-1074-6693-F0B5-AA81F16C8D09}"/>
                  </a:ext>
                </a:extLst>
              </p:cNvPr>
              <p:cNvSpPr txBox="1"/>
              <p:nvPr/>
            </p:nvSpPr>
            <p:spPr>
              <a:xfrm>
                <a:off x="3734911" y="3341194"/>
                <a:ext cx="3223126" cy="1420325"/>
              </a:xfrm>
              <a:prstGeom prst="rect">
                <a:avLst/>
              </a:prstGeom>
              <a:noFill/>
              <a:ln>
                <a:solidFill>
                  <a:schemeClr val="bg2"/>
                </a:solidFill>
              </a:ln>
            </p:spPr>
            <p:txBody>
              <a:bodyPr wrap="square">
                <a:spAutoFit/>
              </a:bodyPr>
              <a:lstStyle/>
              <a:p>
                <a:pPr algn="just">
                  <a:lnSpc>
                    <a:spcPct val="150000"/>
                  </a:lnSpc>
                </a:pPr>
                <a:r>
                  <a:rPr lang="en-US" sz="2000" kern="1200" dirty="0">
                    <a:solidFill>
                      <a:prstClr val="black"/>
                    </a:solidFill>
                    <a:latin typeface="+mj-lt"/>
                    <a:ea typeface="+mn-ea"/>
                    <a:cs typeface="Arial" panose="020B0604020202020204" pitchFamily="34" charset="0"/>
                  </a:rPr>
                  <a:t>Là </a:t>
                </a:r>
                <a:r>
                  <a:rPr lang="en-US" sz="2000" kern="1200" dirty="0" err="1">
                    <a:solidFill>
                      <a:prstClr val="black"/>
                    </a:solidFill>
                    <a:latin typeface="+mj-lt"/>
                    <a:ea typeface="+mn-ea"/>
                    <a:cs typeface="Arial" panose="020B0604020202020204" pitchFamily="34" charset="0"/>
                  </a:rPr>
                  <a:t>phân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thức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vì</a:t>
                </a:r>
                <a:r>
                  <a:rPr lang="en-US" sz="2000" kern="1200" dirty="0">
                    <a:solidFill>
                      <a:prstClr val="black"/>
                    </a:solidFill>
                    <a:latin typeface="+mj-lt"/>
                    <a:ea typeface="+mn-ea"/>
                    <a:cs typeface="Arial" panose="020B0604020202020204" pitchFamily="34" charset="0"/>
                  </a:rPr>
                  <a:t> </a:t>
                </a:r>
                <a14:m>
                  <m:oMath xmlns:m="http://schemas.openxmlformats.org/officeDocument/2006/math">
                    <m:r>
                      <a:rPr lang="en-US" sz="2000" b="0" i="1" kern="1200" smtClean="0">
                        <a:solidFill>
                          <a:prstClr val="black"/>
                        </a:solidFill>
                        <a:latin typeface="Cambria Math" panose="02040503050406030204" pitchFamily="18" charset="0"/>
                        <a:ea typeface="+mn-ea"/>
                        <a:cs typeface="Arial" panose="020B0604020202020204" pitchFamily="34" charset="0"/>
                      </a:rPr>
                      <m:t>𝑥𝑦</m:t>
                    </m:r>
                  </m:oMath>
                </a14:m>
                <a:r>
                  <a:rPr lang="en-US" sz="2000" dirty="0">
                    <a:latin typeface="+mj-lt"/>
                  </a:rPr>
                  <a:t>; </a:t>
                </a:r>
                <a14:m>
                  <m:oMath xmlns:m="http://schemas.openxmlformats.org/officeDocument/2006/math">
                    <m:r>
                      <a:rPr lang="en-US" sz="2000" b="0" i="1" smtClean="0">
                        <a:latin typeface="Cambria Math" panose="02040503050406030204" pitchFamily="18" charset="0"/>
                      </a:rPr>
                      <m:t>𝑥</m:t>
                    </m:r>
                    <m:r>
                      <a:rPr lang="en-US" sz="2000" b="0" i="1" smtClean="0">
                        <a:latin typeface="Cambria Math" panose="02040503050406030204" pitchFamily="18" charset="0"/>
                      </a:rPr>
                      <m:t>+2</m:t>
                    </m:r>
                    <m:r>
                      <a:rPr lang="en-US" sz="2000" b="0" i="1" smtClean="0">
                        <a:latin typeface="Cambria Math" panose="02040503050406030204" pitchFamily="18" charset="0"/>
                      </a:rPr>
                      <m:t>𝑦</m:t>
                    </m:r>
                  </m:oMath>
                </a14:m>
                <a:r>
                  <a:rPr lang="en-US" sz="2000" dirty="0">
                    <a:latin typeface="+mj-lt"/>
                  </a:rPr>
                  <a:t> </a:t>
                </a:r>
                <a:r>
                  <a:rPr lang="en-US" sz="2000" dirty="0" err="1">
                    <a:latin typeface="+mj-lt"/>
                  </a:rPr>
                  <a:t>là</a:t>
                </a:r>
                <a:r>
                  <a:rPr lang="en-US" sz="2000" dirty="0">
                    <a:latin typeface="+mj-lt"/>
                  </a:rPr>
                  <a:t> </a:t>
                </a:r>
                <a:r>
                  <a:rPr lang="en-US" sz="2000" dirty="0" err="1">
                    <a:latin typeface="+mj-lt"/>
                  </a:rPr>
                  <a:t>các</a:t>
                </a:r>
                <a:r>
                  <a:rPr lang="en-US" sz="2000" dirty="0">
                    <a:latin typeface="+mj-lt"/>
                  </a:rPr>
                  <a:t> </a:t>
                </a:r>
                <a:r>
                  <a:rPr lang="en-US" sz="2000" dirty="0" err="1">
                    <a:latin typeface="+mj-lt"/>
                  </a:rPr>
                  <a:t>đa</a:t>
                </a:r>
                <a:r>
                  <a:rPr lang="en-US" sz="2000" dirty="0">
                    <a:latin typeface="+mj-lt"/>
                  </a:rPr>
                  <a:t> </a:t>
                </a:r>
                <a:r>
                  <a:rPr lang="en-US" sz="2000" dirty="0" err="1">
                    <a:latin typeface="+mj-lt"/>
                  </a:rPr>
                  <a:t>thức</a:t>
                </a:r>
                <a:r>
                  <a:rPr lang="en-US" sz="2000" dirty="0">
                    <a:latin typeface="+mj-lt"/>
                  </a:rPr>
                  <a:t> </a:t>
                </a:r>
                <a:r>
                  <a:rPr lang="en-US" sz="2000" dirty="0" err="1">
                    <a:latin typeface="+mj-lt"/>
                  </a:rPr>
                  <a:t>và</a:t>
                </a:r>
                <a:r>
                  <a:rPr lang="en-US" sz="2000" dirty="0">
                    <a:latin typeface="+mj-lt"/>
                  </a:rPr>
                  <a:t> </a:t>
                </a:r>
                <a14:m>
                  <m:oMath xmlns:m="http://schemas.openxmlformats.org/officeDocument/2006/math">
                    <m:r>
                      <a:rPr lang="en-US" sz="2000" b="0" i="1" smtClean="0">
                        <a:latin typeface="Cambria Math" panose="02040503050406030204" pitchFamily="18" charset="0"/>
                      </a:rPr>
                      <m:t>𝑥</m:t>
                    </m:r>
                    <m:r>
                      <a:rPr lang="en-US" sz="2000" b="0" i="1" smtClean="0">
                        <a:latin typeface="Cambria Math" panose="02040503050406030204" pitchFamily="18" charset="0"/>
                      </a:rPr>
                      <m:t>+2</m:t>
                    </m:r>
                    <m:r>
                      <a:rPr lang="en-US" sz="2000" b="0" i="1" smtClean="0">
                        <a:latin typeface="Cambria Math" panose="02040503050406030204" pitchFamily="18" charset="0"/>
                      </a:rPr>
                      <m:t>𝑦</m:t>
                    </m:r>
                  </m:oMath>
                </a14:m>
                <a:r>
                  <a:rPr lang="en-US" sz="2000" dirty="0">
                    <a:latin typeface="+mj-lt"/>
                  </a:rPr>
                  <a:t> khác </a:t>
                </a:r>
                <a:r>
                  <a:rPr lang="en-US" sz="2000" dirty="0" err="1">
                    <a:latin typeface="+mj-lt"/>
                  </a:rPr>
                  <a:t>đa</a:t>
                </a:r>
                <a:r>
                  <a:rPr lang="en-US" sz="2000" dirty="0">
                    <a:latin typeface="+mj-lt"/>
                  </a:rPr>
                  <a:t> </a:t>
                </a:r>
                <a:r>
                  <a:rPr lang="en-US" sz="2000" dirty="0" err="1">
                    <a:latin typeface="+mj-lt"/>
                  </a:rPr>
                  <a:t>thức</a:t>
                </a:r>
                <a:r>
                  <a:rPr lang="en-US" sz="2000" dirty="0">
                    <a:latin typeface="+mj-lt"/>
                  </a:rPr>
                  <a:t> 0</a:t>
                </a:r>
              </a:p>
            </p:txBody>
          </p:sp>
        </mc:Choice>
        <mc:Fallback xmlns="">
          <p:sp>
            <p:nvSpPr>
              <p:cNvPr id="7" name="TextBox 6">
                <a:extLst>
                  <a:ext uri="{FF2B5EF4-FFF2-40B4-BE49-F238E27FC236}">
                    <a16:creationId xmlns:a16="http://schemas.microsoft.com/office/drawing/2014/main" id="{5D3B4138-1074-6693-F0B5-AA81F16C8D09}"/>
                  </a:ext>
                </a:extLst>
              </p:cNvPr>
              <p:cNvSpPr txBox="1">
                <a:spLocks noRot="1" noChangeAspect="1" noMove="1" noResize="1" noEditPoints="1" noAdjustHandles="1" noChangeArrowheads="1" noChangeShapeType="1" noTextEdit="1"/>
              </p:cNvSpPr>
              <p:nvPr/>
            </p:nvSpPr>
            <p:spPr>
              <a:xfrm>
                <a:off x="3734911" y="3341194"/>
                <a:ext cx="3223126" cy="1420325"/>
              </a:xfrm>
              <a:prstGeom prst="rect">
                <a:avLst/>
              </a:prstGeom>
              <a:blipFill>
                <a:blip r:embed="rId8"/>
                <a:stretch>
                  <a:fillRect l="-1887" r="-189" b="-6383"/>
                </a:stretch>
              </a:blipFill>
              <a:ln>
                <a:solidFill>
                  <a:schemeClr val="bg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A830BEB-451C-BA7C-6F17-7DBF1E0DB39C}"/>
                  </a:ext>
                </a:extLst>
              </p:cNvPr>
              <p:cNvSpPr txBox="1"/>
              <p:nvPr/>
            </p:nvSpPr>
            <p:spPr>
              <a:xfrm>
                <a:off x="904013" y="2140863"/>
                <a:ext cx="1329915" cy="4308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sz="2200" i="1" smtClean="0">
                              <a:latin typeface="Cambria Math" panose="02040503050406030204" pitchFamily="18" charset="0"/>
                            </a:rPr>
                          </m:ctrlPr>
                        </m:dPr>
                        <m:e>
                          <m:r>
                            <a:rPr lang="en-US" sz="2200" b="0" i="1" smtClean="0">
                              <a:latin typeface="Cambria Math" panose="02040503050406030204" pitchFamily="18" charset="0"/>
                            </a:rPr>
                            <m:t>𝑥</m:t>
                          </m:r>
                          <m:r>
                            <a:rPr lang="en-US" sz="2200" b="0" i="1" smtClean="0">
                              <a:latin typeface="Cambria Math" panose="02040503050406030204" pitchFamily="18" charset="0"/>
                              <a:ea typeface="Cambria Math" panose="02040503050406030204" pitchFamily="18" charset="0"/>
                            </a:rPr>
                            <m:t>≠−4</m:t>
                          </m:r>
                        </m:e>
                      </m:d>
                    </m:oMath>
                  </m:oMathPara>
                </a14:m>
                <a:endParaRPr lang="en-US" sz="2200" dirty="0">
                  <a:latin typeface="+mj-lt"/>
                </a:endParaRPr>
              </a:p>
            </p:txBody>
          </p:sp>
        </mc:Choice>
        <mc:Fallback xmlns="">
          <p:sp>
            <p:nvSpPr>
              <p:cNvPr id="4" name="TextBox 3">
                <a:extLst>
                  <a:ext uri="{FF2B5EF4-FFF2-40B4-BE49-F238E27FC236}">
                    <a16:creationId xmlns:a16="http://schemas.microsoft.com/office/drawing/2014/main" id="{2A830BEB-451C-BA7C-6F17-7DBF1E0DB39C}"/>
                  </a:ext>
                </a:extLst>
              </p:cNvPr>
              <p:cNvSpPr txBox="1">
                <a:spLocks noRot="1" noChangeAspect="1" noMove="1" noResize="1" noEditPoints="1" noAdjustHandles="1" noChangeArrowheads="1" noChangeShapeType="1" noTextEdit="1"/>
              </p:cNvSpPr>
              <p:nvPr/>
            </p:nvSpPr>
            <p:spPr>
              <a:xfrm>
                <a:off x="904013" y="2140863"/>
                <a:ext cx="1329915" cy="43088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C1689AD-25D8-94AC-92F5-8264D03F8EF5}"/>
                  </a:ext>
                </a:extLst>
              </p:cNvPr>
              <p:cNvSpPr txBox="1"/>
              <p:nvPr/>
            </p:nvSpPr>
            <p:spPr>
              <a:xfrm>
                <a:off x="3352710" y="2129915"/>
                <a:ext cx="1774590" cy="4308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sz="2200" i="1" smtClean="0">
                              <a:latin typeface="Cambria Math" panose="02040503050406030204" pitchFamily="18" charset="0"/>
                            </a:rPr>
                          </m:ctrlPr>
                        </m:dPr>
                        <m:e>
                          <m:r>
                            <a:rPr lang="en-US" sz="2200" b="0" i="1" smtClean="0">
                              <a:latin typeface="Cambria Math" panose="02040503050406030204" pitchFamily="18" charset="0"/>
                            </a:rPr>
                            <m:t>𝑥</m:t>
                          </m:r>
                          <m:r>
                            <a:rPr lang="en-US" sz="2200" b="0" i="1" smtClean="0">
                              <a:latin typeface="Cambria Math" panose="02040503050406030204" pitchFamily="18" charset="0"/>
                            </a:rPr>
                            <m:t>+2</m:t>
                          </m:r>
                          <m:r>
                            <a:rPr lang="en-US" sz="2200" b="0" i="1" smtClean="0">
                              <a:latin typeface="Cambria Math" panose="02040503050406030204" pitchFamily="18" charset="0"/>
                            </a:rPr>
                            <m:t>𝑦</m:t>
                          </m:r>
                          <m:r>
                            <a:rPr lang="en-US" sz="2200" b="0" i="1" smtClean="0">
                              <a:latin typeface="Cambria Math" panose="02040503050406030204" pitchFamily="18" charset="0"/>
                              <a:ea typeface="Cambria Math" panose="02040503050406030204" pitchFamily="18" charset="0"/>
                            </a:rPr>
                            <m:t>≠0</m:t>
                          </m:r>
                        </m:e>
                      </m:d>
                    </m:oMath>
                  </m:oMathPara>
                </a14:m>
                <a:endParaRPr lang="en-US" sz="2200" dirty="0">
                  <a:latin typeface="+mj-lt"/>
                </a:endParaRPr>
              </a:p>
            </p:txBody>
          </p:sp>
        </mc:Choice>
        <mc:Fallback xmlns="">
          <p:sp>
            <p:nvSpPr>
              <p:cNvPr id="8" name="TextBox 7">
                <a:extLst>
                  <a:ext uri="{FF2B5EF4-FFF2-40B4-BE49-F238E27FC236}">
                    <a16:creationId xmlns:a16="http://schemas.microsoft.com/office/drawing/2014/main" id="{9C1689AD-25D8-94AC-92F5-8264D03F8EF5}"/>
                  </a:ext>
                </a:extLst>
              </p:cNvPr>
              <p:cNvSpPr txBox="1">
                <a:spLocks noRot="1" noChangeAspect="1" noMove="1" noResize="1" noEditPoints="1" noAdjustHandles="1" noChangeArrowheads="1" noChangeShapeType="1" noTextEdit="1"/>
              </p:cNvSpPr>
              <p:nvPr/>
            </p:nvSpPr>
            <p:spPr>
              <a:xfrm>
                <a:off x="3352710" y="2129915"/>
                <a:ext cx="1774590" cy="430887"/>
              </a:xfrm>
              <a:prstGeom prst="rect">
                <a:avLst/>
              </a:prstGeom>
              <a:blipFill>
                <a:blip r:embed="rId10"/>
                <a:stretch>
                  <a:fillRect b="-18310"/>
                </a:stretch>
              </a:blipFill>
            </p:spPr>
            <p:txBody>
              <a:bodyPr/>
              <a:lstStyle/>
              <a:p>
                <a:r>
                  <a:rPr 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
                                        </p:tgtEl>
                                        <p:attrNameLst>
                                          <p:attrName>style.visibility</p:attrName>
                                        </p:attrNameLst>
                                      </p:cBhvr>
                                      <p:to>
                                        <p:strVal val="visible"/>
                                      </p:to>
                                    </p:set>
                                  </p:childTnLst>
                                </p:cTn>
                              </p:par>
                              <p:par>
                                <p:cTn id="19" presetID="16" presetClass="entr" presetSubtype="21"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499"/>
                                          </p:stCondLst>
                                        </p:cTn>
                                        <p:tgtEl>
                                          <p:spTgt spid="2"/>
                                        </p:tgtEl>
                                        <p:attrNameLst>
                                          <p:attrName>style.visibility</p:attrName>
                                        </p:attrNameLst>
                                      </p:cBhvr>
                                      <p:to>
                                        <p:strVal val="visible"/>
                                      </p:to>
                                    </p:set>
                                  </p:childTnLst>
                                </p:cTn>
                              </p:par>
                              <p:par>
                                <p:cTn id="26" presetID="16" presetClass="entr" presetSubtype="21"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up)">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heel(1)">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up)">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heel(1)">
                                      <p:cBhvr>
                                        <p:cTn id="52" dur="500"/>
                                        <p:tgtEl>
                                          <p:spTgt spid="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wipe(left)">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499"/>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1" grpId="0"/>
      <p:bldP spid="24" grpId="0" animBg="1"/>
      <p:bldP spid="25" grpId="0" animBg="1"/>
      <p:bldP spid="26" grpId="0" animBg="1"/>
      <p:bldP spid="2" grpId="0"/>
      <p:bldP spid="3" grpId="0"/>
      <p:bldP spid="5" grpId="0" animBg="1"/>
      <p:bldP spid="6" grpId="0" animBg="1"/>
      <p:bldP spid="7" grpId="0" animBg="1"/>
      <p:bldP spid="4" grpId="0"/>
      <p:bldP spid="8" grpId="0"/>
    </p:bldLst>
  </p:timing>
</p:sld>
</file>

<file path=ppt/theme/theme1.xml><?xml version="1.0" encoding="utf-8"?>
<a:theme xmlns:a="http://schemas.openxmlformats.org/drawingml/2006/main" name="Navigating the Digital World Safely and Responsibly Workshop by Slidesgo">
  <a:themeElements>
    <a:clrScheme name="Simple Light">
      <a:dk1>
        <a:srgbClr val="150045"/>
      </a:dk1>
      <a:lt1>
        <a:srgbClr val="F8F8F8"/>
      </a:lt1>
      <a:dk2>
        <a:srgbClr val="F999B5"/>
      </a:dk2>
      <a:lt2>
        <a:srgbClr val="EEEEEE"/>
      </a:lt2>
      <a:accent1>
        <a:srgbClr val="7AD3FF"/>
      </a:accent1>
      <a:accent2>
        <a:srgbClr val="B2B6DC"/>
      </a:accent2>
      <a:accent3>
        <a:srgbClr val="585858"/>
      </a:accent3>
      <a:accent4>
        <a:srgbClr val="FFFFFF"/>
      </a:accent4>
      <a:accent5>
        <a:srgbClr val="FFFFFF"/>
      </a:accent5>
      <a:accent6>
        <a:srgbClr val="FFFFFF"/>
      </a:accent6>
      <a:hlink>
        <a:srgbClr val="15004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7040</TotalTime>
  <Words>4935</Words>
  <Application>Microsoft Office PowerPoint</Application>
  <PresentationFormat>On-screen Show (16:9)</PresentationFormat>
  <Paragraphs>453</Paragraphs>
  <Slides>79</Slides>
  <Notes>68</Notes>
  <HiddenSlides>0</HiddenSlides>
  <MMClips>2</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79</vt:i4>
      </vt:variant>
    </vt:vector>
  </HeadingPairs>
  <TitlesOfParts>
    <vt:vector size="96" baseType="lpstr">
      <vt:lpstr>Times New Roman</vt:lpstr>
      <vt:lpstr>Cambria Math</vt:lpstr>
      <vt:lpstr>Calibri Light</vt:lpstr>
      <vt:lpstr>Arial</vt:lpstr>
      <vt:lpstr>Calibri</vt:lpstr>
      <vt:lpstr>Symbol</vt:lpstr>
      <vt:lpstr>Russo One</vt:lpstr>
      <vt:lpstr>Tahoma</vt:lpstr>
      <vt:lpstr>Roboto Condensed Light</vt:lpstr>
      <vt:lpstr>Didact Gothic</vt:lpstr>
      <vt:lpstr>Bebas Neue</vt:lpstr>
      <vt:lpstr>Open Sans</vt:lpstr>
      <vt:lpstr>Arial (Body)</vt:lpstr>
      <vt:lpstr>Navigating the Digital World Safely and Responsibly Workshop by Slidesgo</vt:lpstr>
      <vt:lpstr>3_Office Theme</vt:lpstr>
      <vt:lpstr>1_Office Theme</vt:lpstr>
      <vt:lpstr>2_Office Theme</vt:lpstr>
      <vt:lpstr>THÂN MẾN CHÀO CÁC EM HỌC SINH  ĐẾN VỚI BÀI HỌC MỚI</vt:lpstr>
      <vt:lpstr>PowerPoint Presentation</vt:lpstr>
      <vt:lpstr>PowerPoint Presentation</vt:lpstr>
      <vt:lpstr>NỘI DUNG BÀI HỌC</vt:lpstr>
      <vt:lpstr>KHÁI NIỆM VỀ PHÂN THỨC ĐẠI SỐ</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TÍNH CHẤT CƠ BẢN  CỦA PHÂN THỨC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ĐIỀU KIỆN XÁC ĐỊNH VÀ  GIÁ TRỊ CỦA PHÂN THỨC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CẢM ƠN CÁC BẠN ĐÃ CHÚ Ý LẮNG NGHE, HẸN GẶP LẠI!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THÂN MẾN CHÀO CÁC EM HỌC SINH  ĐẾN VỚI BÀI HỌC MỚI</dc:title>
  <cp:lastModifiedBy>Admin</cp:lastModifiedBy>
  <cp:revision>9</cp:revision>
  <dcterms:modified xsi:type="dcterms:W3CDTF">2024-10-23T03:04:41Z</dcterms:modified>
</cp:coreProperties>
</file>