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4" r:id="rId2"/>
    <p:sldId id="256" r:id="rId3"/>
    <p:sldId id="335" r:id="rId4"/>
    <p:sldId id="344" r:id="rId5"/>
    <p:sldId id="345" r:id="rId6"/>
    <p:sldId id="346" r:id="rId7"/>
    <p:sldId id="347"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53" r:id="rId21"/>
    <p:sldId id="363" r:id="rId22"/>
    <p:sldId id="3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67" autoAdjust="0"/>
    <p:restoredTop sz="94660"/>
  </p:normalViewPr>
  <p:slideViewPr>
    <p:cSldViewPr snapToGrid="0">
      <p:cViewPr varScale="1">
        <p:scale>
          <a:sx n="58" d="100"/>
          <a:sy n="58" d="100"/>
        </p:scale>
        <p:origin x="108"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31/7/2021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E0FF87-64F0-4404-80E3-100412849691}"/>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B4DC34C4-4C77-4ECB-85CD-3B28331BA8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E7C0-9D64-4F05-8975-D1C1F2B277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D0E042-54C2-4D27-B7F1-12E5E59D8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AE2ADD-CD97-4902-BA43-224F999C9D45}"/>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5" name="Footer Placeholder 4">
            <a:extLst>
              <a:ext uri="{FF2B5EF4-FFF2-40B4-BE49-F238E27FC236}">
                <a16:creationId xmlns:a16="http://schemas.microsoft.com/office/drawing/2014/main" id="{DD502A15-00A7-4CFF-B530-C1CDD6FD6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E7701-F704-4DC1-807D-98DCE6AD2E9B}"/>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64387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3E394-58CC-49FC-9519-F7C5B131D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32AA1D-92AB-4189-ACDF-A82672C1B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C68D0-A503-4CA9-87EF-6E96CA01C4BE}"/>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5" name="Footer Placeholder 4">
            <a:extLst>
              <a:ext uri="{FF2B5EF4-FFF2-40B4-BE49-F238E27FC236}">
                <a16:creationId xmlns:a16="http://schemas.microsoft.com/office/drawing/2014/main" id="{0CA71C8B-69A3-435E-BFD2-6ABA1018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F9D035-094C-4B69-99AE-B19D9AAA6F4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81150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D53B64-261B-4550-96AE-8E098A638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D98FEB-579F-4B03-BF3E-203E3AA5E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30D90-7A50-45C9-A455-96F11F27C8B7}"/>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5" name="Footer Placeholder 4">
            <a:extLst>
              <a:ext uri="{FF2B5EF4-FFF2-40B4-BE49-F238E27FC236}">
                <a16:creationId xmlns:a16="http://schemas.microsoft.com/office/drawing/2014/main" id="{78F244B7-7481-4F92-B1F8-5FEC8C898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808C1-B8C1-4806-A437-7C8F31A0FD12}"/>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288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99B9-31B3-4B25-B336-29F697345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465FF6-F2B0-4354-88B0-7119C7A2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C1BB49-F726-4B01-91D9-8A06273C00CD}"/>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5" name="Footer Placeholder 4">
            <a:extLst>
              <a:ext uri="{FF2B5EF4-FFF2-40B4-BE49-F238E27FC236}">
                <a16:creationId xmlns:a16="http://schemas.microsoft.com/office/drawing/2014/main" id="{F9336759-17A6-45A6-995A-F0AE15B40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C6F55-26F1-4139-930F-50B7A691073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10664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F98C-D6B0-484A-8827-19F4E7F554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184360-D34B-4657-AEB6-483B6F348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1EB07-70AF-411C-A837-CA77F738CD5A}"/>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5" name="Footer Placeholder 4">
            <a:extLst>
              <a:ext uri="{FF2B5EF4-FFF2-40B4-BE49-F238E27FC236}">
                <a16:creationId xmlns:a16="http://schemas.microsoft.com/office/drawing/2014/main" id="{D47C3605-7D05-4547-89AB-0C4CA7B41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8DA0C-7492-42FB-A63C-768D5684203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92316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455B-875D-4ECF-A216-E981D4F2C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24A122-7284-4B85-954F-021CE45FC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ED070-2F15-4F06-B40A-66ED48517E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8B19E-6984-4394-904B-B318A98466B7}"/>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6" name="Footer Placeholder 5">
            <a:extLst>
              <a:ext uri="{FF2B5EF4-FFF2-40B4-BE49-F238E27FC236}">
                <a16:creationId xmlns:a16="http://schemas.microsoft.com/office/drawing/2014/main" id="{D1B81F17-97CB-49D2-9560-F331B43A1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64AE3-4DE5-4908-A7DC-E47E136C66B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03506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FAEE-CF75-403F-9151-592DE87DA0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9AE316-96C8-4ECB-B1EA-A386DCEB7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8F9D98-BEE9-4201-8CD4-701F7F85F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5ADB3-7F7A-42D7-8A71-68D798539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B5F6C5-A6CD-4D29-A0D7-151E92743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57CDB-896B-4B95-BB3D-86DEB86FED53}"/>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8" name="Footer Placeholder 7">
            <a:extLst>
              <a:ext uri="{FF2B5EF4-FFF2-40B4-BE49-F238E27FC236}">
                <a16:creationId xmlns:a16="http://schemas.microsoft.com/office/drawing/2014/main" id="{2D7104E2-0EA1-44BA-849A-970ACF44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0A8047-4F3A-4C82-AFE4-3C286F9181F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9431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10B2-1A21-431D-9DA8-7B32C780A1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765779-4D85-41D9-B062-D402D5C54244}"/>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4" name="Footer Placeholder 3">
            <a:extLst>
              <a:ext uri="{FF2B5EF4-FFF2-40B4-BE49-F238E27FC236}">
                <a16:creationId xmlns:a16="http://schemas.microsoft.com/office/drawing/2014/main" id="{A0607BAE-88B6-413A-9BBE-9437E6DB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E311EE-3177-44DD-BF63-A22FD85BF29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087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57D5A-8CF3-4004-A44B-409DA435AC5B}"/>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3" name="Footer Placeholder 2">
            <a:extLst>
              <a:ext uri="{FF2B5EF4-FFF2-40B4-BE49-F238E27FC236}">
                <a16:creationId xmlns:a16="http://schemas.microsoft.com/office/drawing/2014/main" id="{20115252-75FC-4AA6-8F85-5715330FFF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C8D258-1C19-4C01-BDCB-4694F857C18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7358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A4DB-B503-4E29-8A40-721B3ECB6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9C5CE7-91A3-4DB1-B8CE-1C0387A5E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409B3A-E49A-4B77-B7C0-8FB084FEE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C7799-57D4-472A-9A49-98669CFA6E16}"/>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6" name="Footer Placeholder 5">
            <a:extLst>
              <a:ext uri="{FF2B5EF4-FFF2-40B4-BE49-F238E27FC236}">
                <a16:creationId xmlns:a16="http://schemas.microsoft.com/office/drawing/2014/main" id="{C3FAB853-3ACD-4B7C-84D1-C54A1C614A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C517A3-F674-49B1-8D3C-74A56BA4FEF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00522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5D83-427B-46D7-8C1A-A05C891F8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8A610-FEED-4B4F-98BA-E9C339A1E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6B952B-74C1-415F-9645-179B30A24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9AB20-7242-4949-A3B0-E35EC4206C8B}"/>
              </a:ext>
            </a:extLst>
          </p:cNvPr>
          <p:cNvSpPr>
            <a:spLocks noGrp="1"/>
          </p:cNvSpPr>
          <p:nvPr>
            <p:ph type="dt" sz="half" idx="10"/>
          </p:nvPr>
        </p:nvSpPr>
        <p:spPr/>
        <p:txBody>
          <a:bodyPr/>
          <a:lstStyle/>
          <a:p>
            <a:fld id="{53A32D64-340F-454E-9BD6-4D1968DCD484}" type="datetimeFigureOut">
              <a:rPr lang="en-US" smtClean="0"/>
              <a:t>31/7/2021</a:t>
            </a:fld>
            <a:endParaRPr lang="en-US"/>
          </a:p>
        </p:txBody>
      </p:sp>
      <p:sp>
        <p:nvSpPr>
          <p:cNvPr id="6" name="Footer Placeholder 5">
            <a:extLst>
              <a:ext uri="{FF2B5EF4-FFF2-40B4-BE49-F238E27FC236}">
                <a16:creationId xmlns:a16="http://schemas.microsoft.com/office/drawing/2014/main" id="{17F1AD20-EA21-4934-835A-192BE7C2E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BFF85-1CAE-45F7-8DA3-9148B95DE5D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3873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9FF8E9-961C-4F0C-83E4-087F06C48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E77165-B5AB-494D-A8C9-1FBC92B1C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48D51-F6F4-4F7C-BB11-42DAF696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32D64-340F-454E-9BD6-4D1968DCD484}" type="datetimeFigureOut">
              <a:rPr lang="en-US" smtClean="0"/>
              <a:t>31/7/2021</a:t>
            </a:fld>
            <a:endParaRPr lang="en-US"/>
          </a:p>
        </p:txBody>
      </p:sp>
      <p:sp>
        <p:nvSpPr>
          <p:cNvPr id="5" name="Footer Placeholder 4">
            <a:extLst>
              <a:ext uri="{FF2B5EF4-FFF2-40B4-BE49-F238E27FC236}">
                <a16:creationId xmlns:a16="http://schemas.microsoft.com/office/drawing/2014/main" id="{2A222A37-5E0D-428E-9E45-A8011C673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93EEA5-1ACA-4424-9043-9AF18A91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08526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en4">
            <a:extLst>
              <a:ext uri="{FF2B5EF4-FFF2-40B4-BE49-F238E27FC236}">
                <a16:creationId xmlns:a16="http://schemas.microsoft.com/office/drawing/2014/main" id="{A8D29323-2021-4F61-9680-5B1C123C0743}"/>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485900" y="0"/>
            <a:ext cx="9144000" cy="6858000"/>
          </a:xfrm>
          <a:prstGeom prst="rect">
            <a:avLst/>
          </a:prstGeom>
          <a:solidFill>
            <a:srgbClr val="00FF00"/>
          </a:solidFill>
          <a:ln w="9525">
            <a:solidFill>
              <a:srgbClr val="FF0000"/>
            </a:solidFill>
            <a:miter lim="800000"/>
            <a:headEnd/>
            <a:tailEnd/>
          </a:ln>
        </p:spPr>
      </p:pic>
      <p:pic>
        <p:nvPicPr>
          <p:cNvPr id="4099" name="Picture 3" descr="8">
            <a:extLst>
              <a:ext uri="{FF2B5EF4-FFF2-40B4-BE49-F238E27FC236}">
                <a16:creationId xmlns:a16="http://schemas.microsoft.com/office/drawing/2014/main" id="{BBB17328-D97A-4F50-AF99-C0303958CE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6667" r="45732"/>
          <a:stretch>
            <a:fillRect/>
          </a:stretch>
        </p:blipFill>
        <p:spPr bwMode="auto">
          <a:xfrm>
            <a:off x="6972300" y="6019800"/>
            <a:ext cx="33909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8">
            <a:extLst>
              <a:ext uri="{FF2B5EF4-FFF2-40B4-BE49-F238E27FC236}">
                <a16:creationId xmlns:a16="http://schemas.microsoft.com/office/drawing/2014/main" id="{3FE6095C-9C6B-40A7-9723-343FDB39BB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13333" b="53659"/>
          <a:stretch>
            <a:fillRect/>
          </a:stretch>
        </p:blipFill>
        <p:spPr bwMode="auto">
          <a:xfrm>
            <a:off x="9906000" y="3429000"/>
            <a:ext cx="4953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a:extLst>
              <a:ext uri="{FF2B5EF4-FFF2-40B4-BE49-F238E27FC236}">
                <a16:creationId xmlns:a16="http://schemas.microsoft.com/office/drawing/2014/main" id="{9CF84FA5-1ACC-422A-BEDA-552C432227A1}"/>
              </a:ext>
            </a:extLst>
          </p:cNvPr>
          <p:cNvSpPr txBox="1">
            <a:spLocks noChangeArrowheads="1"/>
          </p:cNvSpPr>
          <p:nvPr/>
        </p:nvSpPr>
        <p:spPr bwMode="auto">
          <a:xfrm>
            <a:off x="4116388" y="466726"/>
            <a:ext cx="563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vi-VN" altLang="en-US" sz="2000">
              <a:latin typeface=".VnTime" panose="020B7200000000000000" pitchFamily="34" charset="0"/>
            </a:endParaRPr>
          </a:p>
        </p:txBody>
      </p:sp>
      <p:sp>
        <p:nvSpPr>
          <p:cNvPr id="4102" name="Line 6">
            <a:extLst>
              <a:ext uri="{FF2B5EF4-FFF2-40B4-BE49-F238E27FC236}">
                <a16:creationId xmlns:a16="http://schemas.microsoft.com/office/drawing/2014/main" id="{68DB47C3-D7B0-41AF-B74B-5066759553CE}"/>
              </a:ext>
            </a:extLst>
          </p:cNvPr>
          <p:cNvSpPr>
            <a:spLocks noChangeShapeType="1"/>
          </p:cNvSpPr>
          <p:nvPr/>
        </p:nvSpPr>
        <p:spPr bwMode="auto">
          <a:xfrm>
            <a:off x="1828800" y="381000"/>
            <a:ext cx="85344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7">
            <a:extLst>
              <a:ext uri="{FF2B5EF4-FFF2-40B4-BE49-F238E27FC236}">
                <a16:creationId xmlns:a16="http://schemas.microsoft.com/office/drawing/2014/main" id="{3D0DB0C8-2AE5-450C-A827-9FE23F27DB2A}"/>
              </a:ext>
            </a:extLst>
          </p:cNvPr>
          <p:cNvSpPr>
            <a:spLocks noChangeShapeType="1"/>
          </p:cNvSpPr>
          <p:nvPr/>
        </p:nvSpPr>
        <p:spPr bwMode="auto">
          <a:xfrm>
            <a:off x="10401300" y="381000"/>
            <a:ext cx="0" cy="32004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Line 8">
            <a:extLst>
              <a:ext uri="{FF2B5EF4-FFF2-40B4-BE49-F238E27FC236}">
                <a16:creationId xmlns:a16="http://schemas.microsoft.com/office/drawing/2014/main" id="{E2B09CF0-1F75-4360-A635-59AD6BC9157A}"/>
              </a:ext>
            </a:extLst>
          </p:cNvPr>
          <p:cNvSpPr>
            <a:spLocks noChangeShapeType="1"/>
          </p:cNvSpPr>
          <p:nvPr/>
        </p:nvSpPr>
        <p:spPr bwMode="auto">
          <a:xfrm>
            <a:off x="1828800" y="381000"/>
            <a:ext cx="0" cy="6096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Line 9">
            <a:extLst>
              <a:ext uri="{FF2B5EF4-FFF2-40B4-BE49-F238E27FC236}">
                <a16:creationId xmlns:a16="http://schemas.microsoft.com/office/drawing/2014/main" id="{E4601D55-C1B3-432B-8A10-235D37F99357}"/>
              </a:ext>
            </a:extLst>
          </p:cNvPr>
          <p:cNvSpPr>
            <a:spLocks noChangeShapeType="1"/>
          </p:cNvSpPr>
          <p:nvPr/>
        </p:nvSpPr>
        <p:spPr bwMode="auto">
          <a:xfrm>
            <a:off x="1828800" y="6477000"/>
            <a:ext cx="45720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4106" name="Picture 10" descr="ngo%20dai">
            <a:extLst>
              <a:ext uri="{FF2B5EF4-FFF2-40B4-BE49-F238E27FC236}">
                <a16:creationId xmlns:a16="http://schemas.microsoft.com/office/drawing/2014/main" id="{CFE6AD58-35EB-443F-B273-CD3B5E2FED88}"/>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063132">
            <a:off x="1524000" y="51054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CHIP0102">
            <a:extLst>
              <a:ext uri="{FF2B5EF4-FFF2-40B4-BE49-F238E27FC236}">
                <a16:creationId xmlns:a16="http://schemas.microsoft.com/office/drawing/2014/main" id="{F9933BA5-6AC2-4037-8638-01978A2B4529}"/>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66900" y="341313"/>
            <a:ext cx="2667000"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8" name="WordArt 14">
            <a:extLst>
              <a:ext uri="{FF2B5EF4-FFF2-40B4-BE49-F238E27FC236}">
                <a16:creationId xmlns:a16="http://schemas.microsoft.com/office/drawing/2014/main" id="{4C7F9B39-1C2D-4011-B938-06BF1B6D961B}"/>
              </a:ext>
            </a:extLst>
          </p:cNvPr>
          <p:cNvSpPr>
            <a:spLocks noChangeArrowheads="1" noChangeShapeType="1" noTextEdit="1"/>
          </p:cNvSpPr>
          <p:nvPr/>
        </p:nvSpPr>
        <p:spPr bwMode="auto">
          <a:xfrm>
            <a:off x="2368550" y="2884488"/>
            <a:ext cx="7696200" cy="1447800"/>
          </a:xfrm>
          <a:prstGeom prst="rect">
            <a:avLst/>
          </a:prstGeom>
        </p:spPr>
        <p:txBody>
          <a:bodyPr wrap="none" fromWordArt="1">
            <a:prstTxWarp prst="textPlain">
              <a:avLst>
                <a:gd name="adj" fmla="val 50000"/>
              </a:avLst>
            </a:prstTxWarp>
          </a:bodyPr>
          <a:lstStyle/>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KÍNH CHÀO QUÝ THẦY, CÔ GIÁO </a:t>
            </a:r>
          </a:p>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VÀ CÁC EM HỌC SINH</a:t>
            </a:r>
          </a:p>
        </p:txBody>
      </p:sp>
      <p:sp>
        <p:nvSpPr>
          <p:cNvPr id="4109" name="WordArt 15">
            <a:extLst>
              <a:ext uri="{FF2B5EF4-FFF2-40B4-BE49-F238E27FC236}">
                <a16:creationId xmlns:a16="http://schemas.microsoft.com/office/drawing/2014/main" id="{7125FCB7-E3AB-4043-9ECC-DC2B2ED8CD07}"/>
              </a:ext>
            </a:extLst>
          </p:cNvPr>
          <p:cNvSpPr>
            <a:spLocks noChangeArrowheads="1" noChangeShapeType="1" noTextEdit="1"/>
          </p:cNvSpPr>
          <p:nvPr/>
        </p:nvSpPr>
        <p:spPr bwMode="auto">
          <a:xfrm>
            <a:off x="3763963" y="4646613"/>
            <a:ext cx="5029200" cy="1219200"/>
          </a:xfrm>
          <a:prstGeom prst="rect">
            <a:avLst/>
          </a:prstGeom>
        </p:spPr>
        <p:txBody>
          <a:bodyPr wrap="none" fromWordArt="1">
            <a:prstTxWarp prst="textPlain">
              <a:avLst>
                <a:gd name="adj" fmla="val 49681"/>
              </a:avLst>
            </a:prstTxWarp>
          </a:bodyPr>
          <a:lstStyle/>
          <a:p>
            <a:pPr algn="ct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GV : Nguyễn Thị Hoài Thu</a:t>
            </a:r>
          </a:p>
          <a:p>
            <a:pPr algn="ctr"/>
            <a:r>
              <a:rPr lang="en-US" sz="3600" kern="10" dirty="0" err="1">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Lớp</a:t>
            </a: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6A</a:t>
            </a:r>
          </a:p>
        </p:txBody>
      </p:sp>
      <p:sp>
        <p:nvSpPr>
          <p:cNvPr id="4110" name="WordArt 15">
            <a:extLst>
              <a:ext uri="{FF2B5EF4-FFF2-40B4-BE49-F238E27FC236}">
                <a16:creationId xmlns:a16="http://schemas.microsoft.com/office/drawing/2014/main" id="{1898A9F6-7431-4346-8AA3-684BCC402CC7}"/>
              </a:ext>
            </a:extLst>
          </p:cNvPr>
          <p:cNvSpPr>
            <a:spLocks noChangeArrowheads="1" noChangeShapeType="1" noTextEdit="1"/>
          </p:cNvSpPr>
          <p:nvPr/>
        </p:nvSpPr>
        <p:spPr bwMode="auto">
          <a:xfrm>
            <a:off x="5434014" y="423864"/>
            <a:ext cx="4816475" cy="676275"/>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Trường TH- THCS Thế Giới Trể Em</a:t>
            </a: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5000" fill="hold" nodeType="afterEffect">
                                  <p:stCondLst>
                                    <p:cond delay="0"/>
                                  </p:stCondLst>
                                  <p:childTnLst>
                                    <p:animClr clrSpc="hsl" dir="cw">
                                      <p:cBhvr override="childStyle">
                                        <p:cTn id="6" dur="500" fill="hold"/>
                                        <p:tgtEl>
                                          <p:spTgt spid="52238"/>
                                        </p:tgtEl>
                                        <p:attrNameLst>
                                          <p:attrName>style.color</p:attrName>
                                        </p:attrNameLst>
                                      </p:cBhvr>
                                      <p:by>
                                        <p:hsl h="-7200000" s="0" l="0"/>
                                      </p:by>
                                    </p:animClr>
                                    <p:animClr clrSpc="hsl" dir="cw">
                                      <p:cBhvr>
                                        <p:cTn id="7" dur="500" fill="hold"/>
                                        <p:tgtEl>
                                          <p:spTgt spid="52238"/>
                                        </p:tgtEl>
                                        <p:attrNameLst>
                                          <p:attrName>fillcolor</p:attrName>
                                        </p:attrNameLst>
                                      </p:cBhvr>
                                      <p:by>
                                        <p:hsl h="-7200000" s="0" l="0"/>
                                      </p:by>
                                    </p:animClr>
                                    <p:animClr clrSpc="hsl" dir="cw">
                                      <p:cBhvr>
                                        <p:cTn id="8" dur="500" fill="hold"/>
                                        <p:tgtEl>
                                          <p:spTgt spid="52238"/>
                                        </p:tgtEl>
                                        <p:attrNameLst>
                                          <p:attrName>stroke.color</p:attrName>
                                        </p:attrNameLst>
                                      </p:cBhvr>
                                      <p:by>
                                        <p:hsl h="-7200000" s="0" l="0"/>
                                      </p:by>
                                    </p:animClr>
                                    <p:set>
                                      <p:cBhvr>
                                        <p:cTn id="9" dur="500" fill="hold"/>
                                        <p:tgtEl>
                                          <p:spTgt spid="522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1 :  </a:t>
            </a:r>
          </a:p>
        </p:txBody>
      </p:sp>
      <mc:AlternateContent xmlns:mc="http://schemas.openxmlformats.org/markup-compatibility/2006">
        <mc:Choice xmlns:a14="http://schemas.microsoft.com/office/drawing/2010/main"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tram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a:blip r:embed="rId3"/>
                <a:stretch>
                  <a:fillRect l="-1154" t="-2475"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30" name="TextBox 29">
            <a:extLst>
              <a:ext uri="{FF2B5EF4-FFF2-40B4-BE49-F238E27FC236}">
                <a16:creationId xmlns:a16="http://schemas.microsoft.com/office/drawing/2014/main"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mc:Choice xmlns:a14="http://schemas.microsoft.com/office/drawing/2010/main" Requires="a14">
          <p:sp>
            <p:nvSpPr>
              <p:cNvPr id="32" name="TextBox 31">
                <a:extLst>
                  <a:ext uri="{FF2B5EF4-FFF2-40B4-BE49-F238E27FC236}">
                    <a16:creationId xmlns:a16="http://schemas.microsoft.com/office/drawing/2014/main" id="{DEFC0FDE-8395-4A57-88F5-94C9339778AE}"/>
                  </a:ext>
                </a:extLst>
              </p:cNvPr>
              <p:cNvSpPr txBox="1"/>
              <p:nvPr/>
            </p:nvSpPr>
            <p:spPr>
              <a:xfrm>
                <a:off x="1446915" y="5613567"/>
                <a:ext cx="6493790"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p:sp>
            <p:nvSpPr>
              <p:cNvPr id="32" name="TextBox 31">
                <a:extLst>
                  <a:ext uri="{FF2B5EF4-FFF2-40B4-BE49-F238E27FC236}">
                    <a16:creationId xmlns:a16="http://schemas.microsoft.com/office/drawing/2014/main" id="{DEFC0FDE-8395-4A57-88F5-94C9339778AE}"/>
                  </a:ext>
                </a:extLst>
              </p:cNvPr>
              <p:cNvSpPr txBox="1">
                <a:spLocks noRot="1" noChangeAspect="1" noMove="1" noResize="1" noEditPoints="1" noAdjustHandles="1" noChangeArrowheads="1" noChangeShapeType="1" noTextEdit="1"/>
              </p:cNvSpPr>
              <p:nvPr/>
            </p:nvSpPr>
            <p:spPr>
              <a:xfrm>
                <a:off x="1446915" y="5613567"/>
                <a:ext cx="6493790" cy="620619"/>
              </a:xfrm>
              <a:prstGeom prst="rect">
                <a:avLst/>
              </a:prstGeom>
              <a:blipFill>
                <a:blip r:embed="rId4"/>
                <a:stretch>
                  <a:fillRect l="-1689" b="-23529"/>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chung 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966"/>
            <a:ext cx="8854249" cy="615059"/>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50405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91170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451882"/>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id="{96B07B74-2211-4F53-B35C-96D8B498C24D}"/>
              </a:ext>
            </a:extLst>
          </p:cNvPr>
          <p:cNvSpPr txBox="1"/>
          <p:nvPr/>
        </p:nvSpPr>
        <p:spPr>
          <a:xfrm>
            <a:off x="242242" y="1768293"/>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5B293F-40AC-43C7-BABA-61034A0B3BCD}"/>
              </a:ext>
            </a:extLst>
          </p:cNvPr>
          <p:cNvSpPr txBox="1"/>
          <p:nvPr/>
        </p:nvSpPr>
        <p:spPr>
          <a:xfrm>
            <a:off x="242242" y="3363573"/>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id="{8700763A-BBDD-48B7-B323-45863919226E}"/>
              </a:ext>
            </a:extLst>
          </p:cNvPr>
          <p:cNvSpPr txBox="1">
            <a:spLocks noChangeArrowheads="1"/>
          </p:cNvSpPr>
          <p:nvPr/>
        </p:nvSpPr>
        <p:spPr bwMode="auto">
          <a:xfrm>
            <a:off x="136839" y="4561226"/>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4A64DEB9-C408-4E22-94D5-D7681B723740}"/>
                  </a:ext>
                </a:extLst>
              </p:cNvPr>
              <p:cNvSpPr txBox="1"/>
              <p:nvPr/>
            </p:nvSpPr>
            <p:spPr>
              <a:xfrm>
                <a:off x="1484859" y="4560271"/>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84859" y="4560271"/>
                <a:ext cx="10384772" cy="1234249"/>
              </a:xfrm>
              <a:prstGeom prst="rect">
                <a:avLst/>
              </a:prstGeom>
              <a:blipFill>
                <a:blip r:embed="rId3"/>
                <a:stretch>
                  <a:fillRect l="-1057" r="-1057" b="-118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D0B04AE4-7BD5-4062-95B5-A945EAB0ECD8}"/>
                  </a:ext>
                </a:extLst>
              </p:cNvPr>
              <p:cNvSpPr txBox="1"/>
              <p:nvPr/>
            </p:nvSpPr>
            <p:spPr>
              <a:xfrm>
                <a:off x="1484859" y="5664974"/>
                <a:ext cx="9805993"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84859" y="5664974"/>
                <a:ext cx="9805993" cy="1234249"/>
              </a:xfrm>
              <a:prstGeom prst="rect">
                <a:avLst/>
              </a:prstGeom>
              <a:blipFill>
                <a:blip r:embed="rId4"/>
                <a:stretch>
                  <a:fillRect l="-1119" r="-1119" b="-11823"/>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2: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2237456" y="1777438"/>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237456" y="1777438"/>
                <a:ext cx="9144000" cy="1179234"/>
              </a:xfrm>
              <a:prstGeom prst="rect">
                <a:avLst/>
              </a:prstGeom>
              <a:blipFill>
                <a:blip r:embed="rId3"/>
                <a:stretch>
                  <a:fillRect l="-1333" t="-4663" b="-1399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410160" y="2838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149697F0-2C78-4AE4-BB28-36D8085C7893}"/>
                  </a:ext>
                </a:extLst>
              </p:cNvPr>
              <p:cNvSpPr txBox="1"/>
              <p:nvPr/>
            </p:nvSpPr>
            <p:spPr>
              <a:xfrm>
                <a:off x="2034078" y="4325254"/>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2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31" name="TextBox 30">
                <a:extLst>
                  <a:ext uri="{FF2B5EF4-FFF2-40B4-BE49-F238E27FC236}">
                    <a16:creationId xmlns:a16="http://schemas.microsoft.com/office/drawing/2014/main" id="{149697F0-2C78-4AE4-BB28-36D8085C7893}"/>
                  </a:ext>
                </a:extLst>
              </p:cNvPr>
              <p:cNvSpPr txBox="1">
                <a:spLocks noRot="1" noChangeAspect="1" noMove="1" noResize="1" noEditPoints="1" noAdjustHandles="1" noChangeArrowheads="1" noChangeShapeType="1" noTextEdit="1"/>
              </p:cNvSpPr>
              <p:nvPr/>
            </p:nvSpPr>
            <p:spPr>
              <a:xfrm>
                <a:off x="2034078" y="4325254"/>
                <a:ext cx="11614186" cy="620619"/>
              </a:xfrm>
              <a:prstGeom prst="rect">
                <a:avLst/>
              </a:prstGeom>
              <a:blipFill>
                <a:blip r:embed="rId4"/>
                <a:stretch>
                  <a:fillRect l="-945" b="-24752"/>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DC7C18AB-4251-4BC6-8762-B908EC9A504C}"/>
              </a:ext>
            </a:extLst>
          </p:cNvPr>
          <p:cNvSpPr txBox="1">
            <a:spLocks noChangeArrowheads="1"/>
          </p:cNvSpPr>
          <p:nvPr/>
        </p:nvSpPr>
        <p:spPr bwMode="auto">
          <a:xfrm>
            <a:off x="6791" y="4435428"/>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c)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dung :  </a:t>
            </a:r>
          </a:p>
        </p:txBody>
      </p:sp>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2FC0903D-133A-491A-8F40-8B153FB080E6}"/>
                  </a:ext>
                </a:extLst>
              </p:cNvPr>
              <p:cNvSpPr txBox="1"/>
              <p:nvPr/>
            </p:nvSpPr>
            <p:spPr>
              <a:xfrm>
                <a:off x="255289" y="3351409"/>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255289" y="3351409"/>
                <a:ext cx="4859152" cy="492443"/>
              </a:xfrm>
              <a:prstGeom prst="rect">
                <a:avLst/>
              </a:prstGeom>
              <a:blipFill>
                <a:blip r:embed="rId5"/>
                <a:stretch>
                  <a:fillRect l="-2258" t="-11111" b="-2963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DD3C54A6-B6A4-44D2-BF0E-A4971BCBB3AA}"/>
                  </a:ext>
                </a:extLst>
              </p:cNvPr>
              <p:cNvSpPr txBox="1"/>
              <p:nvPr/>
            </p:nvSpPr>
            <p:spPr>
              <a:xfrm>
                <a:off x="4410160" y="3321845"/>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410160" y="3321845"/>
                <a:ext cx="6268278" cy="492443"/>
              </a:xfrm>
              <a:prstGeom prst="rect">
                <a:avLst/>
              </a:prstGeom>
              <a:blipFill>
                <a:blip r:embed="rId6"/>
                <a:stretch>
                  <a:fillRect l="-1749" t="-11111" b="-2963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827A91C4-3870-48F1-8284-3D276AFC04E1}"/>
                  </a:ext>
                </a:extLst>
              </p:cNvPr>
              <p:cNvSpPr txBox="1"/>
              <p:nvPr/>
            </p:nvSpPr>
            <p:spPr>
              <a:xfrm>
                <a:off x="642071" y="3878922"/>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642071" y="3878922"/>
                <a:ext cx="2605133" cy="501419"/>
              </a:xfrm>
              <a:prstGeom prst="rect">
                <a:avLst/>
              </a:prstGeom>
              <a:blipFill>
                <a:blip r:embed="rId7"/>
                <a:stretch>
                  <a:fillRect t="-9639" b="-289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0BBC4E7-B786-4A37-A5D6-38A3D6C33037}"/>
                  </a:ext>
                </a:extLst>
              </p:cNvPr>
              <p:cNvSpPr txBox="1"/>
              <p:nvPr/>
            </p:nvSpPr>
            <p:spPr>
              <a:xfrm>
                <a:off x="4410160" y="3946263"/>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xmlns="">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410160" y="3946263"/>
                <a:ext cx="4588068" cy="501419"/>
              </a:xfrm>
              <a:prstGeom prst="rect">
                <a:avLst/>
              </a:prstGeom>
              <a:blipFill>
                <a:blip r:embed="rId8"/>
                <a:stretch>
                  <a:fillRect t="-9639" b="-28916"/>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id="{0254E55C-6184-4A60-AC3A-C28CB636B74D}"/>
              </a:ext>
            </a:extLst>
          </p:cNvPr>
          <p:cNvSpPr txBox="1">
            <a:spLocks noChangeArrowheads="1"/>
          </p:cNvSpPr>
          <p:nvPr/>
        </p:nvSpPr>
        <p:spPr bwMode="auto">
          <a:xfrm>
            <a:off x="4378315" y="480084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EE8DFDF4-B87F-42A6-A60B-42703BACC8CE}"/>
                  </a:ext>
                </a:extLst>
              </p:cNvPr>
              <p:cNvSpPr txBox="1"/>
              <p:nvPr/>
            </p:nvSpPr>
            <p:spPr>
              <a:xfrm>
                <a:off x="1309001" y="5291867"/>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1309001" y="5291867"/>
                <a:ext cx="3584016" cy="629852"/>
              </a:xfrm>
              <a:prstGeom prst="rect">
                <a:avLst/>
              </a:prstGeom>
              <a:blipFill>
                <a:blip r:embed="rId9"/>
                <a:stretch>
                  <a:fillRect b="-252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ADF0C6A-F6BF-460C-9CB3-7B9AD2095172}"/>
                  </a:ext>
                </a:extLst>
              </p:cNvPr>
              <p:cNvSpPr txBox="1"/>
              <p:nvPr/>
            </p:nvSpPr>
            <p:spPr>
              <a:xfrm>
                <a:off x="5643996" y="5306655"/>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5643996" y="5306655"/>
                <a:ext cx="2728010" cy="620811"/>
              </a:xfrm>
              <a:prstGeom prst="rect">
                <a:avLst/>
              </a:prstGeom>
              <a:blipFill>
                <a:blip r:embed="rId10"/>
                <a:stretch>
                  <a:fillRect b="-24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171B01C5-6C0C-4AB2-A7CF-275AFB9D63CF}"/>
                  </a:ext>
                </a:extLst>
              </p:cNvPr>
              <p:cNvSpPr txBox="1"/>
              <p:nvPr/>
            </p:nvSpPr>
            <p:spPr>
              <a:xfrm>
                <a:off x="3302483" y="6021074"/>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panose="02040503050406030204" pitchFamily="18" charset="0"/>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xmlns="">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3302483" y="6021074"/>
                <a:ext cx="4708795" cy="493277"/>
              </a:xfrm>
              <a:prstGeom prst="rect">
                <a:avLst/>
              </a:prstGeom>
              <a:blipFill>
                <a:blip r:embed="rId11"/>
                <a:stretch>
                  <a:fillRect t="-13580"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wheel(4)">
                                      <p:cBhvr>
                                        <p:cTn id="17" dur="2000"/>
                                        <p:tgtEl>
                                          <p:spTgt spid="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heel(4)">
                                      <p:cBhvr>
                                        <p:cTn id="42" dur="20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1000"/>
                                        <p:tgtEl>
                                          <p:spTgt spid="31"/>
                                        </p:tgtEl>
                                      </p:cBhvr>
                                    </p:animEffect>
                                    <p:anim calcmode="lin" valueType="num">
                                      <p:cBhvr>
                                        <p:cTn id="48" dur="1000" fill="hold"/>
                                        <p:tgtEl>
                                          <p:spTgt spid="31"/>
                                        </p:tgtEl>
                                        <p:attrNameLst>
                                          <p:attrName>ppt_x</p:attrName>
                                        </p:attrNameLst>
                                      </p:cBhvr>
                                      <p:tavLst>
                                        <p:tav tm="0">
                                          <p:val>
                                            <p:strVal val="#ppt_x"/>
                                          </p:val>
                                        </p:tav>
                                        <p:tav tm="100000">
                                          <p:val>
                                            <p:strVal val="#ppt_x"/>
                                          </p:val>
                                        </p:tav>
                                      </p:tavLst>
                                    </p:anim>
                                    <p:anim calcmode="lin" valueType="num">
                                      <p:cBhvr>
                                        <p:cTn id="4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animEffect transition="in" filter="wheel(4)">
                                      <p:cBhvr>
                                        <p:cTn id="54" dur="2000"/>
                                        <p:tgtEl>
                                          <p:spTgt spid="2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arn(inVertical)">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circle(in)">
                                      <p:cBhvr>
                                        <p:cTn id="64" dur="20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id="{6F1FB16B-8D5B-4FD0-B089-154B0BEBD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wheel(4)">
                                      <p:cBhvr>
                                        <p:cTn id="17" dur="2000"/>
                                        <p:tgtEl>
                                          <p:spTgt spid="2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barn(inVertical)">
                                      <p:cBhvr>
                                        <p:cTn id="22" dur="500"/>
                                        <p:tgtEl>
                                          <p:spTgt spid="28"/>
                                        </p:tgtEl>
                                      </p:cBhvr>
                                    </p:animEffect>
                                  </p:childTnLst>
                                </p:cTn>
                              </p:par>
                              <p:par>
                                <p:cTn id="23" presetID="16" presetClass="entr" presetSubtype="21" fill="hold" nodeType="with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barn(inVertical)">
                                      <p:cBhvr>
                                        <p:cTn id="25" dur="500"/>
                                        <p:tgtEl>
                                          <p:spTgt spid="103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29">
                                            <p:txEl>
                                              <p:pRg st="0" end="0"/>
                                            </p:txEl>
                                          </p:spTgt>
                                        </p:tgtEl>
                                        <p:attrNameLst>
                                          <p:attrName>style.visibility</p:attrName>
                                        </p:attrNameLst>
                                      </p:cBhvr>
                                      <p:to>
                                        <p:strVal val="visible"/>
                                      </p:to>
                                    </p:set>
                                    <p:animEffect transition="in" filter="wheel(4)">
                                      <p:cBhvr>
                                        <p:cTn id="30" dur="2000"/>
                                        <p:tgtEl>
                                          <p:spTgt spid="2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arn(inVertical)">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28" grpId="0"/>
      <p:bldP spid="22" grpId="0"/>
      <p:bldP spid="24" grpId="0"/>
      <p:bldP spid="24" grpId="1"/>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6" y="1648014"/>
            <a:ext cx="118569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10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p:txBody>
      </p:sp>
      <p:graphicFrame>
        <p:nvGraphicFramePr>
          <p:cNvPr id="2" name="Table 2">
            <a:extLst>
              <a:ext uri="{FF2B5EF4-FFF2-40B4-BE49-F238E27FC236}">
                <a16:creationId xmlns:a16="http://schemas.microsoft.com/office/drawing/2014/main" id="{25312F0F-0215-4001-8D75-D7E5D30A19DA}"/>
              </a:ext>
            </a:extLst>
          </p:cNvPr>
          <p:cNvGraphicFramePr>
            <a:graphicFrameLocks noGrp="1"/>
          </p:cNvGraphicFramePr>
          <p:nvPr>
            <p:extLst>
              <p:ext uri="{D42A27DB-BD31-4B8C-83A1-F6EECF244321}">
                <p14:modId xmlns:p14="http://schemas.microsoft.com/office/powerpoint/2010/main" val="3705775539"/>
              </p:ext>
            </p:extLst>
          </p:nvPr>
        </p:nvGraphicFramePr>
        <p:xfrm>
          <a:off x="734906" y="2156576"/>
          <a:ext cx="8128000" cy="944880"/>
        </p:xfrm>
        <a:graphic>
          <a:graphicData uri="http://schemas.openxmlformats.org/drawingml/2006/table">
            <a:tbl>
              <a:tblPr firstRow="1" bandRow="1">
                <a:tableStyleId>{F5AB1C69-6EDB-4FF4-983F-18BD219EF322}</a:tableStyleId>
              </a:tblPr>
              <a:tblGrid>
                <a:gridCol w="812800">
                  <a:extLst>
                    <a:ext uri="{9D8B030D-6E8A-4147-A177-3AD203B41FA5}">
                      <a16:colId xmlns:a16="http://schemas.microsoft.com/office/drawing/2014/main" val="3393745351"/>
                    </a:ext>
                  </a:extLst>
                </a:gridCol>
                <a:gridCol w="812800">
                  <a:extLst>
                    <a:ext uri="{9D8B030D-6E8A-4147-A177-3AD203B41FA5}">
                      <a16:colId xmlns:a16="http://schemas.microsoft.com/office/drawing/2014/main" val="2432503165"/>
                    </a:ext>
                  </a:extLst>
                </a:gridCol>
                <a:gridCol w="812800">
                  <a:extLst>
                    <a:ext uri="{9D8B030D-6E8A-4147-A177-3AD203B41FA5}">
                      <a16:colId xmlns:a16="http://schemas.microsoft.com/office/drawing/2014/main" val="340311702"/>
                    </a:ext>
                  </a:extLst>
                </a:gridCol>
                <a:gridCol w="812800">
                  <a:extLst>
                    <a:ext uri="{9D8B030D-6E8A-4147-A177-3AD203B41FA5}">
                      <a16:colId xmlns:a16="http://schemas.microsoft.com/office/drawing/2014/main" val="1964797005"/>
                    </a:ext>
                  </a:extLst>
                </a:gridCol>
                <a:gridCol w="812800">
                  <a:extLst>
                    <a:ext uri="{9D8B030D-6E8A-4147-A177-3AD203B41FA5}">
                      <a16:colId xmlns:a16="http://schemas.microsoft.com/office/drawing/2014/main" val="1632007293"/>
                    </a:ext>
                  </a:extLst>
                </a:gridCol>
                <a:gridCol w="812800">
                  <a:extLst>
                    <a:ext uri="{9D8B030D-6E8A-4147-A177-3AD203B41FA5}">
                      <a16:colId xmlns:a16="http://schemas.microsoft.com/office/drawing/2014/main" val="3487112114"/>
                    </a:ext>
                  </a:extLst>
                </a:gridCol>
                <a:gridCol w="812800">
                  <a:extLst>
                    <a:ext uri="{9D8B030D-6E8A-4147-A177-3AD203B41FA5}">
                      <a16:colId xmlns:a16="http://schemas.microsoft.com/office/drawing/2014/main" val="4277914944"/>
                    </a:ext>
                  </a:extLst>
                </a:gridCol>
                <a:gridCol w="812800">
                  <a:extLst>
                    <a:ext uri="{9D8B030D-6E8A-4147-A177-3AD203B41FA5}">
                      <a16:colId xmlns:a16="http://schemas.microsoft.com/office/drawing/2014/main" val="1408521100"/>
                    </a:ext>
                  </a:extLst>
                </a:gridCol>
                <a:gridCol w="812800">
                  <a:extLst>
                    <a:ext uri="{9D8B030D-6E8A-4147-A177-3AD203B41FA5}">
                      <a16:colId xmlns:a16="http://schemas.microsoft.com/office/drawing/2014/main" val="1796230002"/>
                    </a:ext>
                  </a:extLst>
                </a:gridCol>
                <a:gridCol w="812800">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3966339251"/>
                  </a:ext>
                </a:extLst>
              </a:tr>
            </a:tbl>
          </a:graphicData>
        </a:graphic>
      </p:graphicFrame>
      <p:sp>
        <p:nvSpPr>
          <p:cNvPr id="14" name="TextBox 13">
            <a:extLst>
              <a:ext uri="{FF2B5EF4-FFF2-40B4-BE49-F238E27FC236}">
                <a16:creationId xmlns:a16="http://schemas.microsoft.com/office/drawing/2014/main" id="{FB7C7FEC-3076-4B25-ADF6-513B0F52B032}"/>
              </a:ext>
            </a:extLst>
          </p:cNvPr>
          <p:cNvSpPr txBox="1"/>
          <p:nvPr/>
        </p:nvSpPr>
        <p:spPr>
          <a:xfrm>
            <a:off x="825843" y="3195545"/>
            <a:ext cx="6635131"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Các số La Mã này được ghi bởi ba chữ số: I, V, X. </a:t>
            </a:r>
          </a:p>
        </p:txBody>
      </p:sp>
      <p:sp>
        <p:nvSpPr>
          <p:cNvPr id="15" name="Text Box 3">
            <a:extLst>
              <a:ext uri="{FF2B5EF4-FFF2-40B4-BE49-F238E27FC236}">
                <a16:creationId xmlns:a16="http://schemas.microsoft.com/office/drawing/2014/main" id="{1B2DF8A9-78A5-4D2A-A3DE-4B85807D0660}"/>
              </a:ext>
            </a:extLst>
          </p:cNvPr>
          <p:cNvSpPr txBox="1">
            <a:spLocks noChangeArrowheads="1"/>
          </p:cNvSpPr>
          <p:nvPr/>
        </p:nvSpPr>
        <p:spPr bwMode="auto">
          <a:xfrm>
            <a:off x="0" y="3610018"/>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20: </a:t>
            </a:r>
          </a:p>
        </p:txBody>
      </p:sp>
      <p:sp>
        <p:nvSpPr>
          <p:cNvPr id="16" name="TextBox 15">
            <a:extLst>
              <a:ext uri="{FF2B5EF4-FFF2-40B4-BE49-F238E27FC236}">
                <a16:creationId xmlns:a16="http://schemas.microsoft.com/office/drawing/2014/main" id="{73220C83-6E5B-4D55-AC01-23BAA2D17BA5}"/>
              </a:ext>
            </a:extLst>
          </p:cNvPr>
          <p:cNvSpPr txBox="1"/>
          <p:nvPr/>
        </p:nvSpPr>
        <p:spPr>
          <a:xfrm>
            <a:off x="8862906" y="2498079"/>
            <a:ext cx="613602"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(1)</a:t>
            </a:r>
          </a:p>
        </p:txBody>
      </p:sp>
      <p:graphicFrame>
        <p:nvGraphicFramePr>
          <p:cNvPr id="17" name="Table 2">
            <a:extLst>
              <a:ext uri="{FF2B5EF4-FFF2-40B4-BE49-F238E27FC236}">
                <a16:creationId xmlns:a16="http://schemas.microsoft.com/office/drawing/2014/main" id="{41DD39C4-C628-45E4-8337-0256998D5DDC}"/>
              </a:ext>
            </a:extLst>
          </p:cNvPr>
          <p:cNvGraphicFramePr>
            <a:graphicFrameLocks noGrp="1"/>
          </p:cNvGraphicFramePr>
          <p:nvPr>
            <p:extLst>
              <p:ext uri="{D42A27DB-BD31-4B8C-83A1-F6EECF244321}">
                <p14:modId xmlns:p14="http://schemas.microsoft.com/office/powerpoint/2010/main" val="3216217245"/>
              </p:ext>
            </p:extLst>
          </p:nvPr>
        </p:nvGraphicFramePr>
        <p:xfrm>
          <a:off x="3141968" y="4091685"/>
          <a:ext cx="8891004" cy="944880"/>
        </p:xfrm>
        <a:graphic>
          <a:graphicData uri="http://schemas.openxmlformats.org/drawingml/2006/table">
            <a:tbl>
              <a:tblPr firstRow="1" bandRow="1">
                <a:tableStyleId>{F5AB1C69-6EDB-4FF4-983F-18BD219EF322}</a:tableStyleId>
              </a:tblPr>
              <a:tblGrid>
                <a:gridCol w="889100">
                  <a:extLst>
                    <a:ext uri="{9D8B030D-6E8A-4147-A177-3AD203B41FA5}">
                      <a16:colId xmlns:a16="http://schemas.microsoft.com/office/drawing/2014/main" val="3393745351"/>
                    </a:ext>
                  </a:extLst>
                </a:gridCol>
                <a:gridCol w="889100">
                  <a:extLst>
                    <a:ext uri="{9D8B030D-6E8A-4147-A177-3AD203B41FA5}">
                      <a16:colId xmlns:a16="http://schemas.microsoft.com/office/drawing/2014/main" val="2432503165"/>
                    </a:ext>
                  </a:extLst>
                </a:gridCol>
                <a:gridCol w="889100">
                  <a:extLst>
                    <a:ext uri="{9D8B030D-6E8A-4147-A177-3AD203B41FA5}">
                      <a16:colId xmlns:a16="http://schemas.microsoft.com/office/drawing/2014/main" val="340311702"/>
                    </a:ext>
                  </a:extLst>
                </a:gridCol>
                <a:gridCol w="889100">
                  <a:extLst>
                    <a:ext uri="{9D8B030D-6E8A-4147-A177-3AD203B41FA5}">
                      <a16:colId xmlns:a16="http://schemas.microsoft.com/office/drawing/2014/main" val="1964797005"/>
                    </a:ext>
                  </a:extLst>
                </a:gridCol>
                <a:gridCol w="642423">
                  <a:extLst>
                    <a:ext uri="{9D8B030D-6E8A-4147-A177-3AD203B41FA5}">
                      <a16:colId xmlns:a16="http://schemas.microsoft.com/office/drawing/2014/main" val="1632007293"/>
                    </a:ext>
                  </a:extLst>
                </a:gridCol>
                <a:gridCol w="861370">
                  <a:extLst>
                    <a:ext uri="{9D8B030D-6E8A-4147-A177-3AD203B41FA5}">
                      <a16:colId xmlns:a16="http://schemas.microsoft.com/office/drawing/2014/main" val="3487112114"/>
                    </a:ext>
                  </a:extLst>
                </a:gridCol>
                <a:gridCol w="1008100">
                  <a:extLst>
                    <a:ext uri="{9D8B030D-6E8A-4147-A177-3AD203B41FA5}">
                      <a16:colId xmlns:a16="http://schemas.microsoft.com/office/drawing/2014/main" val="4277914944"/>
                    </a:ext>
                  </a:extLst>
                </a:gridCol>
                <a:gridCol w="1060174">
                  <a:extLst>
                    <a:ext uri="{9D8B030D-6E8A-4147-A177-3AD203B41FA5}">
                      <a16:colId xmlns:a16="http://schemas.microsoft.com/office/drawing/2014/main" val="1408521100"/>
                    </a:ext>
                  </a:extLst>
                </a:gridCol>
                <a:gridCol w="808383">
                  <a:extLst>
                    <a:ext uri="{9D8B030D-6E8A-4147-A177-3AD203B41FA5}">
                      <a16:colId xmlns:a16="http://schemas.microsoft.com/office/drawing/2014/main" val="1796230002"/>
                    </a:ext>
                  </a:extLst>
                </a:gridCol>
                <a:gridCol w="954154">
                  <a:extLst>
                    <a:ext uri="{9D8B030D-6E8A-4147-A177-3AD203B41FA5}">
                      <a16:colId xmlns:a16="http://schemas.microsoft.com/office/drawing/2014/main" val="3870963682"/>
                    </a:ext>
                  </a:extLst>
                </a:gridCol>
              </a:tblGrid>
              <a:tr h="465194">
                <a:tc>
                  <a:txBody>
                    <a:bodyPr/>
                    <a:lstStyle/>
                    <a:p>
                      <a:r>
                        <a:rPr lang="en-US" sz="2500" b="0" dirty="0">
                          <a:solidFill>
                            <a:schemeClr val="tx1"/>
                          </a:solidFill>
                          <a:latin typeface="Times New Roman" panose="02020603050405020304" pitchFamily="18" charset="0"/>
                          <a:cs typeface="Times New Roman" panose="02020603050405020304" pitchFamily="18" charset="0"/>
                        </a:rPr>
                        <a:t>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a:t>
                      </a:r>
                    </a:p>
                  </a:txBody>
                  <a:tcPr/>
                </a:tc>
                <a:extLst>
                  <a:ext uri="{0D108BD9-81ED-4DB2-BD59-A6C34878D82A}">
                    <a16:rowId xmlns:a16="http://schemas.microsoft.com/office/drawing/2014/main" val="3250633320"/>
                  </a:ext>
                </a:extLst>
              </a:tr>
              <a:tr h="465194">
                <a:tc>
                  <a:txBody>
                    <a:bodyPr/>
                    <a:lstStyle/>
                    <a:p>
                      <a:r>
                        <a:rPr lang="en-US" sz="2500" dirty="0">
                          <a:solidFill>
                            <a:schemeClr val="tx1"/>
                          </a:solidFill>
                          <a:latin typeface="Times New Roman" panose="02020603050405020304" pitchFamily="18" charset="0"/>
                          <a:cs typeface="Times New Roman" panose="02020603050405020304" pitchFamily="18" charset="0"/>
                        </a:rPr>
                        <a:t>11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3966339251"/>
                  </a:ext>
                </a:extLst>
              </a:tr>
            </a:tbl>
          </a:graphicData>
        </a:graphic>
      </p:graphicFrame>
      <p:sp>
        <p:nvSpPr>
          <p:cNvPr id="18" name="Text Box 3">
            <a:extLst>
              <a:ext uri="{FF2B5EF4-FFF2-40B4-BE49-F238E27FC236}">
                <a16:creationId xmlns:a16="http://schemas.microsoft.com/office/drawing/2014/main" id="{BCE6F1B9-9EE2-40B8-9FF1-2F1495CEA731}"/>
              </a:ext>
            </a:extLst>
          </p:cNvPr>
          <p:cNvSpPr txBox="1">
            <a:spLocks noChangeArrowheads="1"/>
          </p:cNvSpPr>
          <p:nvPr/>
        </p:nvSpPr>
        <p:spPr bwMode="auto">
          <a:xfrm>
            <a:off x="0" y="4935046"/>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21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30: </a:t>
            </a:r>
          </a:p>
        </p:txBody>
      </p:sp>
      <p:graphicFrame>
        <p:nvGraphicFramePr>
          <p:cNvPr id="19" name="Table 2">
            <a:extLst>
              <a:ext uri="{FF2B5EF4-FFF2-40B4-BE49-F238E27FC236}">
                <a16:creationId xmlns:a16="http://schemas.microsoft.com/office/drawing/2014/main" id="{4E01E251-C92A-43CF-BDDC-825A2EF881D9}"/>
              </a:ext>
            </a:extLst>
          </p:cNvPr>
          <p:cNvGraphicFramePr>
            <a:graphicFrameLocks noGrp="1"/>
          </p:cNvGraphicFramePr>
          <p:nvPr>
            <p:extLst>
              <p:ext uri="{D42A27DB-BD31-4B8C-83A1-F6EECF244321}">
                <p14:modId xmlns:p14="http://schemas.microsoft.com/office/powerpoint/2010/main" val="3122222961"/>
              </p:ext>
            </p:extLst>
          </p:nvPr>
        </p:nvGraphicFramePr>
        <p:xfrm>
          <a:off x="589844" y="5862828"/>
          <a:ext cx="11184839" cy="944880"/>
        </p:xfrm>
        <a:graphic>
          <a:graphicData uri="http://schemas.openxmlformats.org/drawingml/2006/table">
            <a:tbl>
              <a:tblPr firstRow="1" bandRow="1">
                <a:tableStyleId>{F5AB1C69-6EDB-4FF4-983F-18BD219EF322}</a:tableStyleId>
              </a:tblPr>
              <a:tblGrid>
                <a:gridCol w="881147">
                  <a:extLst>
                    <a:ext uri="{9D8B030D-6E8A-4147-A177-3AD203B41FA5}">
                      <a16:colId xmlns:a16="http://schemas.microsoft.com/office/drawing/2014/main" val="3393745351"/>
                    </a:ext>
                  </a:extLst>
                </a:gridCol>
                <a:gridCol w="954157">
                  <a:extLst>
                    <a:ext uri="{9D8B030D-6E8A-4147-A177-3AD203B41FA5}">
                      <a16:colId xmlns:a16="http://schemas.microsoft.com/office/drawing/2014/main" val="2432503165"/>
                    </a:ext>
                  </a:extLst>
                </a:gridCol>
                <a:gridCol w="1020417">
                  <a:extLst>
                    <a:ext uri="{9D8B030D-6E8A-4147-A177-3AD203B41FA5}">
                      <a16:colId xmlns:a16="http://schemas.microsoft.com/office/drawing/2014/main" val="340311702"/>
                    </a:ext>
                  </a:extLst>
                </a:gridCol>
                <a:gridCol w="1073426">
                  <a:extLst>
                    <a:ext uri="{9D8B030D-6E8A-4147-A177-3AD203B41FA5}">
                      <a16:colId xmlns:a16="http://schemas.microsoft.com/office/drawing/2014/main" val="1964797005"/>
                    </a:ext>
                  </a:extLst>
                </a:gridCol>
                <a:gridCol w="954157">
                  <a:extLst>
                    <a:ext uri="{9D8B030D-6E8A-4147-A177-3AD203B41FA5}">
                      <a16:colId xmlns:a16="http://schemas.microsoft.com/office/drawing/2014/main" val="1632007293"/>
                    </a:ext>
                  </a:extLst>
                </a:gridCol>
                <a:gridCol w="1166191">
                  <a:extLst>
                    <a:ext uri="{9D8B030D-6E8A-4147-A177-3AD203B41FA5}">
                      <a16:colId xmlns:a16="http://schemas.microsoft.com/office/drawing/2014/main" val="3487112114"/>
                    </a:ext>
                  </a:extLst>
                </a:gridCol>
                <a:gridCol w="1364974">
                  <a:extLst>
                    <a:ext uri="{9D8B030D-6E8A-4147-A177-3AD203B41FA5}">
                      <a16:colId xmlns:a16="http://schemas.microsoft.com/office/drawing/2014/main" val="4277914944"/>
                    </a:ext>
                  </a:extLst>
                </a:gridCol>
                <a:gridCol w="1490992">
                  <a:extLst>
                    <a:ext uri="{9D8B030D-6E8A-4147-A177-3AD203B41FA5}">
                      <a16:colId xmlns:a16="http://schemas.microsoft.com/office/drawing/2014/main" val="1408521100"/>
                    </a:ext>
                  </a:extLst>
                </a:gridCol>
                <a:gridCol w="1192696">
                  <a:extLst>
                    <a:ext uri="{9D8B030D-6E8A-4147-A177-3AD203B41FA5}">
                      <a16:colId xmlns:a16="http://schemas.microsoft.com/office/drawing/2014/main" val="1796230002"/>
                    </a:ext>
                  </a:extLst>
                </a:gridCol>
                <a:gridCol w="1086682">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XXI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21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30</a:t>
                      </a:r>
                    </a:p>
                  </a:txBody>
                  <a:tcPr/>
                </a:tc>
                <a:extLst>
                  <a:ext uri="{0D108BD9-81ED-4DB2-BD59-A6C34878D82A}">
                    <a16:rowId xmlns:a16="http://schemas.microsoft.com/office/drawing/2014/main" val="3966339251"/>
                  </a:ext>
                </a:extLst>
              </a:tr>
            </a:tbl>
          </a:graphicData>
        </a:graphic>
      </p:graphicFrame>
    </p:spTree>
    <p:extLst>
      <p:ext uri="{BB962C8B-B14F-4D97-AF65-F5344CB8AC3E}">
        <p14:creationId xmlns:p14="http://schemas.microsoft.com/office/powerpoint/2010/main" val="223135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5">
                                            <p:txEl>
                                              <p:pRg st="0" end="0"/>
                                            </p:txEl>
                                          </p:spTgt>
                                        </p:tgtEl>
                                        <p:attrNameLst>
                                          <p:attrName>style.visibility</p:attrName>
                                        </p:attrNameLst>
                                      </p:cBhvr>
                                      <p:to>
                                        <p:strVal val="visible"/>
                                      </p:to>
                                    </p:set>
                                    <p:animEffect transition="in" filter="wheel(4)">
                                      <p:cBhvr>
                                        <p:cTn id="33" dur="2000"/>
                                        <p:tgtEl>
                                          <p:spTgt spid="1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8">
                                            <p:txEl>
                                              <p:pRg st="0" end="0"/>
                                            </p:txEl>
                                          </p:spTgt>
                                        </p:tgtEl>
                                        <p:attrNameLst>
                                          <p:attrName>style.visibility</p:attrName>
                                        </p:attrNameLst>
                                      </p:cBhvr>
                                      <p:to>
                                        <p:strVal val="visible"/>
                                      </p:to>
                                    </p:set>
                                    <p:animEffect transition="in" filter="wheel(4)">
                                      <p:cBhvr>
                                        <p:cTn id="45" dur="2000"/>
                                        <p:tgtEl>
                                          <p:spTgt spid="18">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2115799"/>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4606393" y="316283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1" name="TextBox 20">
            <a:extLst>
              <a:ext uri="{FF2B5EF4-FFF2-40B4-BE49-F238E27FC236}">
                <a16:creationId xmlns:a16="http://schemas.microsoft.com/office/drawing/2014/main" id="{985D501E-7FA6-46E3-82F9-AA234090626E}"/>
              </a:ext>
            </a:extLst>
          </p:cNvPr>
          <p:cNvSpPr txBox="1"/>
          <p:nvPr/>
        </p:nvSpPr>
        <p:spPr>
          <a:xfrm>
            <a:off x="873530" y="3506852"/>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id="{D1220D50-B621-426C-A369-8C14996499E2}"/>
              </a:ext>
            </a:extLst>
          </p:cNvPr>
          <p:cNvSpPr txBox="1"/>
          <p:nvPr/>
        </p:nvSpPr>
        <p:spPr>
          <a:xfrm>
            <a:off x="1302831" y="4047042"/>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A2056544-AB0F-4640-9C5B-421E1308DEE2}"/>
              </a:ext>
            </a:extLst>
          </p:cNvPr>
          <p:cNvSpPr txBox="1"/>
          <p:nvPr/>
        </p:nvSpPr>
        <p:spPr>
          <a:xfrm>
            <a:off x="1139660" y="5271959"/>
            <a:ext cx="1028371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61843" y="65074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0368A2E4-53FB-4782-A224-648D1DD66CD5}"/>
              </a:ext>
            </a:extLst>
          </p:cNvPr>
          <p:cNvSpPr txBox="1"/>
          <p:nvPr/>
        </p:nvSpPr>
        <p:spPr>
          <a:xfrm>
            <a:off x="5656881"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i="1" dirty="0">
                <a:solidFill>
                  <a:srgbClr val="0033CC"/>
                </a:solidFill>
                <a:latin typeface="Times New Roman" panose="02020603050405020304" pitchFamily="18" charset="0"/>
                <a:cs typeface="Times New Roman" panose="02020603050405020304" pitchFamily="18" charset="0"/>
              </a:rPr>
              <a:t>a) </a:t>
            </a:r>
            <a:r>
              <a:rPr lang="en-US" altLang="en-US" i="1" u="sng" dirty="0" err="1">
                <a:solidFill>
                  <a:srgbClr val="0033CC"/>
                </a:solidFill>
                <a:latin typeface="Times New Roman" panose="02020603050405020304" pitchFamily="18" charset="0"/>
                <a:cs typeface="Times New Roman" panose="02020603050405020304" pitchFamily="18" charset="0"/>
              </a:rPr>
              <a:t>Ghi</a:t>
            </a:r>
            <a:r>
              <a:rPr lang="en-US" altLang="en-US" i="1" u="sng" dirty="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2C508037-6271-4C28-83FF-7FA6053C5B8F}"/>
              </a:ext>
            </a:extLst>
          </p:cNvPr>
          <p:cNvSpPr txBox="1">
            <a:spLocks noChangeArrowheads="1"/>
          </p:cNvSpPr>
          <p:nvPr/>
        </p:nvSpPr>
        <p:spPr bwMode="auto">
          <a:xfrm>
            <a:off x="1722783" y="4061409"/>
            <a:ext cx="6551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trước</a:t>
            </a:r>
            <a:r>
              <a:rPr lang="en-US" altLang="en-US" sz="2800" dirty="0">
                <a:latin typeface="Times New Roman" panose="02020603050405020304" pitchFamily="18" charset="0"/>
              </a:rPr>
              <a:t>: </a:t>
            </a:r>
          </a:p>
        </p:txBody>
      </p:sp>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id="{A63D030C-563A-4AB4-AD51-AEF04A7B01D3}"/>
                  </a:ext>
                </a:extLst>
              </p:cNvPr>
              <p:cNvSpPr txBox="1"/>
              <p:nvPr/>
            </p:nvSpPr>
            <p:spPr>
              <a:xfrm>
                <a:off x="1757721" y="4951454"/>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m:t>
                    </m:r>
                  </m:oMath>
                </a14:m>
                <a:r>
                  <a:rPr lang="en-US" sz="2600" dirty="0">
                    <a:solidFill>
                      <a:srgbClr val="000000"/>
                    </a:solidFill>
                    <a:effectLst/>
                    <a:latin typeface="Times New Roman" panose="02020603050405020304" pitchFamily="18" charset="0"/>
                    <a:ea typeface="Calibri" panose="020F0502020204030204" pitchFamily="34" charset="0"/>
                  </a:rPr>
                  <a:t> 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0; 2; 3; 4; 5}</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p:sp>
            <p:nvSpPr>
              <p:cNvPr id="23" name="TextBox 22">
                <a:extLst>
                  <a:ext uri="{FF2B5EF4-FFF2-40B4-BE49-F238E27FC236}">
                    <a16:creationId xmlns:a16="http://schemas.microsoft.com/office/drawing/2014/main" id="{A63D030C-563A-4AB4-AD51-AEF04A7B01D3}"/>
                  </a:ext>
                </a:extLst>
              </p:cNvPr>
              <p:cNvSpPr txBox="1">
                <a:spLocks noRot="1" noChangeAspect="1" noMove="1" noResize="1" noEditPoints="1" noAdjustHandles="1" noChangeArrowheads="1" noChangeShapeType="1" noTextEdit="1"/>
              </p:cNvSpPr>
              <p:nvPr/>
            </p:nvSpPr>
            <p:spPr>
              <a:xfrm>
                <a:off x="1757721" y="4951454"/>
                <a:ext cx="6202016" cy="620619"/>
              </a:xfrm>
              <a:prstGeom prst="rect">
                <a:avLst/>
              </a:prstGeom>
              <a:blipFill>
                <a:blip r:embed="rId3"/>
                <a:stretch>
                  <a:fillRect l="-1768" b="-2451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7" name="TextBox 26">
                <a:extLst>
                  <a:ext uri="{FF2B5EF4-FFF2-40B4-BE49-F238E27FC236}">
                    <a16:creationId xmlns:a16="http://schemas.microsoft.com/office/drawing/2014/main" id="{41EAE23B-257B-45AB-ACAA-01361EE07BAD}"/>
                  </a:ext>
                </a:extLst>
              </p:cNvPr>
              <p:cNvSpPr txBox="1"/>
              <p:nvPr/>
            </p:nvSpPr>
            <p:spPr>
              <a:xfrm>
                <a:off x="1313323" y="5648735"/>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altLang="en-US" sz="2600" b="0" i="1" smtClean="0">
                        <a:solidFill>
                          <a:srgbClr val="FF0000"/>
                        </a:solidFill>
                        <a:latin typeface="Cambria Math" panose="02040503050406030204" pitchFamily="18" charset="0"/>
                      </a:rPr>
                      <m:t>𝑥</m:t>
                    </m:r>
                    <m:r>
                      <a:rPr lang="en-US" altLang="en-US" sz="2600" b="0" i="1" smtClean="0">
                        <a:solidFill>
                          <a:srgbClr val="FF0000"/>
                        </a:solidFill>
                        <a:latin typeface="Cambria Math" panose="02040503050406030204" pitchFamily="18" charset="0"/>
                      </a:rPr>
                      <m:t> ≥</m:t>
                    </m:r>
                    <m:r>
                      <a:rPr lang="en-US" altLang="en-US" sz="2600" b="0" i="1" smtClean="0">
                        <a:solidFill>
                          <a:srgbClr val="FF0000"/>
                        </a:solidFill>
                        <a:latin typeface="Cambria Math" panose="02040503050406030204" pitchFamily="18" charset="0"/>
                        <a:ea typeface="Cambria Math" panose="02040503050406030204" pitchFamily="18" charset="0"/>
                      </a:rPr>
                      <m:t>𝑎</m:t>
                    </m:r>
                    <m:r>
                      <a:rPr lang="en-US" altLang="en-US" sz="2600" b="0" i="1" smtClean="0">
                        <a:solidFill>
                          <a:srgbClr val="FF0000"/>
                        </a:solidFill>
                        <a:latin typeface="Cambria Math" panose="02040503050406030204" pitchFamily="18" charset="0"/>
                        <a:ea typeface="Cambria Math" panose="02040503050406030204" pitchFamily="18" charset="0"/>
                      </a:rPr>
                      <m:t> </m:t>
                    </m:r>
                    <m:r>
                      <a:rPr lang="en-US" altLang="en-US" sz="2600" b="0" i="0" smtClean="0">
                        <a:solidFill>
                          <a:srgbClr val="FF0000"/>
                        </a:solidFill>
                        <a:latin typeface="Cambria Math" panose="02040503050406030204" pitchFamily="18" charset="0"/>
                        <a:ea typeface="Cambria Math" panose="02040503050406030204" pitchFamily="18" charset="0"/>
                      </a:rPr>
                      <m:t>để </m:t>
                    </m:r>
                    <m:r>
                      <m:rPr>
                        <m:sty m:val="p"/>
                      </m:rPr>
                      <a:rPr lang="en-US" altLang="en-US" sz="2600" b="0" i="0" smtClean="0">
                        <a:solidFill>
                          <a:srgbClr val="FF0000"/>
                        </a:solidFill>
                        <a:latin typeface="Cambria Math" panose="02040503050406030204" pitchFamily="18" charset="0"/>
                        <a:ea typeface="Cambria Math" panose="02040503050406030204" pitchFamily="18" charset="0"/>
                      </a:rPr>
                      <m:t>ch</m:t>
                    </m:r>
                    <m:r>
                      <a:rPr lang="en-US" altLang="en-US" sz="2600" b="0" i="0" smtClean="0">
                        <a:solidFill>
                          <a:srgbClr val="FF0000"/>
                        </a:solidFill>
                        <a:latin typeface="Cambria Math" panose="02040503050406030204" pitchFamily="18" charset="0"/>
                        <a:ea typeface="Cambria Math" panose="02040503050406030204" pitchFamily="18" charset="0"/>
                      </a:rPr>
                      <m:t>ỉ  </m:t>
                    </m:r>
                  </m:oMath>
                </a14:m>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&gt;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p:sp>
            <p:nvSpPr>
              <p:cNvPr id="27" name="TextBox 26">
                <a:extLst>
                  <a:ext uri="{FF2B5EF4-FFF2-40B4-BE49-F238E27FC236}">
                    <a16:creationId xmlns:a16="http://schemas.microsoft.com/office/drawing/2014/main" id="{41EAE23B-257B-45AB-ACAA-01361EE07BAD}"/>
                  </a:ext>
                </a:extLst>
              </p:cNvPr>
              <p:cNvSpPr txBox="1">
                <a:spLocks noRot="1" noChangeAspect="1" noMove="1" noResize="1" noEditPoints="1" noAdjustHandles="1" noChangeArrowheads="1" noChangeShapeType="1" noTextEdit="1"/>
              </p:cNvSpPr>
              <p:nvPr/>
            </p:nvSpPr>
            <p:spPr>
              <a:xfrm>
                <a:off x="1313323" y="5648735"/>
                <a:ext cx="7040880" cy="492443"/>
              </a:xfrm>
              <a:prstGeom prst="rect">
                <a:avLst/>
              </a:prstGeom>
              <a:blipFill>
                <a:blip r:embed="rId4"/>
                <a:stretch>
                  <a:fillRect l="-1299" t="-12500" b="-3125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8" name="TextBox 27">
                <a:extLst>
                  <a:ext uri="{FF2B5EF4-FFF2-40B4-BE49-F238E27FC236}">
                    <a16:creationId xmlns:a16="http://schemas.microsoft.com/office/drawing/2014/main" id="{2CEA8B7C-6DA6-46B6-A415-291E14678B2A}"/>
                  </a:ext>
                </a:extLst>
              </p:cNvPr>
              <p:cNvSpPr txBox="1"/>
              <p:nvPr/>
            </p:nvSpPr>
            <p:spPr>
              <a:xfrm>
                <a:off x="1313323" y="4525853"/>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 ≤</m:t>
                    </m:r>
                    <m:r>
                      <a:rPr lang="en-US" sz="2600" b="0" i="1" smtClean="0">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để</a:t>
                </a:r>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chỉ</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&lt;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p:sp>
            <p:nvSpPr>
              <p:cNvPr id="28" name="TextBox 27">
                <a:extLst>
                  <a:ext uri="{FF2B5EF4-FFF2-40B4-BE49-F238E27FC236}">
                    <a16:creationId xmlns:a16="http://schemas.microsoft.com/office/drawing/2014/main" id="{2CEA8B7C-6DA6-46B6-A415-291E14678B2A}"/>
                  </a:ext>
                </a:extLst>
              </p:cNvPr>
              <p:cNvSpPr txBox="1">
                <a:spLocks noRot="1" noChangeAspect="1" noMove="1" noResize="1" noEditPoints="1" noAdjustHandles="1" noChangeArrowheads="1" noChangeShapeType="1" noTextEdit="1"/>
              </p:cNvSpPr>
              <p:nvPr/>
            </p:nvSpPr>
            <p:spPr>
              <a:xfrm>
                <a:off x="1313323" y="4525853"/>
                <a:ext cx="7040880" cy="492443"/>
              </a:xfrm>
              <a:prstGeom prst="rect">
                <a:avLst/>
              </a:prstGeom>
              <a:blipFill>
                <a:blip r:embed="rId5"/>
                <a:stretch>
                  <a:fillRect l="-1299" t="-11111" b="-30864"/>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9" name="TextBox 28">
                <a:extLst>
                  <a:ext uri="{FF2B5EF4-FFF2-40B4-BE49-F238E27FC236}">
                    <a16:creationId xmlns:a16="http://schemas.microsoft.com/office/drawing/2014/main" id="{82021B63-D559-4953-BE93-AB7FD0E1F56F}"/>
                  </a:ext>
                </a:extLst>
              </p:cNvPr>
              <p:cNvSpPr txBox="1"/>
              <p:nvPr/>
            </p:nvSpPr>
            <p:spPr>
              <a:xfrm>
                <a:off x="1632843" y="6119836"/>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a:t>
                </a:r>
                <a14:m>
                  <m:oMath xmlns:m="http://schemas.openxmlformats.org/officeDocument/2006/math">
                    <m:r>
                      <a:rPr lang="en-US" altLang="en-US" sz="2600" b="0" i="0" smtClean="0">
                        <a:solidFill>
                          <a:srgbClr val="FF0000"/>
                        </a:solidFill>
                        <a:latin typeface="Cambria Math" panose="02040503050406030204" pitchFamily="18" charset="0"/>
                      </a:rPr>
                      <m:t> </m:t>
                    </m:r>
                    <m:r>
                      <a:rPr lang="en-US" altLang="en-US" sz="2600" i="1">
                        <a:solidFill>
                          <a:srgbClr val="FF0000"/>
                        </a:solidFill>
                        <a:latin typeface="Cambria Math" panose="02040503050406030204" pitchFamily="18" charset="0"/>
                      </a:rPr>
                      <m:t>≥</m:t>
                    </m:r>
                    <m:r>
                      <a:rPr lang="en-US" altLang="en-US" sz="2600" b="0" i="1" smtClean="0">
                        <a:solidFill>
                          <a:srgbClr val="FF0000"/>
                        </a:solidFill>
                        <a:latin typeface="Cambria Math" panose="02040503050406030204" pitchFamily="18" charset="0"/>
                      </a:rPr>
                      <m:t> </m:t>
                    </m:r>
                  </m:oMath>
                </a14:m>
                <a:r>
                  <a:rPr lang="en-US" sz="2600" dirty="0">
                    <a:solidFill>
                      <a:srgbClr val="000000"/>
                    </a:solidFill>
                    <a:effectLst/>
                    <a:latin typeface="Times New Roman" panose="02020603050405020304" pitchFamily="18" charset="0"/>
                    <a:ea typeface="Calibri" panose="020F0502020204030204" pitchFamily="34" charset="0"/>
                  </a:rPr>
                  <a:t>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5 ; 6; 7; 8; …}</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p:sp>
            <p:nvSpPr>
              <p:cNvPr id="29" name="TextBox 28">
                <a:extLst>
                  <a:ext uri="{FF2B5EF4-FFF2-40B4-BE49-F238E27FC236}">
                    <a16:creationId xmlns:a16="http://schemas.microsoft.com/office/drawing/2014/main" id="{82021B63-D559-4953-BE93-AB7FD0E1F56F}"/>
                  </a:ext>
                </a:extLst>
              </p:cNvPr>
              <p:cNvSpPr txBox="1">
                <a:spLocks noRot="1" noChangeAspect="1" noMove="1" noResize="1" noEditPoints="1" noAdjustHandles="1" noChangeArrowheads="1" noChangeShapeType="1" noTextEdit="1"/>
              </p:cNvSpPr>
              <p:nvPr/>
            </p:nvSpPr>
            <p:spPr>
              <a:xfrm>
                <a:off x="1632843" y="6119836"/>
                <a:ext cx="6202016" cy="620619"/>
              </a:xfrm>
              <a:prstGeom prst="rect">
                <a:avLst/>
              </a:prstGeom>
              <a:blipFill>
                <a:blip r:embed="rId6"/>
                <a:stretch>
                  <a:fillRect l="-1770" b="-23529"/>
                </a:stretch>
              </a:blipFill>
            </p:spPr>
            <p:txBody>
              <a:bodyPr/>
              <a:lstStyle/>
              <a:p>
                <a:r>
                  <a:rPr lang="en-US">
                    <a:noFill/>
                  </a:rPr>
                  <a:t> </a:t>
                </a:r>
              </a:p>
            </p:txBody>
          </p:sp>
        </mc:Fallback>
      </mc:AlternateContent>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arn(inVertic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wipe(down)">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dow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P spid="22" grpId="0"/>
      <p:bldP spid="23" grpId="0"/>
      <p:bldP spid="27" grpId="0"/>
      <p:bldP spid="28" grpId="0"/>
      <p:bldP spid="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0" y="72928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2889100"/>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id="{5DA73F5C-A86B-4D9C-B881-74A9AA3C0ABF}"/>
              </a:ext>
            </a:extLst>
          </p:cNvPr>
          <p:cNvSpPr txBox="1"/>
          <p:nvPr/>
        </p:nvSpPr>
        <p:spPr>
          <a:xfrm>
            <a:off x="735745" y="3429000"/>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id="{BCD799EB-5B65-4F03-AD8F-3D768A7E0086}"/>
              </a:ext>
            </a:extLst>
          </p:cNvPr>
          <p:cNvSpPr txBox="1"/>
          <p:nvPr/>
        </p:nvSpPr>
        <p:spPr>
          <a:xfrm>
            <a:off x="735745" y="4149313"/>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id="{BC0B36F1-4F77-4C9D-A6C9-C96131DC0390}"/>
              </a:ext>
            </a:extLst>
          </p:cNvPr>
          <p:cNvSpPr txBox="1">
            <a:spLocks noChangeArrowheads="1"/>
          </p:cNvSpPr>
          <p:nvPr/>
        </p:nvSpPr>
        <p:spPr bwMode="auto">
          <a:xfrm>
            <a:off x="430284" y="1493677"/>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b)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D6BBFB4-A059-4DB9-8606-5A38618FB75D}"/>
              </a:ext>
            </a:extLst>
          </p:cNvPr>
          <p:cNvSpPr txBox="1"/>
          <p:nvPr/>
        </p:nvSpPr>
        <p:spPr>
          <a:xfrm>
            <a:off x="3048000" y="1415519"/>
            <a:ext cx="9144000" cy="661207"/>
          </a:xfrm>
          <a:prstGeom prst="rect">
            <a:avLst/>
          </a:prstGeom>
          <a:noFill/>
        </p:spPr>
        <p:txBody>
          <a:bodyPr wrap="square">
            <a:spAutoFit/>
          </a:bodyPr>
          <a:lstStyle/>
          <a:p>
            <a:pPr algn="just">
              <a:lnSpc>
                <a:spcPct val="15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id="{55556301-89A8-45F6-8B9F-15014B33823E}"/>
              </a:ext>
            </a:extLst>
          </p:cNvPr>
          <p:cNvSpPr txBox="1">
            <a:spLocks noChangeArrowheads="1"/>
          </p:cNvSpPr>
          <p:nvPr/>
        </p:nvSpPr>
        <p:spPr bwMode="auto">
          <a:xfrm>
            <a:off x="5098520" y="195705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0" name="TextBox 9">
            <a:extLst>
              <a:ext uri="{FF2B5EF4-FFF2-40B4-BE49-F238E27FC236}">
                <a16:creationId xmlns:a16="http://schemas.microsoft.com/office/drawing/2014/main" id="{5B3DF125-FB08-4BBB-998E-4552B006A4ED}"/>
              </a:ext>
            </a:extLst>
          </p:cNvPr>
          <p:cNvSpPr txBox="1"/>
          <p:nvPr/>
        </p:nvSpPr>
        <p:spPr>
          <a:xfrm>
            <a:off x="2242549" y="2835078"/>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AF7E9A48-FD04-4364-9986-61799090610C}"/>
              </a:ext>
            </a:extLst>
          </p:cNvPr>
          <p:cNvSpPr txBox="1"/>
          <p:nvPr/>
        </p:nvSpPr>
        <p:spPr>
          <a:xfrm>
            <a:off x="5606568" y="2772802"/>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37491" y="95025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1636210"/>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c) </a:t>
            </a:r>
            <a:r>
              <a:rPr lang="en-US" sz="2800" u="sng" dirty="0" err="1">
                <a:solidFill>
                  <a:srgbClr val="0033CC"/>
                </a:solidFill>
                <a:effectLst/>
                <a:latin typeface="Times New Roman" panose="02020603050405020304" pitchFamily="18" charset="0"/>
                <a:ea typeface="Calibri" panose="020F0502020204030204" pitchFamily="34" charset="0"/>
              </a:rPr>
              <a:t>Ví</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u="sng" dirty="0" err="1">
                <a:solidFill>
                  <a:srgbClr val="0033CC"/>
                </a:solidFill>
                <a:effectLst/>
                <a:latin typeface="Times New Roman" panose="02020603050405020304" pitchFamily="18" charset="0"/>
                <a:ea typeface="Calibri" panose="020F0502020204030204" pitchFamily="34" charset="0"/>
              </a:rPr>
              <a:t>dụ</a:t>
            </a:r>
            <a:r>
              <a:rPr lang="en-US" sz="2800" u="sng" dirty="0">
                <a:solidFill>
                  <a:srgbClr val="0033CC"/>
                </a:solidFill>
                <a:effectLst/>
                <a:latin typeface="Times New Roman" panose="02020603050405020304" pitchFamily="18" charset="0"/>
                <a:ea typeface="Calibri" panose="020F0502020204030204" pitchFamily="34" charset="0"/>
              </a:rPr>
              <a:t> :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2952506" y="1666249"/>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id="{1AF55593-5BBE-4918-8BBB-0DB457A90641}"/>
              </a:ext>
            </a:extLst>
          </p:cNvPr>
          <p:cNvSpPr txBox="1"/>
          <p:nvPr/>
        </p:nvSpPr>
        <p:spPr>
          <a:xfrm>
            <a:off x="2952505" y="2126291"/>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1" name="TextBox 10">
            <a:extLst>
              <a:ext uri="{FF2B5EF4-FFF2-40B4-BE49-F238E27FC236}">
                <a16:creationId xmlns:a16="http://schemas.microsoft.com/office/drawing/2014/main" id="{7DD7396B-1D5D-429D-BF29-E452C9339211}"/>
              </a:ext>
            </a:extLst>
          </p:cNvPr>
          <p:cNvSpPr txBox="1"/>
          <p:nvPr/>
        </p:nvSpPr>
        <p:spPr>
          <a:xfrm>
            <a:off x="1084881" y="3081744"/>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AFAE7999-E9C1-4561-9BCB-94649B1095B5}"/>
              </a:ext>
            </a:extLst>
          </p:cNvPr>
          <p:cNvSpPr txBox="1"/>
          <p:nvPr/>
        </p:nvSpPr>
        <p:spPr>
          <a:xfrm>
            <a:off x="182880" y="4170132"/>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1" y="815192"/>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173411" y="1688924"/>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d) </a:t>
            </a:r>
            <a:r>
              <a:rPr lang="en-US" sz="2800" u="sng" dirty="0" err="1">
                <a:solidFill>
                  <a:srgbClr val="0033CC"/>
                </a:solidFill>
                <a:effectLst/>
                <a:latin typeface="Times New Roman" panose="02020603050405020304" pitchFamily="18" charset="0"/>
                <a:ea typeface="Calibri" panose="020F0502020204030204" pitchFamily="34" charset="0"/>
              </a:rPr>
              <a:t>Vận</a:t>
            </a:r>
            <a:r>
              <a:rPr lang="en-US" sz="2800" u="sng" dirty="0">
                <a:solidFill>
                  <a:srgbClr val="0033CC"/>
                </a:solidFill>
                <a:effectLst/>
                <a:latin typeface="Times New Roman" panose="02020603050405020304" pitchFamily="18" charset="0"/>
                <a:ea typeface="Calibri" panose="020F0502020204030204" pitchFamily="34" charset="0"/>
              </a:rPr>
              <a:t> dung: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3575587" y="16962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1AF55593-5BBE-4918-8BBB-0DB457A90641}"/>
              </a:ext>
            </a:extLst>
          </p:cNvPr>
          <p:cNvSpPr txBox="1"/>
          <p:nvPr/>
        </p:nvSpPr>
        <p:spPr>
          <a:xfrm>
            <a:off x="3575588" y="21755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id="{C11C496B-3461-40B9-A985-53A13FF9DF24}"/>
              </a:ext>
            </a:extLst>
          </p:cNvPr>
          <p:cNvSpPr txBox="1"/>
          <p:nvPr/>
        </p:nvSpPr>
        <p:spPr>
          <a:xfrm>
            <a:off x="859593" y="30627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59D628B7-07AA-4289-9A44-141421E9CE53}"/>
              </a:ext>
            </a:extLst>
          </p:cNvPr>
          <p:cNvSpPr txBox="1"/>
          <p:nvPr/>
        </p:nvSpPr>
        <p:spPr>
          <a:xfrm>
            <a:off x="861392" y="46142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9" grpId="0"/>
      <p:bldP spid="8" grpId="0"/>
      <p:bldP spid="9"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3C07707-44FD-4E2E-A112-0C924BC7EA2A}"/>
              </a:ext>
            </a:extLst>
          </p:cNvPr>
          <p:cNvSpPr>
            <a:spLocks noChangeArrowheads="1"/>
          </p:cNvSpPr>
          <p:nvPr/>
        </p:nvSpPr>
        <p:spPr bwMode="auto">
          <a:xfrm>
            <a:off x="278295" y="132829"/>
            <a:ext cx="1137036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nl-NL" altLang="en-US" sz="6000" dirty="0">
                <a:solidFill>
                  <a:srgbClr val="FF0000"/>
                </a:solidFill>
              </a:rPr>
              <a:t>CHUYÊN ĐỀ 1:  SỐ TỰ NHIÊN</a:t>
            </a:r>
            <a:r>
              <a:rPr lang="nl-NL" altLang="en-US" sz="6000" dirty="0"/>
              <a:t> </a:t>
            </a:r>
          </a:p>
        </p:txBody>
      </p:sp>
      <p:sp>
        <p:nvSpPr>
          <p:cNvPr id="5" name="WordArt 6">
            <a:extLst>
              <a:ext uri="{FF2B5EF4-FFF2-40B4-BE49-F238E27FC236}">
                <a16:creationId xmlns:a16="http://schemas.microsoft.com/office/drawing/2014/main"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( 3 TẾT)</a:t>
            </a:r>
          </a:p>
        </p:txBody>
      </p:sp>
      <p:sp>
        <p:nvSpPr>
          <p:cNvPr id="6" name="Text Box 3">
            <a:extLst>
              <a:ext uri="{FF2B5EF4-FFF2-40B4-BE49-F238E27FC236}">
                <a16:creationId xmlns:a16="http://schemas.microsoft.com/office/drawing/2014/main" id="{55EBD6BC-47D4-4DBB-8B77-4380ECABA21B}"/>
              </a:ext>
            </a:extLst>
          </p:cNvPr>
          <p:cNvSpPr txBox="1">
            <a:spLocks noChangeArrowheads="1"/>
          </p:cNvSpPr>
          <p:nvPr/>
        </p:nvSpPr>
        <p:spPr bwMode="auto">
          <a:xfrm>
            <a:off x="1507434" y="4108849"/>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id="{8558FF15-F5EB-441E-B854-54235515DC95}"/>
              </a:ext>
            </a:extLst>
          </p:cNvPr>
          <p:cNvSpPr txBox="1">
            <a:spLocks noChangeArrowheads="1"/>
          </p:cNvSpPr>
          <p:nvPr/>
        </p:nvSpPr>
        <p:spPr bwMode="auto">
          <a:xfrm>
            <a:off x="1924878" y="506179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370788"/>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val="574345794"/>
                    </a:ext>
                  </a:extLst>
                </a:gridCol>
                <a:gridCol w="2925170">
                  <a:extLst>
                    <a:ext uri="{9D8B030D-6E8A-4147-A177-3AD203B41FA5}">
                      <a16:colId xmlns:a16="http://schemas.microsoft.com/office/drawing/2014/main"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2537059007"/>
                  </a:ext>
                </a:extLst>
              </a:tr>
            </a:tbl>
          </a:graphicData>
        </a:graphic>
      </p:graphicFrame>
      <p:sp>
        <p:nvSpPr>
          <p:cNvPr id="9" name="Rectangle: Rounded Corners 8">
            <a:extLst>
              <a:ext uri="{FF2B5EF4-FFF2-40B4-BE49-F238E27FC236}">
                <a16:creationId xmlns:a16="http://schemas.microsoft.com/office/drawing/2014/main"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panose="02040503050406030204" pitchFamily="18" charset="0"/>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panose="02040503050406030204" pitchFamily="18" charset="0"/>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28D23FA8-4E3F-45D8-BF83-B1D83AD00CBF}"/>
              </a:ext>
            </a:extLst>
          </p:cNvPr>
          <p:cNvSpPr txBox="1"/>
          <p:nvPr/>
        </p:nvSpPr>
        <p:spPr>
          <a:xfrm>
            <a:off x="596347" y="1757291"/>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id="{19E857E1-C6B5-4362-8CDD-9305B2C2A95E}"/>
              </a:ext>
            </a:extLst>
          </p:cNvPr>
          <p:cNvSpPr txBox="1"/>
          <p:nvPr/>
        </p:nvSpPr>
        <p:spPr>
          <a:xfrm>
            <a:off x="596347" y="2254645"/>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id="{83312151-0222-4F58-BEA0-F53372D7C507}"/>
              </a:ext>
            </a:extLst>
          </p:cNvPr>
          <p:cNvSpPr txBox="1"/>
          <p:nvPr/>
        </p:nvSpPr>
        <p:spPr>
          <a:xfrm>
            <a:off x="596347" y="2725034"/>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id="{832DBDB5-C710-4D80-8D12-1558ADB49F69}"/>
              </a:ext>
            </a:extLst>
          </p:cNvPr>
          <p:cNvSpPr txBox="1"/>
          <p:nvPr/>
        </p:nvSpPr>
        <p:spPr>
          <a:xfrm>
            <a:off x="596347" y="3169229"/>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id="{A1A89765-8EDE-4F6D-A600-02554ED01F19}"/>
              </a:ext>
            </a:extLst>
          </p:cNvPr>
          <p:cNvSpPr txBox="1">
            <a:spLocks noChangeArrowheads="1"/>
          </p:cNvSpPr>
          <p:nvPr/>
        </p:nvSpPr>
        <p:spPr bwMode="auto">
          <a:xfrm>
            <a:off x="4234069" y="3755890"/>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D789E437-9216-4E84-B3ED-2BB584DFB97D}"/>
              </a:ext>
            </a:extLst>
          </p:cNvPr>
          <p:cNvSpPr txBox="1"/>
          <p:nvPr/>
        </p:nvSpPr>
        <p:spPr>
          <a:xfrm>
            <a:off x="354747" y="4080917"/>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C53C735E-C39F-4501-AB10-4E3D3DE1E73F}"/>
              </a:ext>
            </a:extLst>
          </p:cNvPr>
          <p:cNvSpPr txBox="1"/>
          <p:nvPr/>
        </p:nvSpPr>
        <p:spPr>
          <a:xfrm>
            <a:off x="354747" y="4737284"/>
            <a:ext cx="9409045"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bỷ 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2E04826E-447B-4C2D-A894-A4C114B8CB6B}"/>
              </a:ext>
            </a:extLst>
          </p:cNvPr>
          <p:cNvSpPr txBox="1"/>
          <p:nvPr/>
        </p:nvSpPr>
        <p:spPr>
          <a:xfrm>
            <a:off x="354747" y="5331273"/>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id="{0CEE7365-5E41-40FD-A5E3-E16384783E82}"/>
              </a:ext>
            </a:extLst>
          </p:cNvPr>
          <p:cNvSpPr txBox="1"/>
          <p:nvPr/>
        </p:nvSpPr>
        <p:spPr>
          <a:xfrm>
            <a:off x="404190" y="6041970"/>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0C760650-A2D8-4968-BB8E-4B1E9067C53E}"/>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EAEB295C-2D28-4404-B10B-CA4EC513ECA5}"/>
              </a:ext>
            </a:extLst>
          </p:cNvPr>
          <p:cNvSpPr txBox="1">
            <a:spLocks noChangeArrowheads="1"/>
          </p:cNvSpPr>
          <p:nvPr/>
        </p:nvSpPr>
        <p:spPr bwMode="auto">
          <a:xfrm>
            <a:off x="3917673" y="769834"/>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id="{FB5FCED8-864E-41A9-9EAC-B211CFD191A6}"/>
              </a:ext>
            </a:extLst>
          </p:cNvPr>
          <p:cNvSpPr txBox="1"/>
          <p:nvPr/>
        </p:nvSpPr>
        <p:spPr>
          <a:xfrm>
            <a:off x="145775" y="1195069"/>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3B28DBD-16E8-4034-A730-AAE2B74836A1}"/>
                  </a:ext>
                </a:extLst>
              </p:cNvPr>
              <p:cNvSpPr txBox="1"/>
              <p:nvPr/>
            </p:nvSpPr>
            <p:spPr>
              <a:xfrm>
                <a:off x="1477496" y="1573625"/>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477496" y="1573625"/>
                <a:ext cx="2712119" cy="661207"/>
              </a:xfrm>
              <a:prstGeom prst="rect">
                <a:avLst/>
              </a:prstGeom>
              <a:blipFill>
                <a:blip r:embed="rId3"/>
                <a:stretch>
                  <a:fillRect l="-4494" b="-2477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59C79-F727-4176-A4FD-B907F85991DB}"/>
                  </a:ext>
                </a:extLst>
              </p:cNvPr>
              <p:cNvSpPr txBox="1"/>
              <p:nvPr/>
            </p:nvSpPr>
            <p:spPr>
              <a:xfrm>
                <a:off x="1433085" y="2002709"/>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433085" y="2002709"/>
                <a:ext cx="2712119" cy="661207"/>
              </a:xfrm>
              <a:prstGeom prst="rect">
                <a:avLst/>
              </a:prstGeom>
              <a:blipFill>
                <a:blip r:embed="rId4"/>
                <a:stretch>
                  <a:fillRect l="-4494" b="-25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7660C2D-E163-473D-B131-55BACEFE147A}"/>
                  </a:ext>
                </a:extLst>
              </p:cNvPr>
              <p:cNvSpPr txBox="1"/>
              <p:nvPr/>
            </p:nvSpPr>
            <p:spPr>
              <a:xfrm>
                <a:off x="1433085" y="2498467"/>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433085" y="2498467"/>
                <a:ext cx="4618504" cy="661207"/>
              </a:xfrm>
              <a:prstGeom prst="rect">
                <a:avLst/>
              </a:prstGeom>
              <a:blipFill>
                <a:blip r:embed="rId5"/>
                <a:stretch>
                  <a:fillRect l="-2639" b="-25926"/>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id="{C8D6E75D-34E8-4524-88BC-9504850A4C56}"/>
              </a:ext>
            </a:extLst>
          </p:cNvPr>
          <p:cNvSpPr txBox="1">
            <a:spLocks noChangeArrowheads="1"/>
          </p:cNvSpPr>
          <p:nvPr/>
        </p:nvSpPr>
        <p:spPr bwMode="auto">
          <a:xfrm>
            <a:off x="3420361" y="307592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A20BC483-BDCB-40BD-BDD2-F31640973DBB}"/>
              </a:ext>
            </a:extLst>
          </p:cNvPr>
          <p:cNvSpPr txBox="1"/>
          <p:nvPr/>
        </p:nvSpPr>
        <p:spPr>
          <a:xfrm>
            <a:off x="1265606" y="3501885"/>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88186251-A1D9-4B8D-8915-1F637A6CC0C3}"/>
              </a:ext>
            </a:extLst>
          </p:cNvPr>
          <p:cNvSpPr txBox="1"/>
          <p:nvPr/>
        </p:nvSpPr>
        <p:spPr>
          <a:xfrm>
            <a:off x="1265608" y="446852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id="{618A72CD-E4F6-4479-BFD8-A9D620B10467}"/>
              </a:ext>
            </a:extLst>
          </p:cNvPr>
          <p:cNvSpPr txBox="1"/>
          <p:nvPr/>
        </p:nvSpPr>
        <p:spPr>
          <a:xfrm>
            <a:off x="1228186" y="550314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3000" dirty="0" err="1">
                <a:solidFill>
                  <a:srgbClr val="002060"/>
                </a:solidFill>
                <a:latin typeface="Times New Roman" panose="02020603050405020304" pitchFamily="18" charset="0"/>
              </a:rPr>
              <a:t>Cô</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val="105574502"/>
                    </a:ext>
                  </a:extLst>
                </a:gridCol>
                <a:gridCol w="4554330">
                  <a:extLst>
                    <a:ext uri="{9D8B030D-6E8A-4147-A177-3AD203B41FA5}">
                      <a16:colId xmlns:a16="http://schemas.microsoft.com/office/drawing/2014/main"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val="2215694250"/>
                  </a:ext>
                </a:extLst>
              </a:tr>
            </a:tbl>
          </a:graphicData>
        </a:graphic>
      </p:graphicFrame>
      <p:sp>
        <p:nvSpPr>
          <p:cNvPr id="7" name="AutoShape 25">
            <a:extLst>
              <a:ext uri="{FF2B5EF4-FFF2-40B4-BE49-F238E27FC236}">
                <a16:creationId xmlns:a16="http://schemas.microsoft.com/office/drawing/2014/main"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AA1F8F97-64A4-4211-BABB-2B176B65D788}"/>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2B4C654-FB81-4DFD-911A-C37D3F32B598}"/>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p:sp>
        <p:nvSpPr>
          <p:cNvPr id="8" name="Text Box 3">
            <a:extLst>
              <a:ext uri="{FF2B5EF4-FFF2-40B4-BE49-F238E27FC236}">
                <a16:creationId xmlns:a16="http://schemas.microsoft.com/office/drawing/2014/main"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a:solidFill>
                  <a:srgbClr val="FF0000"/>
                </a:solidFill>
                <a:latin typeface="Times New Roman" panose="02020603050405020304" pitchFamily="18" charset="0"/>
              </a:rPr>
              <a:t>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N = { 0; 1; 2; 3; 4…}. </a:t>
            </a:r>
          </a:p>
        </p:txBody>
      </p:sp>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r>
                  <a:rPr lang="vi-VN" sz="2800" b="1" dirty="0">
                    <a:latin typeface="+mj-lt"/>
                  </a:rPr>
                  <a:t>N</a:t>
                </a:r>
                <a:r>
                  <a:rPr lang="vi-VN" sz="2800" b="1" baseline="30000" dirty="0">
                    <a:latin typeface="+mj-lt"/>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Ví</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6" name="Rectangle 15">
            <a:extLst>
              <a:ext uri="{FF2B5EF4-FFF2-40B4-BE49-F238E27FC236}">
                <a16:creationId xmlns:a16="http://schemas.microsoft.com/office/drawing/2014/main" id="{B644F9F7-EA1A-482F-B09E-20324FBFD78C}"/>
              </a:ext>
            </a:extLst>
          </p:cNvPr>
          <p:cNvSpPr>
            <a:spLocks noChangeArrowheads="1"/>
          </p:cNvSpPr>
          <p:nvPr/>
        </p:nvSpPr>
        <p:spPr bwMode="auto">
          <a:xfrm>
            <a:off x="1164958" y="5964489"/>
            <a:ext cx="914400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soá</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töï</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nhieân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bao </a:t>
            </a:r>
            <a:r>
              <a:rPr lang="en-US" altLang="en-US" sz="2800" dirty="0" err="1">
                <a:solidFill>
                  <a:srgbClr val="FF0000"/>
                </a:solidFill>
                <a:latin typeface="VNI-Meli" pitchFamily="2" charset="0"/>
                <a:cs typeface="Times New Roman" panose="02020603050405020304" pitchFamily="18" charset="0"/>
              </a:rPr>
              <a:t>nhieâu</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phaàn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töû</a:t>
            </a:r>
            <a:r>
              <a:rPr lang="en-US" altLang="en-US" sz="2800" dirty="0">
                <a:solidFill>
                  <a:srgbClr val="FF0000"/>
                </a:solidFill>
                <a:latin typeface="VNI-Meli" pitchFamily="2" charset="0"/>
                <a:cs typeface="Times New Roman" panose="02020603050405020304" pitchFamily="18" charset="0"/>
              </a:rPr>
              <a:t> ? </a:t>
            </a:r>
            <a:endParaRPr lang="en-US" altLang="en-US" sz="2800" dirty="0">
              <a:solidFill>
                <a:srgbClr val="FF0000"/>
              </a:solidFill>
              <a:latin typeface="VNI-Meli" pitchFamily="2" charset="0"/>
            </a:endParaRPr>
          </a:p>
        </p:txBody>
      </p:sp>
      <p:sp>
        <p:nvSpPr>
          <p:cNvPr id="17" name="Rectangle 16">
            <a:extLst>
              <a:ext uri="{FF2B5EF4-FFF2-40B4-BE49-F238E27FC236}">
                <a16:creationId xmlns:a16="http://schemas.microsoft.com/office/drawing/2014/main" id="{654D99E2-82F5-4385-8CF8-EFD223042DB2}"/>
              </a:ext>
            </a:extLst>
          </p:cNvPr>
          <p:cNvSpPr>
            <a:spLocks noChangeArrowheads="1"/>
          </p:cNvSpPr>
          <p:nvPr/>
        </p:nvSpPr>
        <p:spPr bwMode="auto">
          <a:xfrm>
            <a:off x="1164958" y="5876834"/>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 </a:t>
            </a:r>
            <a:r>
              <a:rPr lang="en-US" altLang="en-US" sz="2800" dirty="0" err="1">
                <a:solidFill>
                  <a:srgbClr val="FF0000"/>
                </a:solidFill>
                <a:latin typeface="VNI-Meli" pitchFamily="2" charset="0"/>
                <a:cs typeface="Times New Roman" panose="02020603050405020304" pitchFamily="18" charset="0"/>
              </a:rPr>
              <a:t>vaø</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a:t>
            </a:r>
            <a:r>
              <a:rPr lang="en-US" altLang="en-US" sz="2800" baseline="30000" dirty="0">
                <a:solidFill>
                  <a:srgbClr val="FF0000"/>
                </a:solidFill>
                <a:latin typeface="VNI-Meli" pitchFamily="2" charset="0"/>
                <a:cs typeface="Times New Roman" panose="02020603050405020304" pitchFamily="18" charset="0"/>
              </a:rPr>
              <a:t>*</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gì</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khaùc</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nhau</a:t>
            </a:r>
            <a:r>
              <a:rPr lang="en-US" altLang="en-US" sz="2800" dirty="0">
                <a:solidFill>
                  <a:srgbClr val="FF0000"/>
                </a:solidFill>
                <a:latin typeface="VNI-Meli" pitchFamily="2" charset="0"/>
                <a:cs typeface="Times New Roman" panose="02020603050405020304" pitchFamily="18" charset="0"/>
              </a:rPr>
              <a:t> ?</a:t>
            </a:r>
            <a:endParaRPr lang="en-US" altLang="en-US" sz="2800" dirty="0">
              <a:solidFill>
                <a:srgbClr val="FF0000"/>
              </a:solidFill>
              <a:latin typeface="VNI-Meli" pitchFamily="2" charset="0"/>
            </a:endParaRPr>
          </a:p>
        </p:txBody>
      </p:sp>
      <p:sp>
        <p:nvSpPr>
          <p:cNvPr id="18" name="Rectangle 17">
            <a:extLst>
              <a:ext uri="{FF2B5EF4-FFF2-40B4-BE49-F238E27FC236}">
                <a16:creationId xmlns:a16="http://schemas.microsoft.com/office/drawing/2014/main"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0070C0"/>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maø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boû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ñi</a:t>
            </a:r>
            <a:r>
              <a:rPr lang="en-US" altLang="en-US" sz="2800" dirty="0">
                <a:solidFill>
                  <a:schemeClr val="accent6">
                    <a:lumMod val="10000"/>
                  </a:schemeClr>
                </a:solidFill>
                <a:latin typeface="VNI-Meli" pitchFamily="2" charset="0"/>
                <a:cs typeface="Times New Roman" panose="02020603050405020304" pitchFamily="18" charset="0"/>
              </a:rPr>
              <a:t> 1 </a:t>
            </a:r>
            <a:r>
              <a:rPr lang="en-US" altLang="en-US" sz="2800" dirty="0" err="1">
                <a:solidFill>
                  <a:schemeClr val="accent6">
                    <a:lumMod val="10000"/>
                  </a:schemeClr>
                </a:solidFill>
                <a:latin typeface="VNI-Meli" pitchFamily="2" charset="0"/>
                <a:cs typeface="Times New Roman" panose="02020603050405020304" pitchFamily="18" charset="0"/>
              </a:rPr>
              <a:t>phaàn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töû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soá</a:t>
            </a:r>
            <a:r>
              <a:rPr lang="en-US" altLang="en-US" sz="2800" dirty="0">
                <a:solidFill>
                  <a:schemeClr val="accent6">
                    <a:lumMod val="10000"/>
                  </a:schemeClr>
                </a:solidFill>
                <a:latin typeface="VNI-Meli" pitchFamily="2" charset="0"/>
                <a:cs typeface="Times New Roman" panose="02020603050405020304" pitchFamily="18" charset="0"/>
              </a:rPr>
              <a:t> 0</a:t>
            </a:r>
            <a:endParaRPr lang="en-US" altLang="en-US" sz="2800" dirty="0">
              <a:solidFill>
                <a:schemeClr val="accent6">
                  <a:lumMod val="10000"/>
                </a:schemeClr>
              </a:solidFill>
              <a:latin typeface="VNI-Meli" pitchFamily="2" charset="0"/>
            </a:endParaRPr>
          </a:p>
        </p:txBody>
      </p:sp>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1" nodeType="clickEffect">
                                  <p:stCondLst>
                                    <p:cond delay="0"/>
                                  </p:stCondLst>
                                  <p:childTnLst>
                                    <p:animEffect transition="out" filter="barn(inVertical)">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wheel(4)">
                                      <p:cBhvr>
                                        <p:cTn id="37" dur="20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wheel(4)">
                                      <p:cBhvr>
                                        <p:cTn id="42" dur="2000"/>
                                        <p:tgtEl>
                                          <p:spTgt spid="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xit" presetSubtype="32" fill="hold" grpId="1" nodeType="clickEffect">
                                  <p:stCondLst>
                                    <p:cond delay="0"/>
                                  </p:stCondLst>
                                  <p:childTnLst>
                                    <p:animEffect transition="out" filter="diamond(out)">
                                      <p:cBhvr>
                                        <p:cTn id="51" dur="2000"/>
                                        <p:tgtEl>
                                          <p:spTgt spid="17"/>
                                        </p:tgtEl>
                                      </p:cBhvr>
                                    </p:animEffect>
                                    <p:set>
                                      <p:cBhvr>
                                        <p:cTn id="52" dur="1" fill="hold">
                                          <p:stCondLst>
                                            <p:cond delay="19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wheel(4)">
                                      <p:cBhvr>
                                        <p:cTn id="63" dur="2000"/>
                                        <p:tgtEl>
                                          <p:spTgt spid="1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nodeType="clickEffect">
                                  <p:stCondLst>
                                    <p:cond delay="0"/>
                                  </p:stCondLst>
                                  <p:childTnLst>
                                    <p:set>
                                      <p:cBhvr>
                                        <p:cTn id="67" dur="1" fill="hold">
                                          <p:stCondLst>
                                            <p:cond delay="0"/>
                                          </p:stCondLst>
                                        </p:cTn>
                                        <p:tgtEl>
                                          <p:spTgt spid="11">
                                            <p:txEl>
                                              <p:pRg st="0" end="0"/>
                                            </p:txEl>
                                          </p:spTgt>
                                        </p:tgtEl>
                                        <p:attrNameLst>
                                          <p:attrName>style.visibility</p:attrName>
                                        </p:attrNameLst>
                                      </p:cBhvr>
                                      <p:to>
                                        <p:strVal val="visible"/>
                                      </p:to>
                                    </p:set>
                                    <p:animEffect transition="in" filter="wheel(4)">
                                      <p:cBhvr>
                                        <p:cTn id="68" dur="2000"/>
                                        <p:tgtEl>
                                          <p:spTgt spid="11">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nodeType="clickEffect">
                                  <p:stCondLst>
                                    <p:cond delay="0"/>
                                  </p:stCondLst>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wheel(4)">
                                      <p:cBhvr>
                                        <p:cTn id="73" dur="2000"/>
                                        <p:tgtEl>
                                          <p:spTgt spid="12">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nodeType="clickEffect">
                                  <p:stCondLst>
                                    <p:cond delay="0"/>
                                  </p:stCondLst>
                                  <p:childTnLst>
                                    <p:set>
                                      <p:cBhvr>
                                        <p:cTn id="77" dur="1" fill="hold">
                                          <p:stCondLst>
                                            <p:cond delay="0"/>
                                          </p:stCondLst>
                                        </p:cTn>
                                        <p:tgtEl>
                                          <p:spTgt spid="13">
                                            <p:txEl>
                                              <p:pRg st="0" end="0"/>
                                            </p:txEl>
                                          </p:spTgt>
                                        </p:tgtEl>
                                        <p:attrNameLst>
                                          <p:attrName>style.visibility</p:attrName>
                                        </p:attrNameLst>
                                      </p:cBhvr>
                                      <p:to>
                                        <p:strVal val="visible"/>
                                      </p:to>
                                    </p:set>
                                    <p:animEffect transition="in" filter="wheel(4)">
                                      <p:cBhvr>
                                        <p:cTn id="78" dur="2000"/>
                                        <p:tgtEl>
                                          <p:spTgt spid="13">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nodeType="clickEffect">
                                  <p:stCondLst>
                                    <p:cond delay="0"/>
                                  </p:stCondLst>
                                  <p:childTnLst>
                                    <p:set>
                                      <p:cBhvr>
                                        <p:cTn id="82" dur="1" fill="hold">
                                          <p:stCondLst>
                                            <p:cond delay="0"/>
                                          </p:stCondLst>
                                        </p:cTn>
                                        <p:tgtEl>
                                          <p:spTgt spid="14">
                                            <p:txEl>
                                              <p:pRg st="0" end="0"/>
                                            </p:txEl>
                                          </p:spTgt>
                                        </p:tgtEl>
                                        <p:attrNameLst>
                                          <p:attrName>style.visibility</p:attrName>
                                        </p:attrNameLst>
                                      </p:cBhvr>
                                      <p:to>
                                        <p:strVal val="visible"/>
                                      </p:to>
                                    </p:set>
                                    <p:animEffect transition="in" filter="wheel(4)">
                                      <p:cBhvr>
                                        <p:cTn id="83" dur="2000"/>
                                        <p:tgtEl>
                                          <p:spTgt spid="14">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barn(inVertical)">
                                      <p:cBhvr>
                                        <p:cTn id="8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5" grpId="0"/>
      <p:bldP spid="6" grpId="0"/>
      <p:bldP spid="16" grpId="0"/>
      <p:bldP spid="16" grpId="1"/>
      <p:bldP spid="17" grpId="0"/>
      <p:bldP spid="17" grpId="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47CB1B85-4BB9-4272-92BD-7A9F7124057B}"/>
              </a:ext>
            </a:extLst>
          </p:cNvPr>
          <p:cNvSpPr/>
          <p:nvPr/>
        </p:nvSpPr>
        <p:spPr>
          <a:xfrm>
            <a:off x="1029991" y="3990781"/>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56B2D6C1-D120-4979-BED7-985629692FB1}"/>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A9121689-3A6D-41D6-8EE8-41671EAC1927}"/>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6B62CD10-79DF-4536-B106-BDE020478F9F}"/>
                  </a:ext>
                </a:extLst>
              </p:cNvPr>
              <p:cNvSpPr txBox="1">
                <a:spLocks noChangeArrowheads="1"/>
              </p:cNvSpPr>
              <p:nvPr/>
            </p:nvSpPr>
            <p:spPr bwMode="auto">
              <a:xfrm>
                <a:off x="0" y="1080347"/>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0" y="1080347"/>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CC635543-DC5C-4397-8926-5793AB689D05}"/>
              </a:ext>
            </a:extLst>
          </p:cNvPr>
          <p:cNvSpPr txBox="1">
            <a:spLocks noChangeArrowheads="1"/>
          </p:cNvSpPr>
          <p:nvPr/>
        </p:nvSpPr>
        <p:spPr bwMode="auto">
          <a:xfrm>
            <a:off x="421037" y="1652758"/>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Áp</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dụng</a:t>
            </a:r>
            <a:r>
              <a:rPr lang="en-US" altLang="en-US" sz="2800" dirty="0">
                <a:solidFill>
                  <a:srgbClr val="0000CC"/>
                </a:solidFill>
                <a:latin typeface="Times New Roman" panose="02020603050405020304" pitchFamily="18" charset="0"/>
              </a:rPr>
              <a:t>: </a:t>
            </a: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4C325CE7-1BB4-426C-9FC7-F81AA09BCE2A}"/>
                  </a:ext>
                </a:extLst>
              </p:cNvPr>
              <p:cNvSpPr txBox="1">
                <a:spLocks noChangeArrowheads="1"/>
              </p:cNvSpPr>
              <p:nvPr/>
            </p:nvSpPr>
            <p:spPr bwMode="auto">
              <a:xfrm>
                <a:off x="1029991" y="2765567"/>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panose="02040503050406030204" pitchFamily="18" charset="0"/>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1029991" y="2765567"/>
                <a:ext cx="4274949" cy="523220"/>
              </a:xfrm>
              <a:prstGeom prst="rect">
                <a:avLst/>
              </a:prstGeom>
              <a:blipFill>
                <a:blip r:embed="rId4"/>
                <a:stretch>
                  <a:fillRect l="-1141"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08596C84-803A-4642-A7B7-B51761C7F35E}"/>
                  </a:ext>
                </a:extLst>
              </p:cNvPr>
              <p:cNvSpPr txBox="1">
                <a:spLocks noChangeArrowheads="1"/>
              </p:cNvSpPr>
              <p:nvPr/>
            </p:nvSpPr>
            <p:spPr bwMode="auto">
              <a:xfrm>
                <a:off x="1029990" y="3934788"/>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panose="02040503050406030204" pitchFamily="18" charset="0"/>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1029990" y="3934788"/>
                <a:ext cx="4274949" cy="523220"/>
              </a:xfrm>
              <a:prstGeom prst="rect">
                <a:avLst/>
              </a:prstGeom>
              <a:blipFill>
                <a:blip r:embed="rId5"/>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 name="Text Box 3">
                <a:extLst>
                  <a:ext uri="{FF2B5EF4-FFF2-40B4-BE49-F238E27FC236}">
                    <a16:creationId xmlns:a16="http://schemas.microsoft.com/office/drawing/2014/main" id="{95EC9B49-94F8-46C8-8B98-224A05AE5FDB}"/>
                  </a:ext>
                </a:extLst>
              </p:cNvPr>
              <p:cNvSpPr txBox="1">
                <a:spLocks noChangeArrowheads="1"/>
              </p:cNvSpPr>
              <p:nvPr/>
            </p:nvSpPr>
            <p:spPr bwMode="auto">
              <a:xfrm>
                <a:off x="1084881" y="3347028"/>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panose="02040503050406030204" pitchFamily="18" charset="0"/>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1084881" y="3347028"/>
                <a:ext cx="6876726" cy="523220"/>
              </a:xfrm>
              <a:prstGeom prst="rect">
                <a:avLst/>
              </a:prstGeom>
              <a:blipFill>
                <a:blip r:embed="rId6"/>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4" name="Text Box 3">
                <a:extLst>
                  <a:ext uri="{FF2B5EF4-FFF2-40B4-BE49-F238E27FC236}">
                    <a16:creationId xmlns:a16="http://schemas.microsoft.com/office/drawing/2014/main" id="{E948D4F9-5435-4D8D-A806-7BEBA887F270}"/>
                  </a:ext>
                </a:extLst>
              </p:cNvPr>
              <p:cNvSpPr txBox="1">
                <a:spLocks noChangeArrowheads="1"/>
              </p:cNvSpPr>
              <p:nvPr/>
            </p:nvSpPr>
            <p:spPr bwMode="auto">
              <a:xfrm>
                <a:off x="1029990" y="4558527"/>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panose="02040503050406030204" pitchFamily="18" charset="0"/>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1029990" y="4558527"/>
                <a:ext cx="6448978" cy="523220"/>
              </a:xfrm>
              <a:prstGeom prst="rect">
                <a:avLst/>
              </a:prstGeom>
              <a:blipFill>
                <a:blip r:embed="rId7"/>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461557" y="103033"/>
            <a:ext cx="8178389" cy="536716"/>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230256" y="43640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a:solidFill>
                  <a:srgbClr val="0000CC"/>
                </a:solidFill>
                <a:latin typeface="Times New Roman" panose="02020603050405020304" pitchFamily="18" charset="0"/>
              </a:rPr>
              <a:t>a) </a:t>
            </a:r>
            <a:r>
              <a:rPr lang="en-US" altLang="en-US" sz="2600" dirty="0" err="1">
                <a:solidFill>
                  <a:srgbClr val="0000CC"/>
                </a:solidFill>
                <a:latin typeface="Times New Roman" panose="02020603050405020304" pitchFamily="18" charset="0"/>
              </a:rPr>
              <a:t>Ví</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dụ</a:t>
            </a:r>
            <a:r>
              <a:rPr lang="en-US" altLang="en-US" sz="2600" dirty="0">
                <a:solidFill>
                  <a:srgbClr val="0000CC"/>
                </a:solidFill>
                <a:latin typeface="Times New Roman" panose="02020603050405020304" pitchFamily="18" charset="0"/>
              </a:rPr>
              <a:t> 1:</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chin.</a:t>
            </a:r>
          </a:p>
        </p:txBody>
      </p:sp>
      <p:sp>
        <p:nvSpPr>
          <p:cNvPr id="8" name="Text Box 3">
            <a:extLst>
              <a:ext uri="{FF2B5EF4-FFF2-40B4-BE49-F238E27FC236}">
                <a16:creationId xmlns:a16="http://schemas.microsoft.com/office/drawing/2014/main"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9" name="Text Box 3">
            <a:extLst>
              <a:ext uri="{FF2B5EF4-FFF2-40B4-BE49-F238E27FC236}">
                <a16:creationId xmlns:a16="http://schemas.microsoft.com/office/drawing/2014/main"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mươi: 34 650</a:t>
            </a:r>
            <a:endParaRPr lang="en-US" sz="2800" dirty="0">
              <a:latin typeface="+mj-lt"/>
            </a:endParaRPr>
          </a:p>
        </p:txBody>
      </p:sp>
      <p:sp>
        <p:nvSpPr>
          <p:cNvPr id="11" name="Text Box 3">
            <a:extLst>
              <a:ext uri="{FF2B5EF4-FFF2-40B4-BE49-F238E27FC236}">
                <a16:creationId xmlns:a16="http://schemas.microsoft.com/office/drawing/2014/main"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12" name="Text Box 3">
            <a:extLst>
              <a:ext uri="{FF2B5EF4-FFF2-40B4-BE49-F238E27FC236}">
                <a16:creationId xmlns:a16="http://schemas.microsoft.com/office/drawing/2014/main"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id="{25CFCA5B-CBAD-4CA2-B3DE-53488020744A}"/>
              </a:ext>
            </a:extLst>
          </p:cNvPr>
          <p:cNvGraphicFramePr>
            <a:graphicFrameLocks noGrp="1"/>
          </p:cNvGraphicFramePr>
          <p:nvPr>
            <p:extLst>
              <p:ext uri="{D42A27DB-BD31-4B8C-83A1-F6EECF244321}">
                <p14:modId xmlns:p14="http://schemas.microsoft.com/office/powerpoint/2010/main" val="928445055"/>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val="815425973"/>
                    </a:ext>
                  </a:extLst>
                </a:gridCol>
                <a:gridCol w="851472">
                  <a:extLst>
                    <a:ext uri="{9D8B030D-6E8A-4147-A177-3AD203B41FA5}">
                      <a16:colId xmlns:a16="http://schemas.microsoft.com/office/drawing/2014/main" val="1587608272"/>
                    </a:ext>
                  </a:extLst>
                </a:gridCol>
                <a:gridCol w="961775">
                  <a:extLst>
                    <a:ext uri="{9D8B030D-6E8A-4147-A177-3AD203B41FA5}">
                      <a16:colId xmlns:a16="http://schemas.microsoft.com/office/drawing/2014/main" val="457903857"/>
                    </a:ext>
                  </a:extLst>
                </a:gridCol>
                <a:gridCol w="961775">
                  <a:extLst>
                    <a:ext uri="{9D8B030D-6E8A-4147-A177-3AD203B41FA5}">
                      <a16:colId xmlns:a16="http://schemas.microsoft.com/office/drawing/2014/main" val="2281964169"/>
                    </a:ext>
                  </a:extLst>
                </a:gridCol>
                <a:gridCol w="961775">
                  <a:extLst>
                    <a:ext uri="{9D8B030D-6E8A-4147-A177-3AD203B41FA5}">
                      <a16:colId xmlns:a16="http://schemas.microsoft.com/office/drawing/2014/main" val="2690985783"/>
                    </a:ext>
                  </a:extLst>
                </a:gridCol>
                <a:gridCol w="961775">
                  <a:extLst>
                    <a:ext uri="{9D8B030D-6E8A-4147-A177-3AD203B41FA5}">
                      <a16:colId xmlns:a16="http://schemas.microsoft.com/office/drawing/2014/main" val="3722410316"/>
                    </a:ext>
                  </a:extLst>
                </a:gridCol>
                <a:gridCol w="961775">
                  <a:extLst>
                    <a:ext uri="{9D8B030D-6E8A-4147-A177-3AD203B41FA5}">
                      <a16:colId xmlns:a16="http://schemas.microsoft.com/office/drawing/2014/main" val="1772197166"/>
                    </a:ext>
                  </a:extLst>
                </a:gridCol>
                <a:gridCol w="961775">
                  <a:extLst>
                    <a:ext uri="{9D8B030D-6E8A-4147-A177-3AD203B41FA5}">
                      <a16:colId xmlns:a16="http://schemas.microsoft.com/office/drawing/2014/main" val="3101670578"/>
                    </a:ext>
                  </a:extLst>
                </a:gridCol>
                <a:gridCol w="961775">
                  <a:extLst>
                    <a:ext uri="{9D8B030D-6E8A-4147-A177-3AD203B41FA5}">
                      <a16:colId xmlns:a16="http://schemas.microsoft.com/office/drawing/2014/main" val="4085261720"/>
                    </a:ext>
                  </a:extLst>
                </a:gridCol>
                <a:gridCol w="961775">
                  <a:extLst>
                    <a:ext uri="{9D8B030D-6E8A-4147-A177-3AD203B41FA5}">
                      <a16:colId xmlns:a16="http://schemas.microsoft.com/office/drawing/2014/main" val="2903965677"/>
                    </a:ext>
                  </a:extLst>
                </a:gridCol>
                <a:gridCol w="961775">
                  <a:extLst>
                    <a:ext uri="{9D8B030D-6E8A-4147-A177-3AD203B41FA5}">
                      <a16:colId xmlns:a16="http://schemas.microsoft.com/office/drawing/2014/main" val="3640288741"/>
                    </a:ext>
                  </a:extLst>
                </a:gridCol>
                <a:gridCol w="961775">
                  <a:extLst>
                    <a:ext uri="{9D8B030D-6E8A-4147-A177-3AD203B41FA5}">
                      <a16:colId xmlns:a16="http://schemas.microsoft.com/office/drawing/2014/main"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tram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815366344"/>
                  </a:ext>
                </a:extLst>
              </a:tr>
            </a:tbl>
          </a:graphicData>
        </a:graphic>
      </p:graphicFrame>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wheel(4)">
                                      <p:cBhvr>
                                        <p:cTn id="42" dur="20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wheel(4)">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heel(4)">
                                      <p:cBhvr>
                                        <p:cTn id="5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966903" y="2154666"/>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marL="514350" indent="-514350" eaLnBrk="1" hangingPunct="1">
              <a:spcBef>
                <a:spcPct val="50000"/>
              </a:spcBef>
              <a:buAutoNum type="alphaLcParenR"/>
            </a:pPr>
            <a:r>
              <a:rPr lang="en-US" altLang="en-US" sz="2800" dirty="0">
                <a:latin typeface="Times New Roman" panose="02020603050405020304" pitchFamily="18" charset="0"/>
              </a:rPr>
              <a:t>71 219 367</a:t>
            </a:r>
          </a:p>
          <a:p>
            <a:pPr marL="514350" indent="-514350" eaLnBrk="1" hangingPunct="1">
              <a:spcBef>
                <a:spcPct val="50000"/>
              </a:spcBef>
              <a:buAutoNum type="alphaLcParenR"/>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3531199" y="397054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17798" y="4273313"/>
            <a:ext cx="11344367"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a) </a:t>
            </a:r>
            <a:r>
              <a:rPr lang="vi-VN" sz="2600" dirty="0">
                <a:solidFill>
                  <a:srgbClr val="000000"/>
                </a:solidFill>
                <a:effectLst/>
                <a:latin typeface="Times New Roman" panose="02020603050405020304" pitchFamily="18" charset="0"/>
                <a:ea typeface="Calibri" panose="020F0502020204030204" pitchFamily="34" charset="0"/>
              </a:rPr>
              <a:t> 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E4365C56-4BEC-400D-BF45-96EAB1370584}"/>
              </a:ext>
            </a:extLst>
          </p:cNvPr>
          <p:cNvSpPr txBox="1"/>
          <p:nvPr/>
        </p:nvSpPr>
        <p:spPr>
          <a:xfrm>
            <a:off x="317798" y="5339076"/>
            <a:ext cx="10363200"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b)</a:t>
            </a:r>
            <a:r>
              <a:rPr lang="vi-VN" sz="2600" dirty="0">
                <a:solidFill>
                  <a:srgbClr val="000000"/>
                </a:solidFill>
                <a:effectLst/>
                <a:latin typeface="Times New Roman" panose="02020603050405020304" pitchFamily="18" charset="0"/>
                <a:ea typeface="Calibri" panose="020F0502020204030204" pitchFamily="34" charset="0"/>
              </a:rPr>
              <a:t> 1 153 692 305: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4)">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wheel(4)">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870793" y="2254856"/>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chin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4254453" y="320654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89096" y="3649038"/>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id="{7268AF7A-8200-48AE-A8C4-13266A24422B}"/>
              </a:ext>
            </a:extLst>
          </p:cNvPr>
          <p:cNvSpPr/>
          <p:nvPr/>
        </p:nvSpPr>
        <p:spPr>
          <a:xfrm flipV="1">
            <a:off x="2603714" y="3079065"/>
            <a:ext cx="6912245" cy="1945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8AFC168-1D42-4DF0-BEC5-3F37E566A043}"/>
              </a:ext>
            </a:extLst>
          </p:cNvPr>
          <p:cNvSpPr/>
          <p:nvPr/>
        </p:nvSpPr>
        <p:spPr>
          <a:xfrm>
            <a:off x="2552053" y="3079065"/>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2</a:t>
            </a:r>
          </a:p>
        </p:txBody>
      </p:sp>
      <p:cxnSp>
        <p:nvCxnSpPr>
          <p:cNvPr id="18" name="Straight Connector 17">
            <a:extLst>
              <a:ext uri="{FF2B5EF4-FFF2-40B4-BE49-F238E27FC236}">
                <a16:creationId xmlns:a16="http://schemas.microsoft.com/office/drawing/2014/main"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3</a:t>
            </a:r>
          </a:p>
        </p:txBody>
      </p:sp>
      <p:cxnSp>
        <p:nvCxnSpPr>
          <p:cNvPr id="20" name="Straight Connector 19">
            <a:extLst>
              <a:ext uri="{FF2B5EF4-FFF2-40B4-BE49-F238E27FC236}">
                <a16:creationId xmlns:a16="http://schemas.microsoft.com/office/drawing/2014/main"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4</a:t>
            </a:r>
          </a:p>
        </p:txBody>
      </p:sp>
      <p:cxnSp>
        <p:nvCxnSpPr>
          <p:cNvPr id="22" name="Straight Connector 21">
            <a:extLst>
              <a:ext uri="{FF2B5EF4-FFF2-40B4-BE49-F238E27FC236}">
                <a16:creationId xmlns:a16="http://schemas.microsoft.com/office/drawing/2014/main"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15A54066-FCBC-40BE-B447-711B8D3AADBB}"/>
              </a:ext>
            </a:extLst>
          </p:cNvPr>
          <p:cNvSpPr txBox="1"/>
          <p:nvPr/>
        </p:nvSpPr>
        <p:spPr>
          <a:xfrm>
            <a:off x="5631050" y="3461396"/>
            <a:ext cx="586028" cy="477054"/>
          </a:xfrm>
          <a:prstGeom prst="rect">
            <a:avLst/>
          </a:prstGeom>
          <a:noFill/>
        </p:spPr>
        <p:txBody>
          <a:bodyPr wrap="square" rtlCol="0">
            <a:spAutoFit/>
          </a:bodyPr>
          <a:lstStyle/>
          <a:p>
            <a:r>
              <a:rPr lang="en-US" sz="2500" dirty="0"/>
              <a:t>5</a:t>
            </a:r>
          </a:p>
        </p:txBody>
      </p:sp>
      <p:cxnSp>
        <p:nvCxnSpPr>
          <p:cNvPr id="24" name="Straight Connector 23">
            <a:extLst>
              <a:ext uri="{FF2B5EF4-FFF2-40B4-BE49-F238E27FC236}">
                <a16:creationId xmlns:a16="http://schemas.microsoft.com/office/drawing/2014/main"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C9BBE207-A6A8-4660-BC4B-B12275CA56F2}"/>
              </a:ext>
            </a:extLst>
          </p:cNvPr>
          <p:cNvSpPr txBox="1"/>
          <p:nvPr/>
        </p:nvSpPr>
        <p:spPr>
          <a:xfrm>
            <a:off x="6348737" y="3461396"/>
            <a:ext cx="586028" cy="477054"/>
          </a:xfrm>
          <a:prstGeom prst="rect">
            <a:avLst/>
          </a:prstGeom>
          <a:noFill/>
        </p:spPr>
        <p:txBody>
          <a:bodyPr wrap="square" rtlCol="0">
            <a:spAutoFit/>
          </a:bodyPr>
          <a:lstStyle/>
          <a:p>
            <a:r>
              <a:rPr lang="en-US" sz="2500" dirty="0"/>
              <a:t>6</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83462" y="3537410"/>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909</TotalTime>
  <Words>3107</Words>
  <Application>Microsoft Office PowerPoint</Application>
  <PresentationFormat>Widescreen</PresentationFormat>
  <Paragraphs>337</Paragraphs>
  <Slides>22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.VnTime</vt:lpstr>
      <vt:lpstr>Arial</vt:lpstr>
      <vt:lpstr>Calibri</vt:lpstr>
      <vt:lpstr>Calibri Light</vt:lpstr>
      <vt:lpstr>Cambria Math</vt:lpstr>
      <vt:lpstr>Times New Roman</vt:lpstr>
      <vt:lpstr>VNI-Meli</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Nguyễn Thị Hoài Thu</cp:lastModifiedBy>
  <cp:revision>115</cp:revision>
  <dcterms:created xsi:type="dcterms:W3CDTF">2021-07-26T12:23:10Z</dcterms:created>
  <dcterms:modified xsi:type="dcterms:W3CDTF">2021-07-31T14:04:49Z</dcterms:modified>
</cp:coreProperties>
</file>