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0" r:id="rId4"/>
    <p:sldId id="278" r:id="rId5"/>
    <p:sldId id="277" r:id="rId6"/>
    <p:sldId id="317" r:id="rId7"/>
    <p:sldId id="284" r:id="rId8"/>
    <p:sldId id="340" r:id="rId9"/>
    <p:sldId id="282" r:id="rId10"/>
    <p:sldId id="283" r:id="rId11"/>
    <p:sldId id="280" r:id="rId12"/>
    <p:sldId id="341" r:id="rId13"/>
    <p:sldId id="342" r:id="rId14"/>
    <p:sldId id="343" r:id="rId15"/>
    <p:sldId id="286" r:id="rId16"/>
    <p:sldId id="287" r:id="rId17"/>
    <p:sldId id="298" r:id="rId18"/>
    <p:sldId id="344" r:id="rId19"/>
    <p:sldId id="345" r:id="rId20"/>
    <p:sldId id="305" r:id="rId21"/>
    <p:sldId id="3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autoAdjust="0"/>
    <p:restoredTop sz="94660"/>
  </p:normalViewPr>
  <p:slideViewPr>
    <p:cSldViewPr snapToGrid="0" showGuides="1">
      <p:cViewPr>
        <p:scale>
          <a:sx n="72" d="100"/>
          <a:sy n="72" d="100"/>
        </p:scale>
        <p:origin x="-840" y="-132"/>
      </p:cViewPr>
      <p:guideLst>
        <p:guide orient="horz" pos="235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43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20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C5B47D6-DAD7-40A6-BD10-CD2FABB13213}"/>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320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 xmlns:a16="http://schemas.microsoft.com/office/drawing/2014/main" id="{27960874-3F9B-4D3F-855A-5669B09C929B}"/>
              </a:ext>
            </a:extLst>
          </p:cNvPr>
          <p:cNvSpPr>
            <a:spLocks noGrp="1"/>
          </p:cNvSpPr>
          <p:nvPr>
            <p:ph type="pic" idx="12" hasCustomPrompt="1"/>
          </p:nvPr>
        </p:nvSpPr>
        <p:spPr>
          <a:xfrm>
            <a:off x="0" y="0"/>
            <a:ext cx="12192000" cy="3135087"/>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5" name="Picture Placeholder 2">
            <a:extLst>
              <a:ext uri="{FF2B5EF4-FFF2-40B4-BE49-F238E27FC236}">
                <a16:creationId xmlns="" xmlns:a16="http://schemas.microsoft.com/office/drawing/2014/main" id="{2B1140DE-B7EF-4821-92DB-87F8292871AB}"/>
              </a:ext>
            </a:extLst>
          </p:cNvPr>
          <p:cNvSpPr>
            <a:spLocks noGrp="1"/>
          </p:cNvSpPr>
          <p:nvPr>
            <p:ph type="pic" idx="13" hasCustomPrompt="1"/>
          </p:nvPr>
        </p:nvSpPr>
        <p:spPr>
          <a:xfrm>
            <a:off x="905623"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6" name="Picture Placeholder 2">
            <a:extLst>
              <a:ext uri="{FF2B5EF4-FFF2-40B4-BE49-F238E27FC236}">
                <a16:creationId xmlns="" xmlns:a16="http://schemas.microsoft.com/office/drawing/2014/main" id="{72D1BE3B-CE32-4F45-9E7C-3CF4C5DACDCA}"/>
              </a:ext>
            </a:extLst>
          </p:cNvPr>
          <p:cNvSpPr>
            <a:spLocks noGrp="1"/>
          </p:cNvSpPr>
          <p:nvPr>
            <p:ph type="pic" idx="14" hasCustomPrompt="1"/>
          </p:nvPr>
        </p:nvSpPr>
        <p:spPr>
          <a:xfrm>
            <a:off x="628236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7" name="Picture Placeholder 2">
            <a:extLst>
              <a:ext uri="{FF2B5EF4-FFF2-40B4-BE49-F238E27FC236}">
                <a16:creationId xmlns="" xmlns:a16="http://schemas.microsoft.com/office/drawing/2014/main" id="{6F1FA09A-98C2-4BC7-A032-43C843531C64}"/>
              </a:ext>
            </a:extLst>
          </p:cNvPr>
          <p:cNvSpPr>
            <a:spLocks noGrp="1"/>
          </p:cNvSpPr>
          <p:nvPr>
            <p:ph type="pic" idx="15" hasCustomPrompt="1"/>
          </p:nvPr>
        </p:nvSpPr>
        <p:spPr>
          <a:xfrm>
            <a:off x="3593992"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8" name="Picture Placeholder 2">
            <a:extLst>
              <a:ext uri="{FF2B5EF4-FFF2-40B4-BE49-F238E27FC236}">
                <a16:creationId xmlns="" xmlns:a16="http://schemas.microsoft.com/office/drawing/2014/main" id="{28718837-365D-4859-B99D-1C4C5BB7E508}"/>
              </a:ext>
            </a:extLst>
          </p:cNvPr>
          <p:cNvSpPr>
            <a:spLocks noGrp="1"/>
          </p:cNvSpPr>
          <p:nvPr>
            <p:ph type="pic" idx="16" hasCustomPrompt="1"/>
          </p:nvPr>
        </p:nvSpPr>
        <p:spPr>
          <a:xfrm>
            <a:off x="897073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323529" y="74010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2">
            <a:extLst>
              <a:ext uri="{FF2B5EF4-FFF2-40B4-BE49-F238E27FC236}">
                <a16:creationId xmlns="" xmlns:a16="http://schemas.microsoft.com/office/drawing/2014/main" id="{8E24A2BE-80CE-4B79-BF31-91FA62C04420}"/>
              </a:ext>
            </a:extLst>
          </p:cNvPr>
          <p:cNvSpPr>
            <a:spLocks noGrp="1"/>
          </p:cNvSpPr>
          <p:nvPr>
            <p:ph type="pic" idx="13" hasCustomPrompt="1"/>
          </p:nvPr>
        </p:nvSpPr>
        <p:spPr>
          <a:xfrm>
            <a:off x="0" y="2160665"/>
            <a:ext cx="12192000" cy="2502762"/>
          </a:xfrm>
          <a:prstGeom prst="rect">
            <a:avLst/>
          </a:prstGeom>
          <a:solidFill>
            <a:schemeClr val="bg1">
              <a:lumMod val="95000"/>
            </a:schemeClr>
          </a:solidFill>
        </p:spPr>
        <p:txBody>
          <a:bodyPr anchor="ctr"/>
          <a:lstStyle>
            <a:lvl1pPr marL="0" indent="0" algn="ctr">
              <a:buNone/>
              <a:defRPr sz="18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5" name="Rectangle 4">
            <a:extLst>
              <a:ext uri="{FF2B5EF4-FFF2-40B4-BE49-F238E27FC236}">
                <a16:creationId xmlns="" xmlns:a16="http://schemas.microsoft.com/office/drawing/2014/main" id="{B2F51014-6E90-4769-BCD9-A06A9FC17AC8}"/>
              </a:ext>
            </a:extLst>
          </p:cNvPr>
          <p:cNvSpPr/>
          <p:nvPr userDrawn="1"/>
        </p:nvSpPr>
        <p:spPr>
          <a:xfrm>
            <a:off x="0" y="2026940"/>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 xmlns:a16="http://schemas.microsoft.com/office/drawing/2014/main" id="{D8BC926F-7282-4E00-BF8A-8D24B274039B}"/>
              </a:ext>
            </a:extLst>
          </p:cNvPr>
          <p:cNvSpPr/>
          <p:nvPr userDrawn="1"/>
        </p:nvSpPr>
        <p:spPr>
          <a:xfrm>
            <a:off x="0" y="4725144"/>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15033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Images &amp; Contents Layout">
    <p:spTree>
      <p:nvGrpSpPr>
        <p:cNvPr id="1" name=""/>
        <p:cNvGrpSpPr/>
        <p:nvPr/>
      </p:nvGrpSpPr>
      <p:grpSpPr>
        <a:xfrm>
          <a:off x="0" y="0"/>
          <a:ext cx="0" cy="0"/>
          <a:chOff x="0" y="0"/>
          <a:chExt cx="0" cy="0"/>
        </a:xfrm>
      </p:grpSpPr>
      <p:sp>
        <p:nvSpPr>
          <p:cNvPr id="6" name="그림 개체 틀 12">
            <a:extLst>
              <a:ext uri="{FF2B5EF4-FFF2-40B4-BE49-F238E27FC236}">
                <a16:creationId xmlns="" xmlns:a16="http://schemas.microsoft.com/office/drawing/2014/main" id="{A7A44CD1-8791-4411-9DCF-BE8F9EB9EB13}"/>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0458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 xmlns:a16="http://schemas.microsoft.com/office/drawing/2014/main" id="{67C24402-8447-448E-89E3-183EBB1DA00D}"/>
              </a:ext>
            </a:extLst>
          </p:cNvPr>
          <p:cNvSpPr/>
          <p:nvPr userDrawn="1"/>
        </p:nvSpPr>
        <p:spPr>
          <a:xfrm>
            <a:off x="0" y="2996952"/>
            <a:ext cx="121920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 xmlns:a16="http://schemas.microsoft.com/office/drawing/2014/main" id="{E4CF9D97-FAE0-4B0A-A30C-8936E46C66B2}"/>
              </a:ext>
            </a:extLst>
          </p:cNvPr>
          <p:cNvGrpSpPr/>
          <p:nvPr userDrawn="1"/>
        </p:nvGrpSpPr>
        <p:grpSpPr>
          <a:xfrm>
            <a:off x="4763852" y="1553600"/>
            <a:ext cx="2664296" cy="4683693"/>
            <a:chOff x="445712" y="1449040"/>
            <a:chExt cx="2113018" cy="3924176"/>
          </a:xfrm>
        </p:grpSpPr>
        <p:sp>
          <p:nvSpPr>
            <p:cNvPr id="6" name="Rounded Rectangle 7">
              <a:extLst>
                <a:ext uri="{FF2B5EF4-FFF2-40B4-BE49-F238E27FC236}">
                  <a16:creationId xmlns="" xmlns:a16="http://schemas.microsoft.com/office/drawing/2014/main" id="{A665FA86-6430-4D7E-ABCB-4F8C3E52E09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 xmlns:a16="http://schemas.microsoft.com/office/drawing/2014/main" id="{53DAFBD2-84EC-4D6B-80BE-DA211850906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 xmlns:a16="http://schemas.microsoft.com/office/drawing/2014/main" id="{78866A3A-5A93-49E6-8DE2-C98FC661D430}"/>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 xmlns:a16="http://schemas.microsoft.com/office/drawing/2014/main" id="{EB10029A-074D-4812-8AB6-62EF3ED73579}"/>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 xmlns:a16="http://schemas.microsoft.com/office/drawing/2014/main" id="{BE572564-2A3A-45E0-93B7-2FB78757998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 xmlns:a16="http://schemas.microsoft.com/office/drawing/2014/main" id="{242F8FDE-91AA-45DB-A05E-7507C27F30F6}"/>
              </a:ext>
            </a:extLst>
          </p:cNvPr>
          <p:cNvSpPr>
            <a:spLocks noGrp="1"/>
          </p:cNvSpPr>
          <p:nvPr>
            <p:ph type="pic" idx="11" hasCustomPrompt="1"/>
          </p:nvPr>
        </p:nvSpPr>
        <p:spPr>
          <a:xfrm>
            <a:off x="4951770" y="1965170"/>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76538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77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82930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9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744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69" r:id="rId4"/>
    <p:sldLayoutId id="2147483675" r:id="rId5"/>
    <p:sldLayoutId id="2147483671" r:id="rId6"/>
    <p:sldLayoutId id="2147483672" r:id="rId7"/>
    <p:sldLayoutId id="2147483673" r:id="rId8"/>
    <p:sldLayoutId id="2147483674" r:id="rId9"/>
    <p:sldLayoutId id="2147483676" r:id="rId10"/>
    <p:sldLayoutId id="2147483665" r:id="rId11"/>
    <p:sldLayoutId id="2147483677" r:id="rId12"/>
    <p:sldLayoutId id="2147483681"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CE2BF505-7DE6-4F49-BE53-8357C3CFAD67}"/>
              </a:ext>
            </a:extLst>
          </p:cNvPr>
          <p:cNvGrpSpPr/>
          <p:nvPr/>
        </p:nvGrpSpPr>
        <p:grpSpPr>
          <a:xfrm>
            <a:off x="10046387" y="194480"/>
            <a:ext cx="1684599" cy="413563"/>
            <a:chOff x="864753" y="5755727"/>
            <a:chExt cx="1544830" cy="413563"/>
          </a:xfrm>
        </p:grpSpPr>
        <p:sp>
          <p:nvSpPr>
            <p:cNvPr id="9" name="Rounded Rectangle 7">
              <a:extLst>
                <a:ext uri="{FF2B5EF4-FFF2-40B4-BE49-F238E27FC236}">
                  <a16:creationId xmlns="" xmlns:a16="http://schemas.microsoft.com/office/drawing/2014/main" id="{76510AC1-6796-4AAE-826B-82E3C6C83F08}"/>
                </a:ext>
              </a:extLst>
            </p:cNvPr>
            <p:cNvSpPr/>
            <p:nvPr/>
          </p:nvSpPr>
          <p:spPr>
            <a:xfrm>
              <a:off x="864753" y="5755727"/>
              <a:ext cx="1544830" cy="413563"/>
            </a:xfrm>
            <a:prstGeom prst="roundRect">
              <a:avLst>
                <a:gd name="adj" fmla="val 50000"/>
              </a:avLst>
            </a:prstGeom>
            <a:solidFill>
              <a:schemeClr val="bg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Freeform: Shape 9">
              <a:extLst>
                <a:ext uri="{FF2B5EF4-FFF2-40B4-BE49-F238E27FC236}">
                  <a16:creationId xmlns="" xmlns:a16="http://schemas.microsoft.com/office/drawing/2014/main" id="{1AA9B7A6-AA04-48A1-8F03-8478DA0AB4E2}"/>
                </a:ext>
              </a:extLst>
            </p:cNvPr>
            <p:cNvSpPr/>
            <p:nvPr/>
          </p:nvSpPr>
          <p:spPr>
            <a:xfrm>
              <a:off x="1584900" y="5839450"/>
              <a:ext cx="493113" cy="238870"/>
            </a:xfrm>
            <a:custGeom>
              <a:avLst/>
              <a:gdLst>
                <a:gd name="connsiteX0" fmla="*/ 208619 w 476008"/>
                <a:gd name="connsiteY0" fmla="*/ 31142 h 184091"/>
                <a:gd name="connsiteX1" fmla="*/ 208619 w 476008"/>
                <a:gd name="connsiteY1" fmla="*/ 83381 h 184091"/>
                <a:gd name="connsiteX2" fmla="*/ 228962 w 476008"/>
                <a:gd name="connsiteY2" fmla="*/ 83381 h 184091"/>
                <a:gd name="connsiteX3" fmla="*/ 258347 w 476008"/>
                <a:gd name="connsiteY3" fmla="*/ 80493 h 184091"/>
                <a:gd name="connsiteX4" fmla="*/ 269962 w 476008"/>
                <a:gd name="connsiteY4" fmla="*/ 71452 h 184091"/>
                <a:gd name="connsiteX5" fmla="*/ 274169 w 476008"/>
                <a:gd name="connsiteY5" fmla="*/ 57136 h 184091"/>
                <a:gd name="connsiteX6" fmla="*/ 268267 w 476008"/>
                <a:gd name="connsiteY6" fmla="*/ 40560 h 184091"/>
                <a:gd name="connsiteX7" fmla="*/ 253324 w 476008"/>
                <a:gd name="connsiteY7" fmla="*/ 32398 h 184091"/>
                <a:gd name="connsiteX8" fmla="*/ 226576 w 476008"/>
                <a:gd name="connsiteY8" fmla="*/ 31142 h 184091"/>
                <a:gd name="connsiteX9" fmla="*/ 37169 w 476008"/>
                <a:gd name="connsiteY9" fmla="*/ 31142 h 184091"/>
                <a:gd name="connsiteX10" fmla="*/ 37169 w 476008"/>
                <a:gd name="connsiteY10" fmla="*/ 83381 h 184091"/>
                <a:gd name="connsiteX11" fmla="*/ 57512 w 476008"/>
                <a:gd name="connsiteY11" fmla="*/ 83381 h 184091"/>
                <a:gd name="connsiteX12" fmla="*/ 86897 w 476008"/>
                <a:gd name="connsiteY12" fmla="*/ 80493 h 184091"/>
                <a:gd name="connsiteX13" fmla="*/ 98512 w 476008"/>
                <a:gd name="connsiteY13" fmla="*/ 71452 h 184091"/>
                <a:gd name="connsiteX14" fmla="*/ 102719 w 476008"/>
                <a:gd name="connsiteY14" fmla="*/ 57136 h 184091"/>
                <a:gd name="connsiteX15" fmla="*/ 96817 w 476008"/>
                <a:gd name="connsiteY15" fmla="*/ 40560 h 184091"/>
                <a:gd name="connsiteX16" fmla="*/ 81874 w 476008"/>
                <a:gd name="connsiteY16" fmla="*/ 32398 h 184091"/>
                <a:gd name="connsiteX17" fmla="*/ 55126 w 476008"/>
                <a:gd name="connsiteY17" fmla="*/ 31142 h 184091"/>
                <a:gd name="connsiteX18" fmla="*/ 329714 w 476008"/>
                <a:gd name="connsiteY18" fmla="*/ 0 h 184091"/>
                <a:gd name="connsiteX19" fmla="*/ 476008 w 476008"/>
                <a:gd name="connsiteY19" fmla="*/ 0 h 184091"/>
                <a:gd name="connsiteX20" fmla="*/ 476008 w 476008"/>
                <a:gd name="connsiteY20" fmla="*/ 31142 h 184091"/>
                <a:gd name="connsiteX21" fmla="*/ 421509 w 476008"/>
                <a:gd name="connsiteY21" fmla="*/ 31142 h 184091"/>
                <a:gd name="connsiteX22" fmla="*/ 421509 w 476008"/>
                <a:gd name="connsiteY22" fmla="*/ 184091 h 184091"/>
                <a:gd name="connsiteX23" fmla="*/ 384339 w 476008"/>
                <a:gd name="connsiteY23" fmla="*/ 184091 h 184091"/>
                <a:gd name="connsiteX24" fmla="*/ 384339 w 476008"/>
                <a:gd name="connsiteY24" fmla="*/ 31142 h 184091"/>
                <a:gd name="connsiteX25" fmla="*/ 329714 w 476008"/>
                <a:gd name="connsiteY25" fmla="*/ 31142 h 184091"/>
                <a:gd name="connsiteX26" fmla="*/ 171450 w 476008"/>
                <a:gd name="connsiteY26" fmla="*/ 0 h 184091"/>
                <a:gd name="connsiteX27" fmla="*/ 231097 w 476008"/>
                <a:gd name="connsiteY27" fmla="*/ 0 h 184091"/>
                <a:gd name="connsiteX28" fmla="*/ 275299 w 476008"/>
                <a:gd name="connsiteY28" fmla="*/ 2763 h 184091"/>
                <a:gd name="connsiteX29" fmla="*/ 301795 w 476008"/>
                <a:gd name="connsiteY29" fmla="*/ 20783 h 184091"/>
                <a:gd name="connsiteX30" fmla="*/ 312469 w 476008"/>
                <a:gd name="connsiteY30" fmla="*/ 56634 h 184091"/>
                <a:gd name="connsiteX31" fmla="*/ 306316 w 476008"/>
                <a:gd name="connsiteY31" fmla="*/ 85139 h 184091"/>
                <a:gd name="connsiteX32" fmla="*/ 290682 w 476008"/>
                <a:gd name="connsiteY32" fmla="*/ 103285 h 184091"/>
                <a:gd name="connsiteX33" fmla="*/ 271406 w 476008"/>
                <a:gd name="connsiteY33" fmla="*/ 112012 h 184091"/>
                <a:gd name="connsiteX34" fmla="*/ 232855 w 476008"/>
                <a:gd name="connsiteY34" fmla="*/ 114649 h 184091"/>
                <a:gd name="connsiteX35" fmla="*/ 208619 w 476008"/>
                <a:gd name="connsiteY35" fmla="*/ 114649 h 184091"/>
                <a:gd name="connsiteX36" fmla="*/ 208619 w 476008"/>
                <a:gd name="connsiteY36" fmla="*/ 184091 h 184091"/>
                <a:gd name="connsiteX37" fmla="*/ 171450 w 476008"/>
                <a:gd name="connsiteY37" fmla="*/ 184091 h 184091"/>
                <a:gd name="connsiteX38" fmla="*/ 0 w 476008"/>
                <a:gd name="connsiteY38" fmla="*/ 0 h 184091"/>
                <a:gd name="connsiteX39" fmla="*/ 59647 w 476008"/>
                <a:gd name="connsiteY39" fmla="*/ 0 h 184091"/>
                <a:gd name="connsiteX40" fmla="*/ 103849 w 476008"/>
                <a:gd name="connsiteY40" fmla="*/ 2763 h 184091"/>
                <a:gd name="connsiteX41" fmla="*/ 130345 w 476008"/>
                <a:gd name="connsiteY41" fmla="*/ 20783 h 184091"/>
                <a:gd name="connsiteX42" fmla="*/ 141019 w 476008"/>
                <a:gd name="connsiteY42" fmla="*/ 56634 h 184091"/>
                <a:gd name="connsiteX43" fmla="*/ 134866 w 476008"/>
                <a:gd name="connsiteY43" fmla="*/ 85139 h 184091"/>
                <a:gd name="connsiteX44" fmla="*/ 119232 w 476008"/>
                <a:gd name="connsiteY44" fmla="*/ 103285 h 184091"/>
                <a:gd name="connsiteX45" fmla="*/ 99956 w 476008"/>
                <a:gd name="connsiteY45" fmla="*/ 112012 h 184091"/>
                <a:gd name="connsiteX46" fmla="*/ 61405 w 476008"/>
                <a:gd name="connsiteY46" fmla="*/ 114649 h 184091"/>
                <a:gd name="connsiteX47" fmla="*/ 37169 w 476008"/>
                <a:gd name="connsiteY47" fmla="*/ 114649 h 184091"/>
                <a:gd name="connsiteX48" fmla="*/ 37169 w 476008"/>
                <a:gd name="connsiteY48" fmla="*/ 184091 h 184091"/>
                <a:gd name="connsiteX49" fmla="*/ 0 w 476008"/>
                <a:gd name="connsiteY49" fmla="*/ 184091 h 18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6008" h="184091">
                  <a:moveTo>
                    <a:pt x="208619" y="31142"/>
                  </a:moveTo>
                  <a:lnTo>
                    <a:pt x="208619" y="83381"/>
                  </a:lnTo>
                  <a:lnTo>
                    <a:pt x="228962" y="83381"/>
                  </a:lnTo>
                  <a:cubicBezTo>
                    <a:pt x="243613" y="83381"/>
                    <a:pt x="253407" y="82418"/>
                    <a:pt x="258347" y="80493"/>
                  </a:cubicBezTo>
                  <a:cubicBezTo>
                    <a:pt x="263286" y="78567"/>
                    <a:pt x="267158" y="75554"/>
                    <a:pt x="269962" y="71452"/>
                  </a:cubicBezTo>
                  <a:cubicBezTo>
                    <a:pt x="272767" y="67350"/>
                    <a:pt x="274169" y="62578"/>
                    <a:pt x="274169" y="57136"/>
                  </a:cubicBezTo>
                  <a:cubicBezTo>
                    <a:pt x="274169" y="50439"/>
                    <a:pt x="272202" y="44914"/>
                    <a:pt x="268267" y="40560"/>
                  </a:cubicBezTo>
                  <a:cubicBezTo>
                    <a:pt x="264332" y="36207"/>
                    <a:pt x="259351" y="33486"/>
                    <a:pt x="253324" y="32398"/>
                  </a:cubicBezTo>
                  <a:cubicBezTo>
                    <a:pt x="248887" y="31561"/>
                    <a:pt x="239971" y="31142"/>
                    <a:pt x="226576" y="31142"/>
                  </a:cubicBezTo>
                  <a:close/>
                  <a:moveTo>
                    <a:pt x="37169" y="31142"/>
                  </a:moveTo>
                  <a:lnTo>
                    <a:pt x="37169" y="83381"/>
                  </a:lnTo>
                  <a:lnTo>
                    <a:pt x="57512" y="83381"/>
                  </a:lnTo>
                  <a:cubicBezTo>
                    <a:pt x="72163" y="83381"/>
                    <a:pt x="81957" y="82418"/>
                    <a:pt x="86897" y="80493"/>
                  </a:cubicBezTo>
                  <a:cubicBezTo>
                    <a:pt x="91836" y="78567"/>
                    <a:pt x="95708" y="75554"/>
                    <a:pt x="98512" y="71452"/>
                  </a:cubicBezTo>
                  <a:cubicBezTo>
                    <a:pt x="101317" y="67350"/>
                    <a:pt x="102719" y="62578"/>
                    <a:pt x="102719" y="57136"/>
                  </a:cubicBezTo>
                  <a:cubicBezTo>
                    <a:pt x="102719" y="50439"/>
                    <a:pt x="100752" y="44914"/>
                    <a:pt x="96817" y="40560"/>
                  </a:cubicBezTo>
                  <a:cubicBezTo>
                    <a:pt x="92882" y="36207"/>
                    <a:pt x="87901" y="33486"/>
                    <a:pt x="81874" y="32398"/>
                  </a:cubicBezTo>
                  <a:cubicBezTo>
                    <a:pt x="77437" y="31561"/>
                    <a:pt x="68521" y="31142"/>
                    <a:pt x="55126" y="31142"/>
                  </a:cubicBezTo>
                  <a:close/>
                  <a:moveTo>
                    <a:pt x="329714" y="0"/>
                  </a:moveTo>
                  <a:lnTo>
                    <a:pt x="476008" y="0"/>
                  </a:lnTo>
                  <a:lnTo>
                    <a:pt x="476008" y="31142"/>
                  </a:lnTo>
                  <a:lnTo>
                    <a:pt x="421509" y="31142"/>
                  </a:lnTo>
                  <a:lnTo>
                    <a:pt x="421509" y="184091"/>
                  </a:lnTo>
                  <a:lnTo>
                    <a:pt x="384339" y="184091"/>
                  </a:lnTo>
                  <a:lnTo>
                    <a:pt x="384339" y="31142"/>
                  </a:lnTo>
                  <a:lnTo>
                    <a:pt x="329714" y="31142"/>
                  </a:lnTo>
                  <a:close/>
                  <a:moveTo>
                    <a:pt x="171450" y="0"/>
                  </a:moveTo>
                  <a:lnTo>
                    <a:pt x="231097" y="0"/>
                  </a:lnTo>
                  <a:cubicBezTo>
                    <a:pt x="253700" y="0"/>
                    <a:pt x="268434" y="921"/>
                    <a:pt x="275299" y="2763"/>
                  </a:cubicBezTo>
                  <a:cubicBezTo>
                    <a:pt x="285847" y="5525"/>
                    <a:pt x="294679" y="11532"/>
                    <a:pt x="301795" y="20783"/>
                  </a:cubicBezTo>
                  <a:cubicBezTo>
                    <a:pt x="308911" y="30033"/>
                    <a:pt x="312469" y="41984"/>
                    <a:pt x="312469" y="56634"/>
                  </a:cubicBezTo>
                  <a:cubicBezTo>
                    <a:pt x="312469" y="67936"/>
                    <a:pt x="310418" y="77437"/>
                    <a:pt x="306316" y="85139"/>
                  </a:cubicBezTo>
                  <a:cubicBezTo>
                    <a:pt x="302214" y="92841"/>
                    <a:pt x="297002" y="98889"/>
                    <a:pt x="290682" y="103285"/>
                  </a:cubicBezTo>
                  <a:cubicBezTo>
                    <a:pt x="284361" y="107680"/>
                    <a:pt x="277936" y="110589"/>
                    <a:pt x="271406" y="112012"/>
                  </a:cubicBezTo>
                  <a:cubicBezTo>
                    <a:pt x="262532" y="113770"/>
                    <a:pt x="249682" y="114649"/>
                    <a:pt x="232855" y="114649"/>
                  </a:cubicBezTo>
                  <a:lnTo>
                    <a:pt x="208619" y="114649"/>
                  </a:lnTo>
                  <a:lnTo>
                    <a:pt x="208619" y="184091"/>
                  </a:lnTo>
                  <a:lnTo>
                    <a:pt x="171450" y="184091"/>
                  </a:lnTo>
                  <a:close/>
                  <a:moveTo>
                    <a:pt x="0" y="0"/>
                  </a:moveTo>
                  <a:lnTo>
                    <a:pt x="59647" y="0"/>
                  </a:lnTo>
                  <a:cubicBezTo>
                    <a:pt x="82250" y="0"/>
                    <a:pt x="96984" y="921"/>
                    <a:pt x="103849" y="2763"/>
                  </a:cubicBezTo>
                  <a:cubicBezTo>
                    <a:pt x="114397" y="5525"/>
                    <a:pt x="123229" y="11532"/>
                    <a:pt x="130345" y="20783"/>
                  </a:cubicBezTo>
                  <a:cubicBezTo>
                    <a:pt x="137461" y="30033"/>
                    <a:pt x="141019" y="41984"/>
                    <a:pt x="141019" y="56634"/>
                  </a:cubicBezTo>
                  <a:cubicBezTo>
                    <a:pt x="141019" y="67936"/>
                    <a:pt x="138968" y="77437"/>
                    <a:pt x="134866" y="85139"/>
                  </a:cubicBezTo>
                  <a:cubicBezTo>
                    <a:pt x="130764" y="92841"/>
                    <a:pt x="125552" y="98889"/>
                    <a:pt x="119232" y="103285"/>
                  </a:cubicBezTo>
                  <a:cubicBezTo>
                    <a:pt x="112911" y="107680"/>
                    <a:pt x="106486" y="110589"/>
                    <a:pt x="99956" y="112012"/>
                  </a:cubicBezTo>
                  <a:cubicBezTo>
                    <a:pt x="91082" y="113770"/>
                    <a:pt x="78232" y="114649"/>
                    <a:pt x="61405" y="114649"/>
                  </a:cubicBezTo>
                  <a:lnTo>
                    <a:pt x="37169" y="114649"/>
                  </a:lnTo>
                  <a:lnTo>
                    <a:pt x="37169" y="184091"/>
                  </a:lnTo>
                  <a:lnTo>
                    <a:pt x="0" y="18409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9B1FA3CF-9802-4908-BF1F-FFF6919AFED7}"/>
                </a:ext>
              </a:extLst>
            </p:cNvPr>
            <p:cNvSpPr/>
            <p:nvPr/>
          </p:nvSpPr>
          <p:spPr>
            <a:xfrm>
              <a:off x="1095829" y="5851239"/>
              <a:ext cx="164495" cy="228600"/>
            </a:xfrm>
            <a:custGeom>
              <a:avLst/>
              <a:gdLst>
                <a:gd name="connsiteX0" fmla="*/ 0 w 164495"/>
                <a:gd name="connsiteY0" fmla="*/ 208038 h 212876"/>
                <a:gd name="connsiteX1" fmla="*/ 79828 w 164495"/>
                <a:gd name="connsiteY1" fmla="*/ 0 h 212876"/>
                <a:gd name="connsiteX2" fmla="*/ 164495 w 164495"/>
                <a:gd name="connsiteY2" fmla="*/ 212876 h 212876"/>
              </a:gdLst>
              <a:ahLst/>
              <a:cxnLst>
                <a:cxn ang="0">
                  <a:pos x="connsiteX0" y="connsiteY0"/>
                </a:cxn>
                <a:cxn ang="0">
                  <a:pos x="connsiteX1" y="connsiteY1"/>
                </a:cxn>
                <a:cxn ang="0">
                  <a:pos x="connsiteX2" y="connsiteY2"/>
                </a:cxn>
              </a:cxnLst>
              <a:rect l="l" t="t" r="r" b="b"/>
              <a:pathLst>
                <a:path w="164495" h="212876">
                  <a:moveTo>
                    <a:pt x="0" y="208038"/>
                  </a:moveTo>
                  <a:lnTo>
                    <a:pt x="79828" y="0"/>
                  </a:lnTo>
                  <a:lnTo>
                    <a:pt x="164495" y="212876"/>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 xmlns:a16="http://schemas.microsoft.com/office/drawing/2014/main" id="{D67BCD5F-023B-4928-A8BA-960BE01DD3FA}"/>
                </a:ext>
              </a:extLst>
            </p:cNvPr>
            <p:cNvSpPr/>
            <p:nvPr/>
          </p:nvSpPr>
          <p:spPr>
            <a:xfrm>
              <a:off x="130155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C9E83D94-2B8F-4267-A14B-28F4B1D232E9}"/>
                </a:ext>
              </a:extLst>
            </p:cNvPr>
            <p:cNvSpPr/>
            <p:nvPr/>
          </p:nvSpPr>
          <p:spPr>
            <a:xfrm>
              <a:off x="144438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A09FB9A1-EA5C-4B9A-9354-78F7C28542B6}"/>
                </a:ext>
              </a:extLst>
            </p:cNvPr>
            <p:cNvSpPr/>
            <p:nvPr/>
          </p:nvSpPr>
          <p:spPr>
            <a:xfrm>
              <a:off x="2040716" y="6018447"/>
              <a:ext cx="200512" cy="61391"/>
            </a:xfrm>
            <a:custGeom>
              <a:avLst/>
              <a:gdLst>
                <a:gd name="connsiteX0" fmla="*/ 0 w 253314"/>
                <a:gd name="connsiteY0" fmla="*/ 61903 h 77558"/>
                <a:gd name="connsiteX1" fmla="*/ 14375 w 253314"/>
                <a:gd name="connsiteY1" fmla="*/ 61903 h 77558"/>
                <a:gd name="connsiteX2" fmla="*/ 14375 w 253314"/>
                <a:gd name="connsiteY2" fmla="*/ 76279 h 77558"/>
                <a:gd name="connsiteX3" fmla="*/ 0 w 253314"/>
                <a:gd name="connsiteY3" fmla="*/ 76279 h 77558"/>
                <a:gd name="connsiteX4" fmla="*/ 138233 w 253314"/>
                <a:gd name="connsiteY4" fmla="*/ 12944 h 77558"/>
                <a:gd name="connsiteX5" fmla="*/ 123141 w 253314"/>
                <a:gd name="connsiteY5" fmla="*/ 19364 h 77558"/>
                <a:gd name="connsiteX6" fmla="*/ 117411 w 253314"/>
                <a:gd name="connsiteY6" fmla="*/ 38728 h 77558"/>
                <a:gd name="connsiteX7" fmla="*/ 123294 w 253314"/>
                <a:gd name="connsiteY7" fmla="*/ 58041 h 77558"/>
                <a:gd name="connsiteX8" fmla="*/ 138233 w 253314"/>
                <a:gd name="connsiteY8" fmla="*/ 64615 h 77558"/>
                <a:gd name="connsiteX9" fmla="*/ 153095 w 253314"/>
                <a:gd name="connsiteY9" fmla="*/ 58092 h 77558"/>
                <a:gd name="connsiteX10" fmla="*/ 158902 w 253314"/>
                <a:gd name="connsiteY10" fmla="*/ 38523 h 77558"/>
                <a:gd name="connsiteX11" fmla="*/ 153248 w 253314"/>
                <a:gd name="connsiteY11" fmla="*/ 19287 h 77558"/>
                <a:gd name="connsiteX12" fmla="*/ 138233 w 253314"/>
                <a:gd name="connsiteY12" fmla="*/ 12944 h 77558"/>
                <a:gd name="connsiteX13" fmla="*/ 180872 w 253314"/>
                <a:gd name="connsiteY13" fmla="*/ 1279 h 77558"/>
                <a:gd name="connsiteX14" fmla="*/ 203536 w 253314"/>
                <a:gd name="connsiteY14" fmla="*/ 1279 h 77558"/>
                <a:gd name="connsiteX15" fmla="*/ 217144 w 253314"/>
                <a:gd name="connsiteY15" fmla="*/ 52439 h 77558"/>
                <a:gd name="connsiteX16" fmla="*/ 230599 w 253314"/>
                <a:gd name="connsiteY16" fmla="*/ 1279 h 77558"/>
                <a:gd name="connsiteX17" fmla="*/ 253314 w 253314"/>
                <a:gd name="connsiteY17" fmla="*/ 1279 h 77558"/>
                <a:gd name="connsiteX18" fmla="*/ 253314 w 253314"/>
                <a:gd name="connsiteY18" fmla="*/ 76279 h 77558"/>
                <a:gd name="connsiteX19" fmla="*/ 239245 w 253314"/>
                <a:gd name="connsiteY19" fmla="*/ 76279 h 77558"/>
                <a:gd name="connsiteX20" fmla="*/ 239245 w 253314"/>
                <a:gd name="connsiteY20" fmla="*/ 17241 h 77558"/>
                <a:gd name="connsiteX21" fmla="*/ 224358 w 253314"/>
                <a:gd name="connsiteY21" fmla="*/ 76279 h 77558"/>
                <a:gd name="connsiteX22" fmla="*/ 209778 w 253314"/>
                <a:gd name="connsiteY22" fmla="*/ 76279 h 77558"/>
                <a:gd name="connsiteX23" fmla="*/ 194941 w 253314"/>
                <a:gd name="connsiteY23" fmla="*/ 17241 h 77558"/>
                <a:gd name="connsiteX24" fmla="*/ 194941 w 253314"/>
                <a:gd name="connsiteY24" fmla="*/ 76279 h 77558"/>
                <a:gd name="connsiteX25" fmla="*/ 180872 w 253314"/>
                <a:gd name="connsiteY25" fmla="*/ 76279 h 77558"/>
                <a:gd name="connsiteX26" fmla="*/ 138080 w 253314"/>
                <a:gd name="connsiteY26" fmla="*/ 0 h 77558"/>
                <a:gd name="connsiteX27" fmla="*/ 164606 w 253314"/>
                <a:gd name="connsiteY27" fmla="*/ 10283 h 77558"/>
                <a:gd name="connsiteX28" fmla="*/ 174556 w 253314"/>
                <a:gd name="connsiteY28" fmla="*/ 38882 h 77558"/>
                <a:gd name="connsiteX29" fmla="*/ 164683 w 253314"/>
                <a:gd name="connsiteY29" fmla="*/ 67301 h 77558"/>
                <a:gd name="connsiteX30" fmla="*/ 138284 w 253314"/>
                <a:gd name="connsiteY30" fmla="*/ 77558 h 77558"/>
                <a:gd name="connsiteX31" fmla="*/ 111681 w 253314"/>
                <a:gd name="connsiteY31" fmla="*/ 67352 h 77558"/>
                <a:gd name="connsiteX32" fmla="*/ 101807 w 253314"/>
                <a:gd name="connsiteY32" fmla="*/ 39240 h 77558"/>
                <a:gd name="connsiteX33" fmla="*/ 105235 w 253314"/>
                <a:gd name="connsiteY33" fmla="*/ 20004 h 77558"/>
                <a:gd name="connsiteX34" fmla="*/ 112218 w 253314"/>
                <a:gd name="connsiteY34" fmla="*/ 9721 h 77558"/>
                <a:gd name="connsiteX35" fmla="*/ 121913 w 253314"/>
                <a:gd name="connsiteY35" fmla="*/ 2967 h 77558"/>
                <a:gd name="connsiteX36" fmla="*/ 138080 w 253314"/>
                <a:gd name="connsiteY36" fmla="*/ 0 h 77558"/>
                <a:gd name="connsiteX37" fmla="*/ 61112 w 253314"/>
                <a:gd name="connsiteY37" fmla="*/ 0 h 77558"/>
                <a:gd name="connsiteX38" fmla="*/ 83469 w 253314"/>
                <a:gd name="connsiteY38" fmla="*/ 8135 h 77558"/>
                <a:gd name="connsiteX39" fmla="*/ 91143 w 253314"/>
                <a:gd name="connsiteY39" fmla="*/ 21948 h 77558"/>
                <a:gd name="connsiteX40" fmla="*/ 76153 w 253314"/>
                <a:gd name="connsiteY40" fmla="*/ 25529 h 77558"/>
                <a:gd name="connsiteX41" fmla="*/ 70602 w 253314"/>
                <a:gd name="connsiteY41" fmla="*/ 16320 h 77558"/>
                <a:gd name="connsiteX42" fmla="*/ 60345 w 253314"/>
                <a:gd name="connsiteY42" fmla="*/ 12944 h 77558"/>
                <a:gd name="connsiteX43" fmla="*/ 46813 w 253314"/>
                <a:gd name="connsiteY43" fmla="*/ 18929 h 77558"/>
                <a:gd name="connsiteX44" fmla="*/ 41620 w 253314"/>
                <a:gd name="connsiteY44" fmla="*/ 38319 h 77558"/>
                <a:gd name="connsiteX45" fmla="*/ 46736 w 253314"/>
                <a:gd name="connsiteY45" fmla="*/ 58578 h 77558"/>
                <a:gd name="connsiteX46" fmla="*/ 60038 w 253314"/>
                <a:gd name="connsiteY46" fmla="*/ 64615 h 77558"/>
                <a:gd name="connsiteX47" fmla="*/ 70423 w 253314"/>
                <a:gd name="connsiteY47" fmla="*/ 60778 h 77558"/>
                <a:gd name="connsiteX48" fmla="*/ 76665 w 253314"/>
                <a:gd name="connsiteY48" fmla="*/ 48704 h 77558"/>
                <a:gd name="connsiteX49" fmla="*/ 91348 w 253314"/>
                <a:gd name="connsiteY49" fmla="*/ 53360 h 77558"/>
                <a:gd name="connsiteX50" fmla="*/ 80118 w 253314"/>
                <a:gd name="connsiteY50" fmla="*/ 71598 h 77558"/>
                <a:gd name="connsiteX51" fmla="*/ 60191 w 253314"/>
                <a:gd name="connsiteY51" fmla="*/ 77558 h 77558"/>
                <a:gd name="connsiteX52" fmla="*/ 35635 w 253314"/>
                <a:gd name="connsiteY52" fmla="*/ 67352 h 77558"/>
                <a:gd name="connsiteX53" fmla="*/ 26017 w 253314"/>
                <a:gd name="connsiteY53" fmla="*/ 39444 h 77558"/>
                <a:gd name="connsiteX54" fmla="*/ 35686 w 253314"/>
                <a:gd name="connsiteY54" fmla="*/ 10360 h 77558"/>
                <a:gd name="connsiteX55" fmla="*/ 61112 w 253314"/>
                <a:gd name="connsiteY55" fmla="*/ 0 h 7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3314" h="77558">
                  <a:moveTo>
                    <a:pt x="0" y="61903"/>
                  </a:moveTo>
                  <a:lnTo>
                    <a:pt x="14375" y="61903"/>
                  </a:lnTo>
                  <a:lnTo>
                    <a:pt x="14375" y="76279"/>
                  </a:lnTo>
                  <a:lnTo>
                    <a:pt x="0" y="76279"/>
                  </a:lnTo>
                  <a:close/>
                  <a:moveTo>
                    <a:pt x="138233" y="12944"/>
                  </a:moveTo>
                  <a:cubicBezTo>
                    <a:pt x="131992" y="12944"/>
                    <a:pt x="126961" y="15084"/>
                    <a:pt x="123141" y="19364"/>
                  </a:cubicBezTo>
                  <a:cubicBezTo>
                    <a:pt x="119321" y="23644"/>
                    <a:pt x="117411" y="30099"/>
                    <a:pt x="117411" y="38728"/>
                  </a:cubicBezTo>
                  <a:cubicBezTo>
                    <a:pt x="117411" y="47221"/>
                    <a:pt x="119372" y="53658"/>
                    <a:pt x="123294" y="58041"/>
                  </a:cubicBezTo>
                  <a:cubicBezTo>
                    <a:pt x="127217" y="62423"/>
                    <a:pt x="132196" y="64615"/>
                    <a:pt x="138233" y="64615"/>
                  </a:cubicBezTo>
                  <a:cubicBezTo>
                    <a:pt x="144270" y="64615"/>
                    <a:pt x="149224" y="62441"/>
                    <a:pt x="153095" y="58092"/>
                  </a:cubicBezTo>
                  <a:cubicBezTo>
                    <a:pt x="156966" y="53743"/>
                    <a:pt x="158902" y="47221"/>
                    <a:pt x="158902" y="38523"/>
                  </a:cubicBezTo>
                  <a:cubicBezTo>
                    <a:pt x="158902" y="29929"/>
                    <a:pt x="157017" y="23517"/>
                    <a:pt x="153248" y="19287"/>
                  </a:cubicBezTo>
                  <a:cubicBezTo>
                    <a:pt x="149480" y="15058"/>
                    <a:pt x="144475" y="12944"/>
                    <a:pt x="138233" y="12944"/>
                  </a:cubicBezTo>
                  <a:close/>
                  <a:moveTo>
                    <a:pt x="180872" y="1279"/>
                  </a:moveTo>
                  <a:lnTo>
                    <a:pt x="203536" y="1279"/>
                  </a:lnTo>
                  <a:lnTo>
                    <a:pt x="217144" y="52439"/>
                  </a:lnTo>
                  <a:lnTo>
                    <a:pt x="230599" y="1279"/>
                  </a:lnTo>
                  <a:lnTo>
                    <a:pt x="253314" y="1279"/>
                  </a:lnTo>
                  <a:lnTo>
                    <a:pt x="253314" y="76279"/>
                  </a:lnTo>
                  <a:lnTo>
                    <a:pt x="239245" y="76279"/>
                  </a:lnTo>
                  <a:lnTo>
                    <a:pt x="239245" y="17241"/>
                  </a:lnTo>
                  <a:lnTo>
                    <a:pt x="224358" y="76279"/>
                  </a:lnTo>
                  <a:lnTo>
                    <a:pt x="209778" y="76279"/>
                  </a:lnTo>
                  <a:lnTo>
                    <a:pt x="194941" y="17241"/>
                  </a:lnTo>
                  <a:lnTo>
                    <a:pt x="194941" y="76279"/>
                  </a:lnTo>
                  <a:lnTo>
                    <a:pt x="180872" y="76279"/>
                  </a:lnTo>
                  <a:close/>
                  <a:moveTo>
                    <a:pt x="138080" y="0"/>
                  </a:moveTo>
                  <a:cubicBezTo>
                    <a:pt x="149130" y="0"/>
                    <a:pt x="157972" y="3428"/>
                    <a:pt x="164606" y="10283"/>
                  </a:cubicBezTo>
                  <a:cubicBezTo>
                    <a:pt x="171240" y="17139"/>
                    <a:pt x="174556" y="26671"/>
                    <a:pt x="174556" y="38882"/>
                  </a:cubicBezTo>
                  <a:cubicBezTo>
                    <a:pt x="174556" y="50989"/>
                    <a:pt x="171265" y="60462"/>
                    <a:pt x="164683" y="67301"/>
                  </a:cubicBezTo>
                  <a:cubicBezTo>
                    <a:pt x="158100" y="74139"/>
                    <a:pt x="149301" y="77558"/>
                    <a:pt x="138284" y="77558"/>
                  </a:cubicBezTo>
                  <a:cubicBezTo>
                    <a:pt x="127131" y="77558"/>
                    <a:pt x="118264" y="74156"/>
                    <a:pt x="111681" y="67352"/>
                  </a:cubicBezTo>
                  <a:cubicBezTo>
                    <a:pt x="105099" y="60548"/>
                    <a:pt x="101807" y="51177"/>
                    <a:pt x="101807" y="39240"/>
                  </a:cubicBezTo>
                  <a:cubicBezTo>
                    <a:pt x="101807" y="31600"/>
                    <a:pt x="102950" y="25188"/>
                    <a:pt x="105235" y="20004"/>
                  </a:cubicBezTo>
                  <a:cubicBezTo>
                    <a:pt x="106940" y="16184"/>
                    <a:pt x="109268" y="12756"/>
                    <a:pt x="112218" y="9721"/>
                  </a:cubicBezTo>
                  <a:cubicBezTo>
                    <a:pt x="115169" y="6685"/>
                    <a:pt x="118400" y="4434"/>
                    <a:pt x="121913" y="2967"/>
                  </a:cubicBezTo>
                  <a:cubicBezTo>
                    <a:pt x="126586" y="989"/>
                    <a:pt x="131975" y="0"/>
                    <a:pt x="138080" y="0"/>
                  </a:cubicBezTo>
                  <a:close/>
                  <a:moveTo>
                    <a:pt x="61112" y="0"/>
                  </a:moveTo>
                  <a:cubicBezTo>
                    <a:pt x="70287" y="0"/>
                    <a:pt x="77739" y="2712"/>
                    <a:pt x="83469" y="8135"/>
                  </a:cubicBezTo>
                  <a:cubicBezTo>
                    <a:pt x="86880" y="11341"/>
                    <a:pt x="89438" y="15945"/>
                    <a:pt x="91143" y="21948"/>
                  </a:cubicBezTo>
                  <a:lnTo>
                    <a:pt x="76153" y="25529"/>
                  </a:lnTo>
                  <a:cubicBezTo>
                    <a:pt x="75266" y="21641"/>
                    <a:pt x="73416" y="18571"/>
                    <a:pt x="70602" y="16320"/>
                  </a:cubicBezTo>
                  <a:cubicBezTo>
                    <a:pt x="67788" y="14069"/>
                    <a:pt x="64369" y="12944"/>
                    <a:pt x="60345" y="12944"/>
                  </a:cubicBezTo>
                  <a:cubicBezTo>
                    <a:pt x="54785" y="12944"/>
                    <a:pt x="50275" y="14939"/>
                    <a:pt x="46813" y="18929"/>
                  </a:cubicBezTo>
                  <a:cubicBezTo>
                    <a:pt x="43351" y="22920"/>
                    <a:pt x="41620" y="29383"/>
                    <a:pt x="41620" y="38319"/>
                  </a:cubicBezTo>
                  <a:cubicBezTo>
                    <a:pt x="41620" y="47800"/>
                    <a:pt x="43326" y="54553"/>
                    <a:pt x="46736" y="58578"/>
                  </a:cubicBezTo>
                  <a:cubicBezTo>
                    <a:pt x="50147" y="62603"/>
                    <a:pt x="54581" y="64615"/>
                    <a:pt x="60038" y="64615"/>
                  </a:cubicBezTo>
                  <a:cubicBezTo>
                    <a:pt x="64062" y="64615"/>
                    <a:pt x="67524" y="63336"/>
                    <a:pt x="70423" y="60778"/>
                  </a:cubicBezTo>
                  <a:cubicBezTo>
                    <a:pt x="73322" y="58220"/>
                    <a:pt x="75403" y="54195"/>
                    <a:pt x="76665" y="48704"/>
                  </a:cubicBezTo>
                  <a:lnTo>
                    <a:pt x="91348" y="53360"/>
                  </a:lnTo>
                  <a:cubicBezTo>
                    <a:pt x="89097" y="61545"/>
                    <a:pt x="85353" y="67625"/>
                    <a:pt x="80118" y="71598"/>
                  </a:cubicBezTo>
                  <a:cubicBezTo>
                    <a:pt x="74883" y="75572"/>
                    <a:pt x="68240" y="77558"/>
                    <a:pt x="60191" y="77558"/>
                  </a:cubicBezTo>
                  <a:cubicBezTo>
                    <a:pt x="50232" y="77558"/>
                    <a:pt x="42047" y="74156"/>
                    <a:pt x="35635" y="67352"/>
                  </a:cubicBezTo>
                  <a:cubicBezTo>
                    <a:pt x="29223" y="60548"/>
                    <a:pt x="26017" y="51245"/>
                    <a:pt x="26017" y="39444"/>
                  </a:cubicBezTo>
                  <a:cubicBezTo>
                    <a:pt x="26017" y="26961"/>
                    <a:pt x="29240" y="17267"/>
                    <a:pt x="35686" y="10360"/>
                  </a:cubicBezTo>
                  <a:cubicBezTo>
                    <a:pt x="42132" y="3453"/>
                    <a:pt x="50607" y="0"/>
                    <a:pt x="611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2" name="Rounded Rectangle 1"/>
          <p:cNvSpPr/>
          <p:nvPr/>
        </p:nvSpPr>
        <p:spPr>
          <a:xfrm>
            <a:off x="1471183" y="2333304"/>
            <a:ext cx="8827187" cy="25434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93AEA043-746F-4334-A00A-A4587B060237}"/>
              </a:ext>
            </a:extLst>
          </p:cNvPr>
          <p:cNvSpPr txBox="1"/>
          <p:nvPr/>
        </p:nvSpPr>
        <p:spPr>
          <a:xfrm>
            <a:off x="1599287" y="2543223"/>
            <a:ext cx="8570975" cy="2123658"/>
          </a:xfrm>
          <a:prstGeom prst="rect">
            <a:avLst/>
          </a:prstGeom>
          <a:noFill/>
        </p:spPr>
        <p:txBody>
          <a:bodyPr wrap="square" rtlCol="0" anchor="ctr">
            <a:spAutoFit/>
          </a:bodyPr>
          <a:lstStyle/>
          <a:p>
            <a:pPr algn="ctr">
              <a:lnSpc>
                <a:spcPct val="150000"/>
              </a:lnSpc>
            </a:pPr>
            <a:r>
              <a:rPr lang="en-US" sz="4400" b="1" smtClean="0">
                <a:solidFill>
                  <a:schemeClr val="accent4">
                    <a:lumMod val="50000"/>
                  </a:schemeClr>
                </a:solidFill>
                <a:latin typeface="+mj-lt"/>
              </a:rPr>
              <a:t>CHÀO MỪNG CÁC EM ĐẾN VỚI TIẾT HỌC HÔM NAY!</a:t>
            </a:r>
            <a:endParaRPr lang="ko-KR" altLang="en-US" sz="4400" b="1" dirty="0">
              <a:solidFill>
                <a:schemeClr val="accent4">
                  <a:lumMod val="50000"/>
                </a:schemeClr>
              </a:solidFill>
              <a:latin typeface="+mj-lt"/>
              <a:cs typeface="Arial" pitchFamily="34" charset="0"/>
            </a:endParaRPr>
          </a:p>
        </p:txBody>
      </p:sp>
    </p:spTree>
    <p:extLst>
      <p:ext uri="{BB962C8B-B14F-4D97-AF65-F5344CB8AC3E}">
        <p14:creationId xmlns:p14="http://schemas.microsoft.com/office/powerpoint/2010/main" val="30866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2"/>
          <p:cNvSpPr>
            <a:spLocks noGrp="1"/>
          </p:cNvSpPr>
          <p:nvPr>
            <p:ph type="body" sz="quarter" idx="10"/>
          </p:nvPr>
        </p:nvSpPr>
        <p:spPr>
          <a:xfrm>
            <a:off x="323529" y="193735"/>
            <a:ext cx="11573197" cy="724247"/>
          </a:xfrm>
          <a:prstGeom prst="rect">
            <a:avLst/>
          </a:prstGeom>
        </p:spPr>
        <p:txBody>
          <a:bodyPr wrap="square">
            <a:spAutoFit/>
          </a:bodyPr>
          <a:lstStyle/>
          <a:p>
            <a:r>
              <a:rPr lang="en-US" sz="3200" b="1" smtClean="0">
                <a:solidFill>
                  <a:srgbClr val="002060"/>
                </a:solidFill>
              </a:rPr>
              <a:t>2. </a:t>
            </a:r>
            <a:r>
              <a:rPr lang="en-US" sz="3200" b="1">
                <a:solidFill>
                  <a:srgbClr val="002060"/>
                </a:solidFill>
              </a:rPr>
              <a:t>Sử dụng công cụ tìm kiếm và thay thế</a:t>
            </a:r>
            <a:endParaRPr lang="en-US" sz="3200">
              <a:solidFill>
                <a:srgbClr val="002060"/>
              </a:solidFill>
            </a:endParaRPr>
          </a:p>
        </p:txBody>
      </p:sp>
      <p:sp>
        <p:nvSpPr>
          <p:cNvPr id="59" name="Rectangle 58"/>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32976" y="1004717"/>
            <a:ext cx="2167580" cy="461665"/>
          </a:xfrm>
          <a:prstGeom prst="rect">
            <a:avLst/>
          </a:prstGeom>
        </p:spPr>
        <p:txBody>
          <a:bodyPr wrap="none">
            <a:spAutoFit/>
          </a:bodyPr>
          <a:lstStyle/>
          <a:p>
            <a:pPr algn="ctr"/>
            <a:r>
              <a:rPr lang="en-US" altLang="en-US" sz="2400" b="1" i="1" smtClean="0">
                <a:solidFill>
                  <a:srgbClr val="002060"/>
                </a:solidFill>
                <a:latin typeface="+mj-lt"/>
              </a:rPr>
              <a:t>2.1</a:t>
            </a:r>
            <a:r>
              <a:rPr lang="en-US" altLang="zh-CN" sz="2400" b="1" i="1" smtClean="0">
                <a:solidFill>
                  <a:srgbClr val="002060"/>
                </a:solidFill>
                <a:latin typeface="+mj-lt"/>
                <a:ea typeface="SimSun" pitchFamily="2" charset="-122"/>
              </a:rPr>
              <a:t>. </a:t>
            </a:r>
            <a:r>
              <a:rPr lang="en-US" altLang="zh-CN" sz="2400" b="1" i="1">
                <a:solidFill>
                  <a:srgbClr val="002060"/>
                </a:solidFill>
                <a:latin typeface="+mj-lt"/>
                <a:ea typeface="SimSun" pitchFamily="2" charset="-122"/>
              </a:rPr>
              <a:t>Tìm </a:t>
            </a:r>
            <a:r>
              <a:rPr lang="vi-VN" altLang="en-US" sz="2400" b="1" i="1">
                <a:solidFill>
                  <a:srgbClr val="002060"/>
                </a:solidFill>
                <a:latin typeface="+mj-lt"/>
              </a:rPr>
              <a:t>Kiếm</a:t>
            </a:r>
            <a:endParaRPr lang="vi-VN" altLang="en-US" sz="2400" b="1" i="1">
              <a:solidFill>
                <a:srgbClr val="002060"/>
              </a:solidFill>
              <a:latin typeface="+mj-lt"/>
            </a:endParaRPr>
          </a:p>
        </p:txBody>
      </p:sp>
      <p:sp>
        <p:nvSpPr>
          <p:cNvPr id="2" name="Rectangle 1"/>
          <p:cNvSpPr/>
          <p:nvPr/>
        </p:nvSpPr>
        <p:spPr>
          <a:xfrm>
            <a:off x="387201" y="1511421"/>
            <a:ext cx="11659025" cy="1107996"/>
          </a:xfrm>
          <a:prstGeom prst="rect">
            <a:avLst/>
          </a:prstGeom>
        </p:spPr>
        <p:txBody>
          <a:bodyPr wrap="square">
            <a:spAutoFit/>
          </a:bodyPr>
          <a:lstStyle/>
          <a:p>
            <a:pPr eaLnBrk="0" hangingPunct="0">
              <a:lnSpc>
                <a:spcPct val="150000"/>
              </a:lnSpc>
              <a:spcBef>
                <a:spcPts val="600"/>
              </a:spcBef>
              <a:buClr>
                <a:schemeClr val="accent1"/>
              </a:buClr>
              <a:buSzPct val="80000"/>
            </a:pPr>
            <a:r>
              <a:rPr lang="en-US" altLang="zh-CN" sz="2200" b="1">
                <a:solidFill>
                  <a:srgbClr val="002060"/>
                </a:solidFill>
                <a:latin typeface="+mj-lt"/>
                <a:ea typeface="SimSun" pitchFamily="2" charset="-122"/>
              </a:rPr>
              <a:t>*Bước 2</a:t>
            </a:r>
            <a:r>
              <a:rPr lang="en-US" altLang="zh-CN" sz="2200">
                <a:solidFill>
                  <a:srgbClr val="002060"/>
                </a:solidFill>
                <a:latin typeface="+mj-lt"/>
                <a:ea typeface="SimSun" pitchFamily="2" charset="-122"/>
              </a:rPr>
              <a:t>: Gõ nội dung cần tìm vào </a:t>
            </a:r>
            <a:r>
              <a:rPr lang="en-US" altLang="zh-CN" sz="2200">
                <a:solidFill>
                  <a:srgbClr val="002060"/>
                </a:solidFill>
                <a:latin typeface="+mj-lt"/>
                <a:ea typeface="SimSun" pitchFamily="2" charset="-122"/>
              </a:rPr>
              <a:t>ô </a:t>
            </a:r>
            <a:r>
              <a:rPr lang="en-US" altLang="zh-CN" sz="2200" b="1" smtClean="0">
                <a:solidFill>
                  <a:srgbClr val="002060"/>
                </a:solidFill>
                <a:latin typeface="+mj-lt"/>
                <a:ea typeface="SimSun" pitchFamily="2" charset="-122"/>
              </a:rPr>
              <a:t>Navigation</a:t>
            </a:r>
            <a:r>
              <a:rPr lang="en-US" altLang="zh-CN" sz="2200" smtClean="0">
                <a:solidFill>
                  <a:srgbClr val="002060"/>
                </a:solidFill>
                <a:latin typeface="+mj-lt"/>
                <a:ea typeface="SimSun" pitchFamily="2" charset="-122"/>
              </a:rPr>
              <a:t> -&gt; </a:t>
            </a:r>
            <a:r>
              <a:rPr lang="en-US" altLang="zh-CN" sz="2200" b="1" smtClean="0">
                <a:solidFill>
                  <a:srgbClr val="002060"/>
                </a:solidFill>
                <a:latin typeface="+mj-lt"/>
                <a:ea typeface="SimSun" pitchFamily="2" charset="-122"/>
              </a:rPr>
              <a:t>Enter</a:t>
            </a:r>
            <a:r>
              <a:rPr lang="en-US" altLang="zh-CN" sz="2200">
                <a:solidFill>
                  <a:srgbClr val="002060"/>
                </a:solidFill>
                <a:latin typeface="+mj-lt"/>
                <a:ea typeface="SimSun" pitchFamily="2" charset="-122"/>
              </a:rPr>
              <a:t> </a:t>
            </a:r>
            <a:r>
              <a:rPr lang="en-US" altLang="zh-CN" sz="2200" smtClean="0">
                <a:solidFill>
                  <a:srgbClr val="002060"/>
                </a:solidFill>
                <a:latin typeface="+mj-lt"/>
                <a:ea typeface="SimSun" pitchFamily="2" charset="-122"/>
              </a:rPr>
              <a:t>-&gt; Liên kết đến các cụm từ, các từ tìm kiếm xuất hiện.</a:t>
            </a:r>
            <a:endParaRPr lang="en-US" altLang="zh-CN" sz="2200">
              <a:solidFill>
                <a:srgbClr val="002060"/>
              </a:solidFill>
              <a:latin typeface="+mj-lt"/>
              <a:ea typeface="SimSun" pitchFamily="2" charset="-122"/>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309" y="2168843"/>
            <a:ext cx="8541357" cy="4573867"/>
          </a:xfrm>
          <a:prstGeom prst="rect">
            <a:avLst/>
          </a:prstGeom>
        </p:spPr>
      </p:pic>
    </p:spTree>
    <p:extLst>
      <p:ext uri="{BB962C8B-B14F-4D97-AF65-F5344CB8AC3E}">
        <p14:creationId xmlns:p14="http://schemas.microsoft.com/office/powerpoint/2010/main" val="40585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2"/>
          <p:cNvSpPr>
            <a:spLocks noGrp="1"/>
          </p:cNvSpPr>
          <p:nvPr>
            <p:ph type="body" sz="quarter" idx="10"/>
          </p:nvPr>
        </p:nvSpPr>
        <p:spPr>
          <a:xfrm>
            <a:off x="323529" y="193735"/>
            <a:ext cx="11573197" cy="724247"/>
          </a:xfrm>
          <a:prstGeom prst="rect">
            <a:avLst/>
          </a:prstGeom>
        </p:spPr>
        <p:txBody>
          <a:bodyPr wrap="square">
            <a:spAutoFit/>
          </a:bodyPr>
          <a:lstStyle/>
          <a:p>
            <a:r>
              <a:rPr lang="en-US" sz="3200" b="1" smtClean="0">
                <a:solidFill>
                  <a:srgbClr val="002060"/>
                </a:solidFill>
              </a:rPr>
              <a:t>2. </a:t>
            </a:r>
            <a:r>
              <a:rPr lang="en-US" sz="3200" b="1">
                <a:solidFill>
                  <a:srgbClr val="002060"/>
                </a:solidFill>
              </a:rPr>
              <a:t>Sử dụng công cụ tìm kiếm và thay thế</a:t>
            </a:r>
            <a:endParaRPr lang="en-US" sz="3200">
              <a:solidFill>
                <a:srgbClr val="002060"/>
              </a:solidFill>
            </a:endParaRPr>
          </a:p>
        </p:txBody>
      </p:sp>
      <p:sp>
        <p:nvSpPr>
          <p:cNvPr id="59" name="Rectangle 58"/>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93088" y="1004717"/>
            <a:ext cx="2047355" cy="461665"/>
          </a:xfrm>
          <a:prstGeom prst="rect">
            <a:avLst/>
          </a:prstGeom>
        </p:spPr>
        <p:txBody>
          <a:bodyPr wrap="none">
            <a:spAutoFit/>
          </a:bodyPr>
          <a:lstStyle/>
          <a:p>
            <a:pPr algn="ctr"/>
            <a:r>
              <a:rPr lang="en-US" altLang="en-US" sz="2400" b="1" i="1" smtClean="0">
                <a:solidFill>
                  <a:srgbClr val="002060"/>
                </a:solidFill>
                <a:latin typeface="+mj-lt"/>
              </a:rPr>
              <a:t>2.2</a:t>
            </a:r>
            <a:r>
              <a:rPr lang="en-US" altLang="zh-CN" sz="2400" b="1" i="1" smtClean="0">
                <a:solidFill>
                  <a:srgbClr val="002060"/>
                </a:solidFill>
                <a:latin typeface="+mj-lt"/>
                <a:ea typeface="SimSun" pitchFamily="2" charset="-122"/>
              </a:rPr>
              <a:t>. Thay thế</a:t>
            </a:r>
            <a:endParaRPr lang="vi-VN" altLang="en-US" sz="2400" b="1" i="1">
              <a:solidFill>
                <a:srgbClr val="002060"/>
              </a:solidFill>
              <a:latin typeface="+mj-lt"/>
            </a:endParaRPr>
          </a:p>
        </p:txBody>
      </p:sp>
      <p:sp>
        <p:nvSpPr>
          <p:cNvPr id="61" name="Rectangle 60"/>
          <p:cNvSpPr/>
          <p:nvPr/>
        </p:nvSpPr>
        <p:spPr>
          <a:xfrm>
            <a:off x="389489" y="1415690"/>
            <a:ext cx="11563971" cy="1277273"/>
          </a:xfrm>
          <a:prstGeom prst="rect">
            <a:avLst/>
          </a:prstGeom>
        </p:spPr>
        <p:txBody>
          <a:bodyPr wrap="square">
            <a:spAutoFit/>
          </a:bodyPr>
          <a:lstStyle/>
          <a:p>
            <a:pPr eaLnBrk="0" hangingPunct="0">
              <a:lnSpc>
                <a:spcPct val="150000"/>
              </a:lnSpc>
              <a:spcBef>
                <a:spcPts val="600"/>
              </a:spcBef>
              <a:buClr>
                <a:schemeClr val="accent1"/>
              </a:buClr>
              <a:buSzPct val="80000"/>
            </a:pPr>
            <a:r>
              <a:rPr lang="en-US" altLang="zh-CN" sz="2400" b="1" smtClean="0">
                <a:solidFill>
                  <a:srgbClr val="002060"/>
                </a:solidFill>
                <a:latin typeface="+mj-lt"/>
                <a:ea typeface="SimSun" pitchFamily="2" charset="-122"/>
              </a:rPr>
              <a:t> </a:t>
            </a:r>
            <a:r>
              <a:rPr lang="en-US" altLang="zh-CN" sz="2400" smtClean="0">
                <a:solidFill>
                  <a:srgbClr val="002060"/>
                </a:solidFill>
                <a:latin typeface="+mj-lt"/>
                <a:ea typeface="SimSun" pitchFamily="2" charset="-122"/>
              </a:rPr>
              <a:t>Các </a:t>
            </a:r>
            <a:r>
              <a:rPr lang="en-US" altLang="zh-CN" sz="2400">
                <a:solidFill>
                  <a:srgbClr val="002060"/>
                </a:solidFill>
                <a:latin typeface="+mj-lt"/>
                <a:ea typeface="SimSun" pitchFamily="2" charset="-122"/>
              </a:rPr>
              <a:t>bước thực hiện:</a:t>
            </a:r>
          </a:p>
          <a:p>
            <a:pPr eaLnBrk="0" hangingPunct="0">
              <a:lnSpc>
                <a:spcPct val="150000"/>
              </a:lnSpc>
              <a:spcBef>
                <a:spcPts val="600"/>
              </a:spcBef>
              <a:buClr>
                <a:schemeClr val="accent1"/>
              </a:buClr>
              <a:buSzPct val="80000"/>
            </a:pPr>
            <a:r>
              <a:rPr lang="en-US" altLang="zh-CN" sz="2400" b="1" i="1" smtClean="0">
                <a:solidFill>
                  <a:srgbClr val="002060"/>
                </a:solidFill>
                <a:latin typeface="+mj-lt"/>
                <a:ea typeface="SimSun" pitchFamily="2" charset="-122"/>
              </a:rPr>
              <a:t>*</a:t>
            </a:r>
            <a:r>
              <a:rPr lang="en-US" altLang="zh-CN" sz="2400" b="1" i="1">
                <a:solidFill>
                  <a:srgbClr val="002060"/>
                </a:solidFill>
                <a:latin typeface="+mj-lt"/>
                <a:ea typeface="SimSun" pitchFamily="2" charset="-122"/>
              </a:rPr>
              <a:t>Bước </a:t>
            </a:r>
            <a:r>
              <a:rPr lang="en-US" altLang="zh-CN" sz="2400" b="1" i="1" smtClean="0">
                <a:solidFill>
                  <a:srgbClr val="002060"/>
                </a:solidFill>
                <a:latin typeface="+mj-lt"/>
                <a:ea typeface="SimSun" pitchFamily="2" charset="-122"/>
              </a:rPr>
              <a:t>1: </a:t>
            </a:r>
            <a:r>
              <a:rPr lang="en-US" altLang="zh-CN" sz="2400" smtClean="0">
                <a:solidFill>
                  <a:srgbClr val="002060"/>
                </a:solidFill>
                <a:latin typeface="+mj-lt"/>
                <a:ea typeface="SimSun" pitchFamily="2" charset="-122"/>
              </a:rPr>
              <a:t>Vào </a:t>
            </a:r>
            <a:r>
              <a:rPr lang="vi-VN" altLang="en-US" sz="2400">
                <a:solidFill>
                  <a:srgbClr val="FF0000"/>
                </a:solidFill>
                <a:latin typeface="+mj-lt"/>
              </a:rPr>
              <a:t>Home</a:t>
            </a:r>
            <a:r>
              <a:rPr lang="en-US" altLang="zh-CN" sz="2400">
                <a:solidFill>
                  <a:srgbClr val="002060"/>
                </a:solidFill>
                <a:latin typeface="+mj-lt"/>
                <a:ea typeface="SimSun" pitchFamily="2" charset="-122"/>
              </a:rPr>
              <a:t> -&gt;</a:t>
            </a:r>
            <a:r>
              <a:rPr lang="vi-VN" altLang="en-US" sz="2400">
                <a:solidFill>
                  <a:srgbClr val="FF0000"/>
                </a:solidFill>
                <a:latin typeface="+mj-lt"/>
              </a:rPr>
              <a:t>Editing</a:t>
            </a:r>
            <a:r>
              <a:rPr lang="vi-VN" altLang="en-US" sz="2400">
                <a:solidFill>
                  <a:srgbClr val="002060"/>
                </a:solidFill>
                <a:latin typeface="+mj-lt"/>
              </a:rPr>
              <a:t> </a:t>
            </a:r>
            <a:r>
              <a:rPr lang="vi-VN" altLang="en-US" sz="2400">
                <a:solidFill>
                  <a:srgbClr val="002060"/>
                </a:solidFill>
                <a:latin typeface="+mj-lt"/>
              </a:rPr>
              <a:t>--&gt;</a:t>
            </a:r>
            <a:r>
              <a:rPr lang="en-US" altLang="zh-CN" sz="2400" smtClean="0">
                <a:solidFill>
                  <a:srgbClr val="FF0000"/>
                </a:solidFill>
                <a:latin typeface="+mj-lt"/>
                <a:ea typeface="SimSun" pitchFamily="2" charset="-122"/>
              </a:rPr>
              <a:t>Replace</a:t>
            </a:r>
            <a:r>
              <a:rPr lang="en-US" altLang="zh-CN" sz="2400" smtClean="0">
                <a:solidFill>
                  <a:srgbClr val="002060"/>
                </a:solidFill>
                <a:latin typeface="+mj-lt"/>
                <a:ea typeface="SimSun" pitchFamily="2" charset="-122"/>
              </a:rPr>
              <a:t>. Hộp </a:t>
            </a:r>
            <a:r>
              <a:rPr lang="en-US" altLang="zh-CN" sz="2400">
                <a:solidFill>
                  <a:srgbClr val="002060"/>
                </a:solidFill>
                <a:latin typeface="+mj-lt"/>
                <a:ea typeface="SimSun" pitchFamily="2" charset="-122"/>
              </a:rPr>
              <a:t>hoại </a:t>
            </a:r>
            <a:r>
              <a:rPr lang="en-US" altLang="zh-CN" sz="2400">
                <a:solidFill>
                  <a:srgbClr val="FF0000"/>
                </a:solidFill>
                <a:latin typeface="+mj-lt"/>
                <a:ea typeface="SimSun" pitchFamily="2" charset="-122"/>
              </a:rPr>
              <a:t>Find and Replace</a:t>
            </a:r>
            <a:r>
              <a:rPr lang="en-US" altLang="zh-CN" sz="2400">
                <a:solidFill>
                  <a:srgbClr val="002060"/>
                </a:solidFill>
                <a:latin typeface="+mj-lt"/>
                <a:ea typeface="SimSun" pitchFamily="2" charset="-122"/>
              </a:rPr>
              <a:t> xuất hiện.</a:t>
            </a:r>
            <a:endParaRPr lang="en-US" altLang="zh-CN" sz="2400">
              <a:solidFill>
                <a:srgbClr val="002060"/>
              </a:solidFill>
              <a:latin typeface="+mj-lt"/>
              <a:ea typeface="SimSun" pitchFamily="2" charset="-122"/>
            </a:endParaRPr>
          </a:p>
        </p:txBody>
      </p:sp>
      <p:pic>
        <p:nvPicPr>
          <p:cNvPr id="6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435" y="2812232"/>
            <a:ext cx="8521147" cy="367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5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arn(inVertical)">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down)">
                                      <p:cBhvr>
                                        <p:cTn id="1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2"/>
          <p:cNvSpPr>
            <a:spLocks noGrp="1"/>
          </p:cNvSpPr>
          <p:nvPr>
            <p:ph type="body" sz="quarter" idx="10"/>
          </p:nvPr>
        </p:nvSpPr>
        <p:spPr>
          <a:xfrm>
            <a:off x="323529" y="193735"/>
            <a:ext cx="11573197" cy="724247"/>
          </a:xfrm>
          <a:prstGeom prst="rect">
            <a:avLst/>
          </a:prstGeom>
        </p:spPr>
        <p:txBody>
          <a:bodyPr wrap="square">
            <a:spAutoFit/>
          </a:bodyPr>
          <a:lstStyle/>
          <a:p>
            <a:r>
              <a:rPr lang="en-US" sz="3200" b="1" smtClean="0">
                <a:solidFill>
                  <a:srgbClr val="002060"/>
                </a:solidFill>
              </a:rPr>
              <a:t>2. </a:t>
            </a:r>
            <a:r>
              <a:rPr lang="en-US" sz="3200" b="1">
                <a:solidFill>
                  <a:srgbClr val="002060"/>
                </a:solidFill>
              </a:rPr>
              <a:t>Sử dụng công cụ tìm kiếm và thay thế</a:t>
            </a:r>
            <a:endParaRPr lang="en-US" sz="3200">
              <a:solidFill>
                <a:srgbClr val="002060"/>
              </a:solidFill>
            </a:endParaRPr>
          </a:p>
        </p:txBody>
      </p:sp>
      <p:sp>
        <p:nvSpPr>
          <p:cNvPr id="59" name="Rectangle 58"/>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93088" y="1004717"/>
            <a:ext cx="2047355" cy="461665"/>
          </a:xfrm>
          <a:prstGeom prst="rect">
            <a:avLst/>
          </a:prstGeom>
        </p:spPr>
        <p:txBody>
          <a:bodyPr wrap="none">
            <a:spAutoFit/>
          </a:bodyPr>
          <a:lstStyle/>
          <a:p>
            <a:pPr algn="ctr"/>
            <a:r>
              <a:rPr lang="en-US" altLang="en-US" sz="2400" b="1" i="1" smtClean="0">
                <a:solidFill>
                  <a:srgbClr val="002060"/>
                </a:solidFill>
                <a:latin typeface="+mj-lt"/>
              </a:rPr>
              <a:t>2.2</a:t>
            </a:r>
            <a:r>
              <a:rPr lang="en-US" altLang="zh-CN" sz="2400" b="1" i="1" smtClean="0">
                <a:solidFill>
                  <a:srgbClr val="002060"/>
                </a:solidFill>
                <a:latin typeface="+mj-lt"/>
                <a:ea typeface="SimSun" pitchFamily="2" charset="-122"/>
              </a:rPr>
              <a:t>. Thay thế</a:t>
            </a:r>
            <a:endParaRPr lang="vi-VN" altLang="en-US" sz="2400" b="1" i="1">
              <a:solidFill>
                <a:srgbClr val="002060"/>
              </a:solidFill>
              <a:latin typeface="+mj-lt"/>
            </a:endParaRPr>
          </a:p>
        </p:txBody>
      </p:sp>
      <p:sp>
        <p:nvSpPr>
          <p:cNvPr id="2" name="Rectangle 1"/>
          <p:cNvSpPr/>
          <p:nvPr/>
        </p:nvSpPr>
        <p:spPr>
          <a:xfrm>
            <a:off x="593088" y="1608339"/>
            <a:ext cx="11267608" cy="496996"/>
          </a:xfrm>
          <a:prstGeom prst="rect">
            <a:avLst/>
          </a:prstGeom>
        </p:spPr>
        <p:txBody>
          <a:bodyPr wrap="square">
            <a:spAutoFit/>
          </a:bodyPr>
          <a:lstStyle/>
          <a:p>
            <a:pPr>
              <a:lnSpc>
                <a:spcPct val="150000"/>
              </a:lnSpc>
            </a:pPr>
            <a:r>
              <a:rPr lang="en-US" altLang="zh-CN" sz="2000" b="1" smtClean="0">
                <a:solidFill>
                  <a:srgbClr val="002060"/>
                </a:solidFill>
                <a:latin typeface="+mj-lt"/>
                <a:ea typeface="SimSun" pitchFamily="2" charset="-122"/>
              </a:rPr>
              <a:t>Bước 2</a:t>
            </a:r>
            <a:r>
              <a:rPr lang="en-US" altLang="zh-CN" sz="2000">
                <a:solidFill>
                  <a:srgbClr val="002060"/>
                </a:solidFill>
                <a:latin typeface="+mj-lt"/>
                <a:ea typeface="SimSun" pitchFamily="2" charset="-122"/>
              </a:rPr>
              <a:t>: Gõ nội dung cần thay thế vào ô </a:t>
            </a:r>
            <a:r>
              <a:rPr lang="en-US" altLang="zh-CN" sz="2000" b="1">
                <a:solidFill>
                  <a:srgbClr val="FF0000"/>
                </a:solidFill>
                <a:latin typeface="+mj-lt"/>
                <a:ea typeface="SimSun" pitchFamily="2" charset="-122"/>
              </a:rPr>
              <a:t>Find what</a:t>
            </a:r>
            <a:r>
              <a:rPr lang="en-US" altLang="zh-CN" sz="2000">
                <a:solidFill>
                  <a:srgbClr val="002060"/>
                </a:solidFill>
                <a:latin typeface="+mj-lt"/>
                <a:ea typeface="SimSun" pitchFamily="2" charset="-122"/>
              </a:rPr>
              <a:t>. Nội dung thay thế vào </a:t>
            </a:r>
            <a:r>
              <a:rPr lang="en-US" altLang="zh-CN" sz="2000" b="1">
                <a:solidFill>
                  <a:srgbClr val="FF0000"/>
                </a:solidFill>
                <a:latin typeface="+mj-lt"/>
                <a:ea typeface="SimSun" pitchFamily="2" charset="-122"/>
              </a:rPr>
              <a:t>Replace with</a:t>
            </a:r>
            <a:endParaRPr lang="en-US" altLang="zh-CN" sz="2000" b="1" dirty="0">
              <a:solidFill>
                <a:srgbClr val="FF0000"/>
              </a:solidFill>
              <a:latin typeface="+mj-lt"/>
              <a:ea typeface="SimSun" pitchFamily="2" charset="-122"/>
            </a:endParaRPr>
          </a:p>
        </p:txBody>
      </p:sp>
      <p:sp>
        <p:nvSpPr>
          <p:cNvPr id="3" name="Rectangle 2"/>
          <p:cNvSpPr/>
          <p:nvPr/>
        </p:nvSpPr>
        <p:spPr>
          <a:xfrm>
            <a:off x="593088" y="2169635"/>
            <a:ext cx="4281941" cy="400110"/>
          </a:xfrm>
          <a:prstGeom prst="rect">
            <a:avLst/>
          </a:prstGeom>
        </p:spPr>
        <p:txBody>
          <a:bodyPr wrap="none">
            <a:spAutoFit/>
          </a:bodyPr>
          <a:lstStyle/>
          <a:p>
            <a:r>
              <a:rPr lang="en-US" altLang="zh-CN" sz="2000" b="1" smtClean="0">
                <a:solidFill>
                  <a:srgbClr val="002060"/>
                </a:solidFill>
                <a:latin typeface="+mj-lt"/>
                <a:ea typeface="SimSun" pitchFamily="2" charset="-122"/>
              </a:rPr>
              <a:t>Bước 3</a:t>
            </a:r>
            <a:r>
              <a:rPr lang="en-US" altLang="zh-CN" sz="2000">
                <a:solidFill>
                  <a:srgbClr val="002060"/>
                </a:solidFill>
                <a:latin typeface="+mj-lt"/>
                <a:ea typeface="SimSun" pitchFamily="2" charset="-122"/>
              </a:rPr>
              <a:t>: Nháy nút </a:t>
            </a:r>
            <a:r>
              <a:rPr lang="en-US" altLang="zh-CN" sz="2000" b="1">
                <a:solidFill>
                  <a:srgbClr val="FF0000"/>
                </a:solidFill>
                <a:latin typeface="+mj-lt"/>
                <a:ea typeface="SimSun" pitchFamily="2" charset="-122"/>
              </a:rPr>
              <a:t>Find Next </a:t>
            </a:r>
            <a:r>
              <a:rPr lang="en-US" altLang="zh-CN" sz="2000">
                <a:solidFill>
                  <a:srgbClr val="002060"/>
                </a:solidFill>
                <a:latin typeface="+mj-lt"/>
                <a:ea typeface="SimSun" pitchFamily="2" charset="-122"/>
              </a:rPr>
              <a:t>để tìm</a:t>
            </a:r>
            <a:endParaRPr lang="en-US" sz="2000">
              <a:solidFill>
                <a:srgbClr val="002060"/>
              </a:solidFill>
              <a:latin typeface="+mj-lt"/>
            </a:endParaRPr>
          </a:p>
        </p:txBody>
      </p:sp>
      <p:sp>
        <p:nvSpPr>
          <p:cNvPr id="4" name="Rectangle 3"/>
          <p:cNvSpPr/>
          <p:nvPr/>
        </p:nvSpPr>
        <p:spPr>
          <a:xfrm>
            <a:off x="593088" y="2714247"/>
            <a:ext cx="4738798" cy="400110"/>
          </a:xfrm>
          <a:prstGeom prst="rect">
            <a:avLst/>
          </a:prstGeom>
        </p:spPr>
        <p:txBody>
          <a:bodyPr wrap="none">
            <a:spAutoFit/>
          </a:bodyPr>
          <a:lstStyle/>
          <a:p>
            <a:r>
              <a:rPr lang="en-US" altLang="zh-CN" sz="2000" b="1" smtClean="0">
                <a:solidFill>
                  <a:srgbClr val="002060"/>
                </a:solidFill>
                <a:latin typeface="+mj-lt"/>
                <a:ea typeface="SimSun" pitchFamily="2" charset="-122"/>
              </a:rPr>
              <a:t>Bước 4</a:t>
            </a:r>
            <a:r>
              <a:rPr lang="en-US" altLang="zh-CN" sz="2000" b="1">
                <a:solidFill>
                  <a:srgbClr val="002060"/>
                </a:solidFill>
                <a:latin typeface="+mj-lt"/>
                <a:ea typeface="SimSun" pitchFamily="2" charset="-122"/>
              </a:rPr>
              <a:t>: </a:t>
            </a:r>
            <a:r>
              <a:rPr lang="en-US" altLang="zh-CN" sz="2000">
                <a:solidFill>
                  <a:srgbClr val="002060"/>
                </a:solidFill>
                <a:latin typeface="+mj-lt"/>
                <a:ea typeface="SimSun" pitchFamily="2" charset="-122"/>
              </a:rPr>
              <a:t>Nháy nút </a:t>
            </a:r>
            <a:r>
              <a:rPr lang="en-US" altLang="zh-CN" sz="2000" b="1">
                <a:solidFill>
                  <a:srgbClr val="FF0000"/>
                </a:solidFill>
                <a:latin typeface="+mj-lt"/>
                <a:ea typeface="SimSun" pitchFamily="2" charset="-122"/>
              </a:rPr>
              <a:t>Replace</a:t>
            </a:r>
            <a:r>
              <a:rPr lang="en-US" altLang="zh-CN" sz="2000">
                <a:solidFill>
                  <a:srgbClr val="002060"/>
                </a:solidFill>
                <a:latin typeface="+mj-lt"/>
                <a:ea typeface="SimSun" pitchFamily="2" charset="-122"/>
              </a:rPr>
              <a:t> để thay thế.</a:t>
            </a:r>
            <a:endParaRPr lang="en-US" altLang="zh-CN" sz="2000" b="1" dirty="0">
              <a:solidFill>
                <a:srgbClr val="002060"/>
              </a:solidFill>
              <a:latin typeface="+mj-lt"/>
              <a:ea typeface="SimSun" pitchFamily="2" charset="-122"/>
            </a:endParaRPr>
          </a:p>
        </p:txBody>
      </p:sp>
      <p:sp>
        <p:nvSpPr>
          <p:cNvPr id="5" name="Rectangle 4"/>
          <p:cNvSpPr/>
          <p:nvPr/>
        </p:nvSpPr>
        <p:spPr>
          <a:xfrm>
            <a:off x="593088" y="3268390"/>
            <a:ext cx="4455066" cy="400110"/>
          </a:xfrm>
          <a:prstGeom prst="rect">
            <a:avLst/>
          </a:prstGeom>
        </p:spPr>
        <p:txBody>
          <a:bodyPr wrap="none">
            <a:spAutoFit/>
          </a:bodyPr>
          <a:lstStyle/>
          <a:p>
            <a:r>
              <a:rPr lang="en-US" altLang="zh-CN" sz="2000" b="1" smtClean="0">
                <a:solidFill>
                  <a:srgbClr val="002060"/>
                </a:solidFill>
                <a:latin typeface="+mj-lt"/>
                <a:ea typeface="SimSun" pitchFamily="2" charset="-122"/>
              </a:rPr>
              <a:t>Bước 5</a:t>
            </a:r>
            <a:r>
              <a:rPr lang="en-US" altLang="zh-CN" sz="2000">
                <a:solidFill>
                  <a:srgbClr val="002060"/>
                </a:solidFill>
                <a:latin typeface="+mj-lt"/>
                <a:ea typeface="SimSun" pitchFamily="2" charset="-122"/>
              </a:rPr>
              <a:t>: Nháy nút </a:t>
            </a:r>
            <a:r>
              <a:rPr lang="en-US" altLang="zh-CN" sz="2000" b="1">
                <a:solidFill>
                  <a:srgbClr val="FF0000"/>
                </a:solidFill>
                <a:latin typeface="+mj-lt"/>
                <a:ea typeface="SimSun" pitchFamily="2" charset="-122"/>
              </a:rPr>
              <a:t>Cancel</a:t>
            </a:r>
            <a:r>
              <a:rPr lang="en-US" altLang="zh-CN" sz="2000">
                <a:solidFill>
                  <a:srgbClr val="FF0000"/>
                </a:solidFill>
                <a:latin typeface="+mj-lt"/>
                <a:ea typeface="SimSun" pitchFamily="2" charset="-122"/>
              </a:rPr>
              <a:t> </a:t>
            </a:r>
            <a:r>
              <a:rPr lang="en-US" altLang="zh-CN" sz="2000">
                <a:solidFill>
                  <a:srgbClr val="002060"/>
                </a:solidFill>
                <a:latin typeface="+mj-lt"/>
                <a:ea typeface="SimSun" pitchFamily="2" charset="-122"/>
              </a:rPr>
              <a:t>để kết thúc</a:t>
            </a:r>
            <a:endParaRPr lang="en-US" sz="2000">
              <a:solidFill>
                <a:srgbClr val="002060"/>
              </a:solidFill>
              <a:latin typeface="+mj-lt"/>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92" y="3774129"/>
            <a:ext cx="7697370" cy="27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flipV="1">
            <a:off x="3464397" y="4585253"/>
            <a:ext cx="0" cy="2517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410805" y="4313582"/>
            <a:ext cx="2816087" cy="397566"/>
          </a:xfrm>
          <a:prstGeom prst="round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2060"/>
                </a:solidFill>
              </a:rPr>
              <a:t>Gõ nội dung cần thay thế</a:t>
            </a:r>
            <a:endParaRPr lang="en-US">
              <a:solidFill>
                <a:srgbClr val="002060"/>
              </a:solidFill>
            </a:endParaRPr>
          </a:p>
        </p:txBody>
      </p:sp>
      <p:cxnSp>
        <p:nvCxnSpPr>
          <p:cNvPr id="22" name="Straight Connector 21"/>
          <p:cNvCxnSpPr/>
          <p:nvPr/>
        </p:nvCxnSpPr>
        <p:spPr>
          <a:xfrm flipV="1">
            <a:off x="3326879" y="5239229"/>
            <a:ext cx="0" cy="2517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273287" y="4967558"/>
            <a:ext cx="2816087" cy="397566"/>
          </a:xfrm>
          <a:prstGeom prst="round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2060"/>
                </a:solidFill>
              </a:rPr>
              <a:t>Gõ nội dung thay thế</a:t>
            </a:r>
            <a:endParaRPr lang="en-US">
              <a:solidFill>
                <a:srgbClr val="002060"/>
              </a:solidFill>
            </a:endParaRPr>
          </a:p>
        </p:txBody>
      </p:sp>
      <p:sp>
        <p:nvSpPr>
          <p:cNvPr id="17" name="Rectangle 16"/>
          <p:cNvSpPr/>
          <p:nvPr/>
        </p:nvSpPr>
        <p:spPr>
          <a:xfrm>
            <a:off x="8534400" y="3823537"/>
            <a:ext cx="3511825" cy="2631490"/>
          </a:xfrm>
          <a:prstGeom prst="rect">
            <a:avLst/>
          </a:prstGeom>
        </p:spPr>
        <p:txBody>
          <a:bodyPr wrap="square">
            <a:spAutoFit/>
          </a:bodyPr>
          <a:lstStyle/>
          <a:p>
            <a:pPr>
              <a:lnSpc>
                <a:spcPct val="150000"/>
              </a:lnSpc>
              <a:spcBef>
                <a:spcPct val="50000"/>
              </a:spcBef>
            </a:pPr>
            <a:r>
              <a:rPr lang="en-US" altLang="zh-CN" sz="2200" b="1" i="1" u="sng">
                <a:solidFill>
                  <a:schemeClr val="tx2"/>
                </a:solidFill>
                <a:latin typeface="+mj-lt"/>
                <a:ea typeface="SimSun" pitchFamily="2" charset="-122"/>
              </a:rPr>
              <a:t>Chú ý</a:t>
            </a:r>
            <a:r>
              <a:rPr lang="en-US" altLang="zh-CN" sz="2200">
                <a:latin typeface="+mj-lt"/>
                <a:ea typeface="SimSun" pitchFamily="2" charset="-122"/>
              </a:rPr>
              <a:t>: </a:t>
            </a:r>
            <a:r>
              <a:rPr lang="en-US" altLang="zh-CN" sz="2200">
                <a:solidFill>
                  <a:schemeClr val="tx2"/>
                </a:solidFill>
                <a:latin typeface="+mj-lt"/>
                <a:ea typeface="SimSun" pitchFamily="2" charset="-122"/>
              </a:rPr>
              <a:t>Nếu chắc chắn, em có thể nháy nút </a:t>
            </a:r>
            <a:r>
              <a:rPr lang="en-US" altLang="zh-CN" sz="2200">
                <a:solidFill>
                  <a:srgbClr val="FF3300"/>
                </a:solidFill>
                <a:latin typeface="+mj-lt"/>
                <a:ea typeface="SimSun" pitchFamily="2" charset="-122"/>
              </a:rPr>
              <a:t>Replace All </a:t>
            </a:r>
            <a:r>
              <a:rPr lang="en-US" altLang="zh-CN" sz="2200">
                <a:solidFill>
                  <a:schemeClr val="tx2"/>
                </a:solidFill>
                <a:latin typeface="+mj-lt"/>
                <a:ea typeface="SimSun" pitchFamily="2" charset="-122"/>
              </a:rPr>
              <a:t>để thay thế tất cả các cụm từ tìm được bằng cụm từ thay thế.</a:t>
            </a:r>
            <a:endParaRPr lang="en-US" altLang="zh-CN" sz="2200">
              <a:solidFill>
                <a:schemeClr val="tx2"/>
              </a:solidFill>
              <a:latin typeface="+mj-lt"/>
              <a:ea typeface="SimSun" pitchFamily="2" charset="-122"/>
            </a:endParaRPr>
          </a:p>
        </p:txBody>
      </p:sp>
    </p:spTree>
    <p:extLst>
      <p:ext uri="{BB962C8B-B14F-4D97-AF65-F5344CB8AC3E}">
        <p14:creationId xmlns:p14="http://schemas.microsoft.com/office/powerpoint/2010/main" val="260683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par>
                                <p:cTn id="35" presetID="16" presetClass="entr" presetSubtype="21"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6" grpId="0" animBg="1"/>
      <p:bldP spid="23"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297025" y="922605"/>
            <a:ext cx="11573197" cy="724247"/>
          </a:xfrm>
          <a:prstGeom prst="rect">
            <a:avLst/>
          </a:prstGeom>
        </p:spPr>
        <p:txBody>
          <a:bodyPr/>
          <a:lstStyle/>
          <a:p>
            <a:r>
              <a:rPr lang="en-US" sz="3600" b="1" smtClean="0">
                <a:solidFill>
                  <a:srgbClr val="002060"/>
                </a:solidFill>
              </a:rPr>
              <a:t>LUYỆN TẬP</a:t>
            </a:r>
            <a:endParaRPr lang="en-US" sz="3600" b="1" dirty="0">
              <a:solidFill>
                <a:srgbClr val="002060"/>
              </a:solidFill>
            </a:endParaRPr>
          </a:p>
        </p:txBody>
      </p:sp>
      <p:sp>
        <p:nvSpPr>
          <p:cNvPr id="43" name="Freeform: Shape 42">
            <a:extLst>
              <a:ext uri="{FF2B5EF4-FFF2-40B4-BE49-F238E27FC236}">
                <a16:creationId xmlns="" xmlns:a16="http://schemas.microsoft.com/office/drawing/2014/main" id="{8B4FD139-01DD-43F7-8BCB-A48448DACA98}"/>
              </a:ext>
            </a:extLst>
          </p:cNvPr>
          <p:cNvSpPr/>
          <p:nvPr/>
        </p:nvSpPr>
        <p:spPr>
          <a:xfrm>
            <a:off x="760118" y="2456863"/>
            <a:ext cx="460177" cy="361950"/>
          </a:xfrm>
          <a:custGeom>
            <a:avLst/>
            <a:gdLst/>
            <a:ahLst/>
            <a:cxnLst/>
            <a:rect l="l" t="t" r="r" b="b"/>
            <a:pathLst>
              <a:path w="460177" h="361950">
                <a:moveTo>
                  <a:pt x="427435" y="0"/>
                </a:moveTo>
                <a:lnTo>
                  <a:pt x="460177" y="69056"/>
                </a:lnTo>
                <a:cubicBezTo>
                  <a:pt x="426839" y="80168"/>
                  <a:pt x="402928" y="95647"/>
                  <a:pt x="388442" y="115490"/>
                </a:cubicBezTo>
                <a:cubicBezTo>
                  <a:pt x="373956" y="135334"/>
                  <a:pt x="366316" y="161726"/>
                  <a:pt x="365522" y="194667"/>
                </a:cubicBezTo>
                <a:lnTo>
                  <a:pt x="446485" y="194667"/>
                </a:lnTo>
                <a:lnTo>
                  <a:pt x="446485" y="361950"/>
                </a:lnTo>
                <a:lnTo>
                  <a:pt x="279202" y="361950"/>
                </a:lnTo>
                <a:lnTo>
                  <a:pt x="279202" y="242292"/>
                </a:lnTo>
                <a:cubicBezTo>
                  <a:pt x="279202" y="193476"/>
                  <a:pt x="283468" y="155178"/>
                  <a:pt x="292001" y="127397"/>
                </a:cubicBezTo>
                <a:cubicBezTo>
                  <a:pt x="300534" y="99615"/>
                  <a:pt x="316409" y="74612"/>
                  <a:pt x="339626" y="52387"/>
                </a:cubicBezTo>
                <a:cubicBezTo>
                  <a:pt x="362843" y="30162"/>
                  <a:pt x="392113" y="12700"/>
                  <a:pt x="427435" y="0"/>
                </a:cubicBezTo>
                <a:close/>
                <a:moveTo>
                  <a:pt x="148233" y="0"/>
                </a:moveTo>
                <a:lnTo>
                  <a:pt x="180975" y="69056"/>
                </a:lnTo>
                <a:cubicBezTo>
                  <a:pt x="147638" y="80168"/>
                  <a:pt x="123726" y="95647"/>
                  <a:pt x="109240" y="115490"/>
                </a:cubicBezTo>
                <a:cubicBezTo>
                  <a:pt x="94754" y="135334"/>
                  <a:pt x="87114" y="161726"/>
                  <a:pt x="86321" y="194667"/>
                </a:cubicBezTo>
                <a:lnTo>
                  <a:pt x="167283" y="194667"/>
                </a:lnTo>
                <a:lnTo>
                  <a:pt x="167283" y="361950"/>
                </a:lnTo>
                <a:lnTo>
                  <a:pt x="0" y="361950"/>
                </a:lnTo>
                <a:lnTo>
                  <a:pt x="0" y="242292"/>
                </a:lnTo>
                <a:cubicBezTo>
                  <a:pt x="0" y="193873"/>
                  <a:pt x="4267" y="155674"/>
                  <a:pt x="12800" y="127694"/>
                </a:cubicBezTo>
                <a:cubicBezTo>
                  <a:pt x="21332" y="99714"/>
                  <a:pt x="37108" y="74612"/>
                  <a:pt x="60127" y="52387"/>
                </a:cubicBezTo>
                <a:cubicBezTo>
                  <a:pt x="83146" y="30162"/>
                  <a:pt x="112514" y="12700"/>
                  <a:pt x="1482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 xmlns:a16="http://schemas.microsoft.com/office/drawing/2014/main" id="{0D28494A-E051-4F2D-B848-9C448740377B}"/>
              </a:ext>
            </a:extLst>
          </p:cNvPr>
          <p:cNvSpPr/>
          <p:nvPr/>
        </p:nvSpPr>
        <p:spPr>
          <a:xfrm>
            <a:off x="6473818" y="3960077"/>
            <a:ext cx="460177" cy="361950"/>
          </a:xfrm>
          <a:custGeom>
            <a:avLst/>
            <a:gdLst/>
            <a:ahLst/>
            <a:cxnLst/>
            <a:rect l="l" t="t" r="r" b="b"/>
            <a:pathLst>
              <a:path w="460177" h="361950">
                <a:moveTo>
                  <a:pt x="292894" y="0"/>
                </a:moveTo>
                <a:lnTo>
                  <a:pt x="460177" y="0"/>
                </a:lnTo>
                <a:lnTo>
                  <a:pt x="460177" y="119657"/>
                </a:lnTo>
                <a:cubicBezTo>
                  <a:pt x="460177" y="168076"/>
                  <a:pt x="455911" y="206275"/>
                  <a:pt x="447378" y="234255"/>
                </a:cubicBezTo>
                <a:cubicBezTo>
                  <a:pt x="438845" y="262235"/>
                  <a:pt x="423069" y="287337"/>
                  <a:pt x="400050" y="309562"/>
                </a:cubicBezTo>
                <a:cubicBezTo>
                  <a:pt x="377032" y="331787"/>
                  <a:pt x="347663" y="349250"/>
                  <a:pt x="311944" y="361950"/>
                </a:cubicBezTo>
                <a:lnTo>
                  <a:pt x="279202" y="292893"/>
                </a:lnTo>
                <a:cubicBezTo>
                  <a:pt x="312539" y="281781"/>
                  <a:pt x="336451" y="266303"/>
                  <a:pt x="350937" y="246459"/>
                </a:cubicBezTo>
                <a:cubicBezTo>
                  <a:pt x="365423" y="226615"/>
                  <a:pt x="373063" y="200223"/>
                  <a:pt x="373857" y="167282"/>
                </a:cubicBezTo>
                <a:lnTo>
                  <a:pt x="292894" y="167282"/>
                </a:lnTo>
                <a:close/>
                <a:moveTo>
                  <a:pt x="13693" y="0"/>
                </a:moveTo>
                <a:lnTo>
                  <a:pt x="180975" y="0"/>
                </a:lnTo>
                <a:lnTo>
                  <a:pt x="180975" y="119657"/>
                </a:lnTo>
                <a:cubicBezTo>
                  <a:pt x="180975" y="168473"/>
                  <a:pt x="176709" y="206772"/>
                  <a:pt x="168176" y="234553"/>
                </a:cubicBezTo>
                <a:cubicBezTo>
                  <a:pt x="159643" y="262334"/>
                  <a:pt x="143768" y="287337"/>
                  <a:pt x="120551" y="309562"/>
                </a:cubicBezTo>
                <a:cubicBezTo>
                  <a:pt x="97334" y="331787"/>
                  <a:pt x="68064" y="349250"/>
                  <a:pt x="32743" y="361950"/>
                </a:cubicBezTo>
                <a:lnTo>
                  <a:pt x="0" y="292893"/>
                </a:lnTo>
                <a:cubicBezTo>
                  <a:pt x="33338" y="281781"/>
                  <a:pt x="57250" y="266303"/>
                  <a:pt x="71736" y="246459"/>
                </a:cubicBezTo>
                <a:cubicBezTo>
                  <a:pt x="86222" y="226615"/>
                  <a:pt x="93861" y="200223"/>
                  <a:pt x="94655" y="167282"/>
                </a:cubicBezTo>
                <a:lnTo>
                  <a:pt x="13693" y="1672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 xmlns:a16="http://schemas.microsoft.com/office/drawing/2014/main" id="{D5E32051-5661-4E53-9578-2DA208CB9780}"/>
              </a:ext>
            </a:extLst>
          </p:cNvPr>
          <p:cNvSpPr/>
          <p:nvPr/>
        </p:nvSpPr>
        <p:spPr>
          <a:xfrm>
            <a:off x="4331240" y="4436342"/>
            <a:ext cx="634244" cy="63424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Oval 70">
            <a:extLst>
              <a:ext uri="{FF2B5EF4-FFF2-40B4-BE49-F238E27FC236}">
                <a16:creationId xmlns="" xmlns:a16="http://schemas.microsoft.com/office/drawing/2014/main" id="{3278AD58-7DC1-4B17-B3A9-559B1A638803}"/>
              </a:ext>
            </a:extLst>
          </p:cNvPr>
          <p:cNvSpPr/>
          <p:nvPr/>
        </p:nvSpPr>
        <p:spPr>
          <a:xfrm>
            <a:off x="1473197" y="4443342"/>
            <a:ext cx="634244" cy="63424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Oval 71">
            <a:extLst>
              <a:ext uri="{FF2B5EF4-FFF2-40B4-BE49-F238E27FC236}">
                <a16:creationId xmlns="" xmlns:a16="http://schemas.microsoft.com/office/drawing/2014/main" id="{D5EB7081-9FAB-4694-A43C-6E3858B517FA}"/>
              </a:ext>
            </a:extLst>
          </p:cNvPr>
          <p:cNvSpPr/>
          <p:nvPr/>
        </p:nvSpPr>
        <p:spPr>
          <a:xfrm>
            <a:off x="7189283" y="4436342"/>
            <a:ext cx="634244" cy="63424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Oval 72">
            <a:extLst>
              <a:ext uri="{FF2B5EF4-FFF2-40B4-BE49-F238E27FC236}">
                <a16:creationId xmlns="" xmlns:a16="http://schemas.microsoft.com/office/drawing/2014/main" id="{6CB0FA2F-4491-4474-AFA3-80B0D245C5FE}"/>
              </a:ext>
            </a:extLst>
          </p:cNvPr>
          <p:cNvSpPr/>
          <p:nvPr/>
        </p:nvSpPr>
        <p:spPr>
          <a:xfrm>
            <a:off x="10047326" y="4444734"/>
            <a:ext cx="634244" cy="634244"/>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Freeform 19">
            <a:extLst>
              <a:ext uri="{FF2B5EF4-FFF2-40B4-BE49-F238E27FC236}">
                <a16:creationId xmlns="" xmlns:a16="http://schemas.microsoft.com/office/drawing/2014/main" id="{A0255C71-39FD-426A-9C06-F8EDD0BD2667}"/>
              </a:ext>
            </a:extLst>
          </p:cNvPr>
          <p:cNvSpPr/>
          <p:nvPr/>
        </p:nvSpPr>
        <p:spPr>
          <a:xfrm>
            <a:off x="7339827" y="4567828"/>
            <a:ext cx="362169" cy="356361"/>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5" name="Rectangle 30">
            <a:extLst>
              <a:ext uri="{FF2B5EF4-FFF2-40B4-BE49-F238E27FC236}">
                <a16:creationId xmlns="" xmlns:a16="http://schemas.microsoft.com/office/drawing/2014/main" id="{193B9614-17BB-4C44-8D71-E2DE5AE1A1D6}"/>
              </a:ext>
            </a:extLst>
          </p:cNvPr>
          <p:cNvSpPr/>
          <p:nvPr/>
        </p:nvSpPr>
        <p:spPr>
          <a:xfrm>
            <a:off x="10206186" y="4597194"/>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Rectangle 16">
            <a:extLst>
              <a:ext uri="{FF2B5EF4-FFF2-40B4-BE49-F238E27FC236}">
                <a16:creationId xmlns="" xmlns:a16="http://schemas.microsoft.com/office/drawing/2014/main" id="{FEA021CA-5672-4075-81D5-D56A906E9532}"/>
              </a:ext>
            </a:extLst>
          </p:cNvPr>
          <p:cNvSpPr/>
          <p:nvPr/>
        </p:nvSpPr>
        <p:spPr>
          <a:xfrm rot="2700000">
            <a:off x="4526219" y="4530040"/>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Rectangle 9">
            <a:extLst>
              <a:ext uri="{FF2B5EF4-FFF2-40B4-BE49-F238E27FC236}">
                <a16:creationId xmlns="" xmlns:a16="http://schemas.microsoft.com/office/drawing/2014/main" id="{55B6A77C-03EC-41A5-B1D6-C0D0ECFC1605}"/>
              </a:ext>
            </a:extLst>
          </p:cNvPr>
          <p:cNvSpPr/>
          <p:nvPr/>
        </p:nvSpPr>
        <p:spPr>
          <a:xfrm>
            <a:off x="1623619" y="4583055"/>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9" name="Rectangle 1">
            <a:extLst>
              <a:ext uri="{FF2B5EF4-FFF2-40B4-BE49-F238E27FC236}">
                <a16:creationId xmlns="" xmlns:a16="http://schemas.microsoft.com/office/drawing/2014/main" id="{5E817A34-DF87-45E1-B443-C07B910874B9}"/>
              </a:ext>
            </a:extLst>
          </p:cNvPr>
          <p:cNvSpPr>
            <a:spLocks noChangeAspect="1"/>
          </p:cNvSpPr>
          <p:nvPr/>
        </p:nvSpPr>
        <p:spPr>
          <a:xfrm>
            <a:off x="10352920" y="3017763"/>
            <a:ext cx="1049318" cy="1045427"/>
          </a:xfrm>
          <a:custGeom>
            <a:avLst/>
            <a:gdLst/>
            <a:ahLst/>
            <a:cxnLst/>
            <a:rect l="l" t="t" r="r" b="b"/>
            <a:pathLst>
              <a:path w="3960000" h="3945309">
                <a:moveTo>
                  <a:pt x="466104" y="2636906"/>
                </a:moveTo>
                <a:lnTo>
                  <a:pt x="466104" y="2780922"/>
                </a:lnTo>
                <a:lnTo>
                  <a:pt x="2050104" y="2780922"/>
                </a:lnTo>
                <a:lnTo>
                  <a:pt x="2050104" y="2636906"/>
                </a:lnTo>
                <a:close/>
                <a:moveTo>
                  <a:pt x="466104" y="2407894"/>
                </a:moveTo>
                <a:lnTo>
                  <a:pt x="466104" y="2551910"/>
                </a:lnTo>
                <a:lnTo>
                  <a:pt x="2050104" y="2551910"/>
                </a:lnTo>
                <a:lnTo>
                  <a:pt x="2050104" y="2407894"/>
                </a:lnTo>
                <a:close/>
                <a:moveTo>
                  <a:pt x="466104" y="2178881"/>
                </a:moveTo>
                <a:lnTo>
                  <a:pt x="466104" y="2322897"/>
                </a:lnTo>
                <a:lnTo>
                  <a:pt x="2050104" y="2322897"/>
                </a:lnTo>
                <a:lnTo>
                  <a:pt x="2050104" y="2178881"/>
                </a:lnTo>
                <a:close/>
                <a:moveTo>
                  <a:pt x="3358993" y="2178880"/>
                </a:moveTo>
                <a:cubicBezTo>
                  <a:pt x="3299346" y="2178880"/>
                  <a:pt x="3250993" y="2227233"/>
                  <a:pt x="3250993" y="2286880"/>
                </a:cubicBezTo>
                <a:cubicBezTo>
                  <a:pt x="3250993" y="2346527"/>
                  <a:pt x="3299346" y="2394880"/>
                  <a:pt x="3358993" y="2394880"/>
                </a:cubicBezTo>
                <a:cubicBezTo>
                  <a:pt x="3418640" y="2394880"/>
                  <a:pt x="3466993" y="2346527"/>
                  <a:pt x="3466993" y="2286880"/>
                </a:cubicBezTo>
                <a:cubicBezTo>
                  <a:pt x="3466993" y="2227233"/>
                  <a:pt x="3418640" y="2178880"/>
                  <a:pt x="3358993" y="2178880"/>
                </a:cubicBezTo>
                <a:close/>
                <a:moveTo>
                  <a:pt x="2962949" y="2178880"/>
                </a:moveTo>
                <a:cubicBezTo>
                  <a:pt x="2903302" y="2178880"/>
                  <a:pt x="2854949" y="2227233"/>
                  <a:pt x="2854949" y="2286880"/>
                </a:cubicBezTo>
                <a:cubicBezTo>
                  <a:pt x="2854949" y="2346527"/>
                  <a:pt x="2903302" y="2394880"/>
                  <a:pt x="2962949" y="2394880"/>
                </a:cubicBezTo>
                <a:cubicBezTo>
                  <a:pt x="3022596" y="2394880"/>
                  <a:pt x="3070949" y="2346527"/>
                  <a:pt x="3070949" y="2286880"/>
                </a:cubicBezTo>
                <a:cubicBezTo>
                  <a:pt x="3070949" y="2227233"/>
                  <a:pt x="3022596" y="2178880"/>
                  <a:pt x="2962949" y="2178880"/>
                </a:cubicBezTo>
                <a:close/>
                <a:moveTo>
                  <a:pt x="2566905" y="2178880"/>
                </a:moveTo>
                <a:cubicBezTo>
                  <a:pt x="2507258" y="2178880"/>
                  <a:pt x="2458905" y="2227233"/>
                  <a:pt x="2458905" y="2286880"/>
                </a:cubicBezTo>
                <a:cubicBezTo>
                  <a:pt x="2458905" y="2346527"/>
                  <a:pt x="2507258" y="2394880"/>
                  <a:pt x="2566905" y="2394880"/>
                </a:cubicBezTo>
                <a:cubicBezTo>
                  <a:pt x="2626552" y="2394880"/>
                  <a:pt x="2674905" y="2346527"/>
                  <a:pt x="2674905" y="2286880"/>
                </a:cubicBezTo>
                <a:cubicBezTo>
                  <a:pt x="2674905" y="2227233"/>
                  <a:pt x="2626552" y="2178880"/>
                  <a:pt x="2566905" y="2178880"/>
                </a:cubicBezTo>
                <a:close/>
                <a:moveTo>
                  <a:pt x="154649" y="2155901"/>
                </a:moveTo>
                <a:lnTo>
                  <a:pt x="154649" y="2803901"/>
                </a:lnTo>
                <a:lnTo>
                  <a:pt x="298665" y="2803901"/>
                </a:lnTo>
                <a:lnTo>
                  <a:pt x="298665" y="2155901"/>
                </a:lnTo>
                <a:close/>
                <a:moveTo>
                  <a:pt x="3645310" y="2153519"/>
                </a:moveTo>
                <a:lnTo>
                  <a:pt x="3645310" y="2801519"/>
                </a:lnTo>
                <a:lnTo>
                  <a:pt x="3789326" y="2801519"/>
                </a:lnTo>
                <a:lnTo>
                  <a:pt x="3789326" y="2153519"/>
                </a:lnTo>
                <a:close/>
                <a:moveTo>
                  <a:pt x="0" y="2032992"/>
                </a:moveTo>
                <a:lnTo>
                  <a:pt x="3960000" y="2032992"/>
                </a:lnTo>
                <a:lnTo>
                  <a:pt x="3960000" y="2897088"/>
                </a:lnTo>
                <a:lnTo>
                  <a:pt x="2124016" y="2897088"/>
                </a:lnTo>
                <a:lnTo>
                  <a:pt x="2124016" y="3513261"/>
                </a:lnTo>
                <a:lnTo>
                  <a:pt x="2268032" y="3513261"/>
                </a:lnTo>
                <a:cubicBezTo>
                  <a:pt x="2331437" y="3513261"/>
                  <a:pt x="2388462" y="3540577"/>
                  <a:pt x="2426674" y="3585269"/>
                </a:cubicBezTo>
                <a:lnTo>
                  <a:pt x="3960000" y="3585269"/>
                </a:lnTo>
                <a:lnTo>
                  <a:pt x="3960000" y="3873301"/>
                </a:lnTo>
                <a:lnTo>
                  <a:pt x="2426674" y="3873301"/>
                </a:lnTo>
                <a:cubicBezTo>
                  <a:pt x="2388462" y="3917993"/>
                  <a:pt x="2331437" y="3945309"/>
                  <a:pt x="2268032" y="3945309"/>
                </a:cubicBezTo>
                <a:lnTo>
                  <a:pt x="1691968" y="3945309"/>
                </a:lnTo>
                <a:cubicBezTo>
                  <a:pt x="1628563" y="3945309"/>
                  <a:pt x="1571538" y="3917993"/>
                  <a:pt x="1533326" y="3873301"/>
                </a:cubicBezTo>
                <a:lnTo>
                  <a:pt x="0" y="3873301"/>
                </a:lnTo>
                <a:lnTo>
                  <a:pt x="0" y="3585269"/>
                </a:lnTo>
                <a:lnTo>
                  <a:pt x="1533326" y="3585269"/>
                </a:lnTo>
                <a:cubicBezTo>
                  <a:pt x="1571538" y="3540577"/>
                  <a:pt x="1628563" y="3513261"/>
                  <a:pt x="1691968" y="3513261"/>
                </a:cubicBezTo>
                <a:lnTo>
                  <a:pt x="1835984" y="3513261"/>
                </a:lnTo>
                <a:lnTo>
                  <a:pt x="1835984" y="2897088"/>
                </a:lnTo>
                <a:lnTo>
                  <a:pt x="0" y="2897088"/>
                </a:lnTo>
                <a:close/>
                <a:moveTo>
                  <a:pt x="466104" y="1620410"/>
                </a:moveTo>
                <a:lnTo>
                  <a:pt x="466104" y="1764426"/>
                </a:lnTo>
                <a:lnTo>
                  <a:pt x="2050104" y="1764426"/>
                </a:lnTo>
                <a:lnTo>
                  <a:pt x="2050104" y="1620410"/>
                </a:lnTo>
                <a:close/>
                <a:moveTo>
                  <a:pt x="466104" y="1391398"/>
                </a:moveTo>
                <a:lnTo>
                  <a:pt x="466104" y="1535414"/>
                </a:lnTo>
                <a:lnTo>
                  <a:pt x="2050104" y="1535414"/>
                </a:lnTo>
                <a:lnTo>
                  <a:pt x="2050104" y="1391398"/>
                </a:lnTo>
                <a:close/>
                <a:moveTo>
                  <a:pt x="466104" y="1162385"/>
                </a:moveTo>
                <a:lnTo>
                  <a:pt x="466104" y="1306401"/>
                </a:lnTo>
                <a:lnTo>
                  <a:pt x="2050104" y="1306401"/>
                </a:lnTo>
                <a:lnTo>
                  <a:pt x="2050104" y="1162385"/>
                </a:lnTo>
                <a:close/>
                <a:moveTo>
                  <a:pt x="3358993" y="1162384"/>
                </a:moveTo>
                <a:cubicBezTo>
                  <a:pt x="3299346" y="1162384"/>
                  <a:pt x="3250993" y="1210737"/>
                  <a:pt x="3250993" y="1270384"/>
                </a:cubicBezTo>
                <a:cubicBezTo>
                  <a:pt x="3250993" y="1330031"/>
                  <a:pt x="3299346" y="1378384"/>
                  <a:pt x="3358993" y="1378384"/>
                </a:cubicBezTo>
                <a:cubicBezTo>
                  <a:pt x="3418640" y="1378384"/>
                  <a:pt x="3466993" y="1330031"/>
                  <a:pt x="3466993" y="1270384"/>
                </a:cubicBezTo>
                <a:cubicBezTo>
                  <a:pt x="3466993" y="1210737"/>
                  <a:pt x="3418640" y="1162384"/>
                  <a:pt x="3358993" y="1162384"/>
                </a:cubicBezTo>
                <a:close/>
                <a:moveTo>
                  <a:pt x="2962949" y="1162384"/>
                </a:moveTo>
                <a:cubicBezTo>
                  <a:pt x="2903302" y="1162384"/>
                  <a:pt x="2854949" y="1210737"/>
                  <a:pt x="2854949" y="1270384"/>
                </a:cubicBezTo>
                <a:cubicBezTo>
                  <a:pt x="2854949" y="1330031"/>
                  <a:pt x="2903302" y="1378384"/>
                  <a:pt x="2962949" y="1378384"/>
                </a:cubicBezTo>
                <a:cubicBezTo>
                  <a:pt x="3022596" y="1378384"/>
                  <a:pt x="3070949" y="1330031"/>
                  <a:pt x="3070949" y="1270384"/>
                </a:cubicBezTo>
                <a:cubicBezTo>
                  <a:pt x="3070949" y="1210737"/>
                  <a:pt x="3022596" y="1162384"/>
                  <a:pt x="2962949" y="1162384"/>
                </a:cubicBezTo>
                <a:close/>
                <a:moveTo>
                  <a:pt x="2566905" y="1162384"/>
                </a:moveTo>
                <a:cubicBezTo>
                  <a:pt x="2507258" y="1162384"/>
                  <a:pt x="2458905" y="1210737"/>
                  <a:pt x="2458905" y="1270384"/>
                </a:cubicBezTo>
                <a:cubicBezTo>
                  <a:pt x="2458905" y="1330031"/>
                  <a:pt x="2507258" y="1378384"/>
                  <a:pt x="2566905" y="1378384"/>
                </a:cubicBezTo>
                <a:cubicBezTo>
                  <a:pt x="2626552" y="1378384"/>
                  <a:pt x="2674905" y="1330031"/>
                  <a:pt x="2674905" y="1270384"/>
                </a:cubicBezTo>
                <a:cubicBezTo>
                  <a:pt x="2674905" y="1210737"/>
                  <a:pt x="2626552" y="1162384"/>
                  <a:pt x="2566905" y="1162384"/>
                </a:cubicBezTo>
                <a:close/>
                <a:moveTo>
                  <a:pt x="154649" y="1139405"/>
                </a:moveTo>
                <a:lnTo>
                  <a:pt x="154649" y="1787405"/>
                </a:lnTo>
                <a:lnTo>
                  <a:pt x="298665" y="1787405"/>
                </a:lnTo>
                <a:lnTo>
                  <a:pt x="298665" y="1139405"/>
                </a:lnTo>
                <a:close/>
                <a:moveTo>
                  <a:pt x="3645310" y="1137023"/>
                </a:moveTo>
                <a:lnTo>
                  <a:pt x="3645310" y="1785023"/>
                </a:lnTo>
                <a:lnTo>
                  <a:pt x="3789326" y="1785023"/>
                </a:lnTo>
                <a:lnTo>
                  <a:pt x="3789326" y="1137023"/>
                </a:lnTo>
                <a:close/>
                <a:moveTo>
                  <a:pt x="0" y="1016496"/>
                </a:moveTo>
                <a:lnTo>
                  <a:pt x="3960000" y="1016496"/>
                </a:lnTo>
                <a:lnTo>
                  <a:pt x="3960000" y="1880592"/>
                </a:lnTo>
                <a:lnTo>
                  <a:pt x="0" y="1880592"/>
                </a:lnTo>
                <a:close/>
                <a:moveTo>
                  <a:pt x="466104" y="603914"/>
                </a:moveTo>
                <a:lnTo>
                  <a:pt x="466104" y="747930"/>
                </a:lnTo>
                <a:lnTo>
                  <a:pt x="2050104" y="747930"/>
                </a:lnTo>
                <a:lnTo>
                  <a:pt x="2050104" y="603914"/>
                </a:lnTo>
                <a:close/>
                <a:moveTo>
                  <a:pt x="466104" y="374902"/>
                </a:moveTo>
                <a:lnTo>
                  <a:pt x="466104" y="518918"/>
                </a:lnTo>
                <a:lnTo>
                  <a:pt x="2050104" y="518918"/>
                </a:lnTo>
                <a:lnTo>
                  <a:pt x="2050104" y="374902"/>
                </a:lnTo>
                <a:close/>
                <a:moveTo>
                  <a:pt x="466104" y="145889"/>
                </a:moveTo>
                <a:lnTo>
                  <a:pt x="466104" y="289905"/>
                </a:lnTo>
                <a:lnTo>
                  <a:pt x="2050104" y="289905"/>
                </a:lnTo>
                <a:lnTo>
                  <a:pt x="2050104" y="145889"/>
                </a:lnTo>
                <a:close/>
                <a:moveTo>
                  <a:pt x="3358993" y="145888"/>
                </a:moveTo>
                <a:cubicBezTo>
                  <a:pt x="3299346" y="145888"/>
                  <a:pt x="3250993" y="194241"/>
                  <a:pt x="3250993" y="253888"/>
                </a:cubicBezTo>
                <a:cubicBezTo>
                  <a:pt x="3250993" y="313535"/>
                  <a:pt x="3299346" y="361888"/>
                  <a:pt x="3358993" y="361888"/>
                </a:cubicBezTo>
                <a:cubicBezTo>
                  <a:pt x="3418640" y="361888"/>
                  <a:pt x="3466993" y="313535"/>
                  <a:pt x="3466993" y="253888"/>
                </a:cubicBezTo>
                <a:cubicBezTo>
                  <a:pt x="3466993" y="194241"/>
                  <a:pt x="3418640" y="145888"/>
                  <a:pt x="3358993" y="145888"/>
                </a:cubicBezTo>
                <a:close/>
                <a:moveTo>
                  <a:pt x="2962949" y="145888"/>
                </a:moveTo>
                <a:cubicBezTo>
                  <a:pt x="2903302" y="145888"/>
                  <a:pt x="2854949" y="194241"/>
                  <a:pt x="2854949" y="253888"/>
                </a:cubicBezTo>
                <a:cubicBezTo>
                  <a:pt x="2854949" y="313535"/>
                  <a:pt x="2903302" y="361888"/>
                  <a:pt x="2962949" y="361888"/>
                </a:cubicBezTo>
                <a:cubicBezTo>
                  <a:pt x="3022596" y="361888"/>
                  <a:pt x="3070949" y="313535"/>
                  <a:pt x="3070949" y="253888"/>
                </a:cubicBezTo>
                <a:cubicBezTo>
                  <a:pt x="3070949" y="194241"/>
                  <a:pt x="3022596" y="145888"/>
                  <a:pt x="2962949" y="145888"/>
                </a:cubicBezTo>
                <a:close/>
                <a:moveTo>
                  <a:pt x="2566905" y="145888"/>
                </a:moveTo>
                <a:cubicBezTo>
                  <a:pt x="2507258" y="145888"/>
                  <a:pt x="2458905" y="194241"/>
                  <a:pt x="2458905" y="253888"/>
                </a:cubicBezTo>
                <a:cubicBezTo>
                  <a:pt x="2458905" y="313535"/>
                  <a:pt x="2507258" y="361888"/>
                  <a:pt x="2566905" y="361888"/>
                </a:cubicBezTo>
                <a:cubicBezTo>
                  <a:pt x="2626552" y="361888"/>
                  <a:pt x="2674905" y="313535"/>
                  <a:pt x="2674905" y="253888"/>
                </a:cubicBezTo>
                <a:cubicBezTo>
                  <a:pt x="2674905" y="194241"/>
                  <a:pt x="2626552" y="145888"/>
                  <a:pt x="2566905" y="145888"/>
                </a:cubicBezTo>
                <a:close/>
                <a:moveTo>
                  <a:pt x="154649" y="122909"/>
                </a:moveTo>
                <a:lnTo>
                  <a:pt x="154649" y="770909"/>
                </a:lnTo>
                <a:lnTo>
                  <a:pt x="298665" y="770909"/>
                </a:lnTo>
                <a:lnTo>
                  <a:pt x="298665" y="122909"/>
                </a:lnTo>
                <a:close/>
                <a:moveTo>
                  <a:pt x="3645310" y="120527"/>
                </a:moveTo>
                <a:lnTo>
                  <a:pt x="3645310" y="768527"/>
                </a:lnTo>
                <a:lnTo>
                  <a:pt x="3789326" y="768527"/>
                </a:lnTo>
                <a:lnTo>
                  <a:pt x="3789326" y="120527"/>
                </a:lnTo>
                <a:close/>
                <a:moveTo>
                  <a:pt x="0" y="0"/>
                </a:moveTo>
                <a:lnTo>
                  <a:pt x="3960000" y="0"/>
                </a:lnTo>
                <a:lnTo>
                  <a:pt x="3960000" y="864096"/>
                </a:lnTo>
                <a:lnTo>
                  <a:pt x="0" y="8640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0" name="Rectangle 1">
            <a:extLst>
              <a:ext uri="{FF2B5EF4-FFF2-40B4-BE49-F238E27FC236}">
                <a16:creationId xmlns="" xmlns:a16="http://schemas.microsoft.com/office/drawing/2014/main" id="{05A27A6C-9F17-4AA9-B14B-2D789254C3C8}"/>
              </a:ext>
            </a:extLst>
          </p:cNvPr>
          <p:cNvSpPr>
            <a:spLocks noChangeAspect="1"/>
          </p:cNvSpPr>
          <p:nvPr/>
        </p:nvSpPr>
        <p:spPr>
          <a:xfrm>
            <a:off x="9145073" y="3164283"/>
            <a:ext cx="902253" cy="898907"/>
          </a:xfrm>
          <a:custGeom>
            <a:avLst/>
            <a:gdLst/>
            <a:ahLst/>
            <a:cxnLst/>
            <a:rect l="l" t="t" r="r" b="b"/>
            <a:pathLst>
              <a:path w="3960000" h="3945309">
                <a:moveTo>
                  <a:pt x="466104" y="2636906"/>
                </a:moveTo>
                <a:lnTo>
                  <a:pt x="466104" y="2780922"/>
                </a:lnTo>
                <a:lnTo>
                  <a:pt x="2050104" y="2780922"/>
                </a:lnTo>
                <a:lnTo>
                  <a:pt x="2050104" y="2636906"/>
                </a:lnTo>
                <a:close/>
                <a:moveTo>
                  <a:pt x="466104" y="2407894"/>
                </a:moveTo>
                <a:lnTo>
                  <a:pt x="466104" y="2551910"/>
                </a:lnTo>
                <a:lnTo>
                  <a:pt x="2050104" y="2551910"/>
                </a:lnTo>
                <a:lnTo>
                  <a:pt x="2050104" y="2407894"/>
                </a:lnTo>
                <a:close/>
                <a:moveTo>
                  <a:pt x="466104" y="2178881"/>
                </a:moveTo>
                <a:lnTo>
                  <a:pt x="466104" y="2322897"/>
                </a:lnTo>
                <a:lnTo>
                  <a:pt x="2050104" y="2322897"/>
                </a:lnTo>
                <a:lnTo>
                  <a:pt x="2050104" y="2178881"/>
                </a:lnTo>
                <a:close/>
                <a:moveTo>
                  <a:pt x="3358993" y="2178880"/>
                </a:moveTo>
                <a:cubicBezTo>
                  <a:pt x="3299346" y="2178880"/>
                  <a:pt x="3250993" y="2227233"/>
                  <a:pt x="3250993" y="2286880"/>
                </a:cubicBezTo>
                <a:cubicBezTo>
                  <a:pt x="3250993" y="2346527"/>
                  <a:pt x="3299346" y="2394880"/>
                  <a:pt x="3358993" y="2394880"/>
                </a:cubicBezTo>
                <a:cubicBezTo>
                  <a:pt x="3418640" y="2394880"/>
                  <a:pt x="3466993" y="2346527"/>
                  <a:pt x="3466993" y="2286880"/>
                </a:cubicBezTo>
                <a:cubicBezTo>
                  <a:pt x="3466993" y="2227233"/>
                  <a:pt x="3418640" y="2178880"/>
                  <a:pt x="3358993" y="2178880"/>
                </a:cubicBezTo>
                <a:close/>
                <a:moveTo>
                  <a:pt x="2962949" y="2178880"/>
                </a:moveTo>
                <a:cubicBezTo>
                  <a:pt x="2903302" y="2178880"/>
                  <a:pt x="2854949" y="2227233"/>
                  <a:pt x="2854949" y="2286880"/>
                </a:cubicBezTo>
                <a:cubicBezTo>
                  <a:pt x="2854949" y="2346527"/>
                  <a:pt x="2903302" y="2394880"/>
                  <a:pt x="2962949" y="2394880"/>
                </a:cubicBezTo>
                <a:cubicBezTo>
                  <a:pt x="3022596" y="2394880"/>
                  <a:pt x="3070949" y="2346527"/>
                  <a:pt x="3070949" y="2286880"/>
                </a:cubicBezTo>
                <a:cubicBezTo>
                  <a:pt x="3070949" y="2227233"/>
                  <a:pt x="3022596" y="2178880"/>
                  <a:pt x="2962949" y="2178880"/>
                </a:cubicBezTo>
                <a:close/>
                <a:moveTo>
                  <a:pt x="2566905" y="2178880"/>
                </a:moveTo>
                <a:cubicBezTo>
                  <a:pt x="2507258" y="2178880"/>
                  <a:pt x="2458905" y="2227233"/>
                  <a:pt x="2458905" y="2286880"/>
                </a:cubicBezTo>
                <a:cubicBezTo>
                  <a:pt x="2458905" y="2346527"/>
                  <a:pt x="2507258" y="2394880"/>
                  <a:pt x="2566905" y="2394880"/>
                </a:cubicBezTo>
                <a:cubicBezTo>
                  <a:pt x="2626552" y="2394880"/>
                  <a:pt x="2674905" y="2346527"/>
                  <a:pt x="2674905" y="2286880"/>
                </a:cubicBezTo>
                <a:cubicBezTo>
                  <a:pt x="2674905" y="2227233"/>
                  <a:pt x="2626552" y="2178880"/>
                  <a:pt x="2566905" y="2178880"/>
                </a:cubicBezTo>
                <a:close/>
                <a:moveTo>
                  <a:pt x="154649" y="2155901"/>
                </a:moveTo>
                <a:lnTo>
                  <a:pt x="154649" y="2803901"/>
                </a:lnTo>
                <a:lnTo>
                  <a:pt x="298665" y="2803901"/>
                </a:lnTo>
                <a:lnTo>
                  <a:pt x="298665" y="2155901"/>
                </a:lnTo>
                <a:close/>
                <a:moveTo>
                  <a:pt x="3645310" y="2153519"/>
                </a:moveTo>
                <a:lnTo>
                  <a:pt x="3645310" y="2801519"/>
                </a:lnTo>
                <a:lnTo>
                  <a:pt x="3789326" y="2801519"/>
                </a:lnTo>
                <a:lnTo>
                  <a:pt x="3789326" y="2153519"/>
                </a:lnTo>
                <a:close/>
                <a:moveTo>
                  <a:pt x="0" y="2032992"/>
                </a:moveTo>
                <a:lnTo>
                  <a:pt x="3960000" y="2032992"/>
                </a:lnTo>
                <a:lnTo>
                  <a:pt x="3960000" y="2897088"/>
                </a:lnTo>
                <a:lnTo>
                  <a:pt x="2124016" y="2897088"/>
                </a:lnTo>
                <a:lnTo>
                  <a:pt x="2124016" y="3513261"/>
                </a:lnTo>
                <a:lnTo>
                  <a:pt x="2268032" y="3513261"/>
                </a:lnTo>
                <a:cubicBezTo>
                  <a:pt x="2331437" y="3513261"/>
                  <a:pt x="2388462" y="3540577"/>
                  <a:pt x="2426674" y="3585269"/>
                </a:cubicBezTo>
                <a:lnTo>
                  <a:pt x="3960000" y="3585269"/>
                </a:lnTo>
                <a:lnTo>
                  <a:pt x="3960000" y="3873301"/>
                </a:lnTo>
                <a:lnTo>
                  <a:pt x="2426674" y="3873301"/>
                </a:lnTo>
                <a:cubicBezTo>
                  <a:pt x="2388462" y="3917993"/>
                  <a:pt x="2331437" y="3945309"/>
                  <a:pt x="2268032" y="3945309"/>
                </a:cubicBezTo>
                <a:lnTo>
                  <a:pt x="1691968" y="3945309"/>
                </a:lnTo>
                <a:cubicBezTo>
                  <a:pt x="1628563" y="3945309"/>
                  <a:pt x="1571538" y="3917993"/>
                  <a:pt x="1533326" y="3873301"/>
                </a:cubicBezTo>
                <a:lnTo>
                  <a:pt x="0" y="3873301"/>
                </a:lnTo>
                <a:lnTo>
                  <a:pt x="0" y="3585269"/>
                </a:lnTo>
                <a:lnTo>
                  <a:pt x="1533326" y="3585269"/>
                </a:lnTo>
                <a:cubicBezTo>
                  <a:pt x="1571538" y="3540577"/>
                  <a:pt x="1628563" y="3513261"/>
                  <a:pt x="1691968" y="3513261"/>
                </a:cubicBezTo>
                <a:lnTo>
                  <a:pt x="1835984" y="3513261"/>
                </a:lnTo>
                <a:lnTo>
                  <a:pt x="1835984" y="2897088"/>
                </a:lnTo>
                <a:lnTo>
                  <a:pt x="0" y="2897088"/>
                </a:lnTo>
                <a:close/>
                <a:moveTo>
                  <a:pt x="466104" y="1620410"/>
                </a:moveTo>
                <a:lnTo>
                  <a:pt x="466104" y="1764426"/>
                </a:lnTo>
                <a:lnTo>
                  <a:pt x="2050104" y="1764426"/>
                </a:lnTo>
                <a:lnTo>
                  <a:pt x="2050104" y="1620410"/>
                </a:lnTo>
                <a:close/>
                <a:moveTo>
                  <a:pt x="466104" y="1391398"/>
                </a:moveTo>
                <a:lnTo>
                  <a:pt x="466104" y="1535414"/>
                </a:lnTo>
                <a:lnTo>
                  <a:pt x="2050104" y="1535414"/>
                </a:lnTo>
                <a:lnTo>
                  <a:pt x="2050104" y="1391398"/>
                </a:lnTo>
                <a:close/>
                <a:moveTo>
                  <a:pt x="466104" y="1162385"/>
                </a:moveTo>
                <a:lnTo>
                  <a:pt x="466104" y="1306401"/>
                </a:lnTo>
                <a:lnTo>
                  <a:pt x="2050104" y="1306401"/>
                </a:lnTo>
                <a:lnTo>
                  <a:pt x="2050104" y="1162385"/>
                </a:lnTo>
                <a:close/>
                <a:moveTo>
                  <a:pt x="3358993" y="1162384"/>
                </a:moveTo>
                <a:cubicBezTo>
                  <a:pt x="3299346" y="1162384"/>
                  <a:pt x="3250993" y="1210737"/>
                  <a:pt x="3250993" y="1270384"/>
                </a:cubicBezTo>
                <a:cubicBezTo>
                  <a:pt x="3250993" y="1330031"/>
                  <a:pt x="3299346" y="1378384"/>
                  <a:pt x="3358993" y="1378384"/>
                </a:cubicBezTo>
                <a:cubicBezTo>
                  <a:pt x="3418640" y="1378384"/>
                  <a:pt x="3466993" y="1330031"/>
                  <a:pt x="3466993" y="1270384"/>
                </a:cubicBezTo>
                <a:cubicBezTo>
                  <a:pt x="3466993" y="1210737"/>
                  <a:pt x="3418640" y="1162384"/>
                  <a:pt x="3358993" y="1162384"/>
                </a:cubicBezTo>
                <a:close/>
                <a:moveTo>
                  <a:pt x="2962949" y="1162384"/>
                </a:moveTo>
                <a:cubicBezTo>
                  <a:pt x="2903302" y="1162384"/>
                  <a:pt x="2854949" y="1210737"/>
                  <a:pt x="2854949" y="1270384"/>
                </a:cubicBezTo>
                <a:cubicBezTo>
                  <a:pt x="2854949" y="1330031"/>
                  <a:pt x="2903302" y="1378384"/>
                  <a:pt x="2962949" y="1378384"/>
                </a:cubicBezTo>
                <a:cubicBezTo>
                  <a:pt x="3022596" y="1378384"/>
                  <a:pt x="3070949" y="1330031"/>
                  <a:pt x="3070949" y="1270384"/>
                </a:cubicBezTo>
                <a:cubicBezTo>
                  <a:pt x="3070949" y="1210737"/>
                  <a:pt x="3022596" y="1162384"/>
                  <a:pt x="2962949" y="1162384"/>
                </a:cubicBezTo>
                <a:close/>
                <a:moveTo>
                  <a:pt x="2566905" y="1162384"/>
                </a:moveTo>
                <a:cubicBezTo>
                  <a:pt x="2507258" y="1162384"/>
                  <a:pt x="2458905" y="1210737"/>
                  <a:pt x="2458905" y="1270384"/>
                </a:cubicBezTo>
                <a:cubicBezTo>
                  <a:pt x="2458905" y="1330031"/>
                  <a:pt x="2507258" y="1378384"/>
                  <a:pt x="2566905" y="1378384"/>
                </a:cubicBezTo>
                <a:cubicBezTo>
                  <a:pt x="2626552" y="1378384"/>
                  <a:pt x="2674905" y="1330031"/>
                  <a:pt x="2674905" y="1270384"/>
                </a:cubicBezTo>
                <a:cubicBezTo>
                  <a:pt x="2674905" y="1210737"/>
                  <a:pt x="2626552" y="1162384"/>
                  <a:pt x="2566905" y="1162384"/>
                </a:cubicBezTo>
                <a:close/>
                <a:moveTo>
                  <a:pt x="154649" y="1139405"/>
                </a:moveTo>
                <a:lnTo>
                  <a:pt x="154649" y="1787405"/>
                </a:lnTo>
                <a:lnTo>
                  <a:pt x="298665" y="1787405"/>
                </a:lnTo>
                <a:lnTo>
                  <a:pt x="298665" y="1139405"/>
                </a:lnTo>
                <a:close/>
                <a:moveTo>
                  <a:pt x="3645310" y="1137023"/>
                </a:moveTo>
                <a:lnTo>
                  <a:pt x="3645310" y="1785023"/>
                </a:lnTo>
                <a:lnTo>
                  <a:pt x="3789326" y="1785023"/>
                </a:lnTo>
                <a:lnTo>
                  <a:pt x="3789326" y="1137023"/>
                </a:lnTo>
                <a:close/>
                <a:moveTo>
                  <a:pt x="0" y="1016496"/>
                </a:moveTo>
                <a:lnTo>
                  <a:pt x="3960000" y="1016496"/>
                </a:lnTo>
                <a:lnTo>
                  <a:pt x="3960000" y="1880592"/>
                </a:lnTo>
                <a:lnTo>
                  <a:pt x="0" y="1880592"/>
                </a:lnTo>
                <a:close/>
                <a:moveTo>
                  <a:pt x="466104" y="603914"/>
                </a:moveTo>
                <a:lnTo>
                  <a:pt x="466104" y="747930"/>
                </a:lnTo>
                <a:lnTo>
                  <a:pt x="2050104" y="747930"/>
                </a:lnTo>
                <a:lnTo>
                  <a:pt x="2050104" y="603914"/>
                </a:lnTo>
                <a:close/>
                <a:moveTo>
                  <a:pt x="466104" y="374902"/>
                </a:moveTo>
                <a:lnTo>
                  <a:pt x="466104" y="518918"/>
                </a:lnTo>
                <a:lnTo>
                  <a:pt x="2050104" y="518918"/>
                </a:lnTo>
                <a:lnTo>
                  <a:pt x="2050104" y="374902"/>
                </a:lnTo>
                <a:close/>
                <a:moveTo>
                  <a:pt x="466104" y="145889"/>
                </a:moveTo>
                <a:lnTo>
                  <a:pt x="466104" y="289905"/>
                </a:lnTo>
                <a:lnTo>
                  <a:pt x="2050104" y="289905"/>
                </a:lnTo>
                <a:lnTo>
                  <a:pt x="2050104" y="145889"/>
                </a:lnTo>
                <a:close/>
                <a:moveTo>
                  <a:pt x="3358993" y="145888"/>
                </a:moveTo>
                <a:cubicBezTo>
                  <a:pt x="3299346" y="145888"/>
                  <a:pt x="3250993" y="194241"/>
                  <a:pt x="3250993" y="253888"/>
                </a:cubicBezTo>
                <a:cubicBezTo>
                  <a:pt x="3250993" y="313535"/>
                  <a:pt x="3299346" y="361888"/>
                  <a:pt x="3358993" y="361888"/>
                </a:cubicBezTo>
                <a:cubicBezTo>
                  <a:pt x="3418640" y="361888"/>
                  <a:pt x="3466993" y="313535"/>
                  <a:pt x="3466993" y="253888"/>
                </a:cubicBezTo>
                <a:cubicBezTo>
                  <a:pt x="3466993" y="194241"/>
                  <a:pt x="3418640" y="145888"/>
                  <a:pt x="3358993" y="145888"/>
                </a:cubicBezTo>
                <a:close/>
                <a:moveTo>
                  <a:pt x="2962949" y="145888"/>
                </a:moveTo>
                <a:cubicBezTo>
                  <a:pt x="2903302" y="145888"/>
                  <a:pt x="2854949" y="194241"/>
                  <a:pt x="2854949" y="253888"/>
                </a:cubicBezTo>
                <a:cubicBezTo>
                  <a:pt x="2854949" y="313535"/>
                  <a:pt x="2903302" y="361888"/>
                  <a:pt x="2962949" y="361888"/>
                </a:cubicBezTo>
                <a:cubicBezTo>
                  <a:pt x="3022596" y="361888"/>
                  <a:pt x="3070949" y="313535"/>
                  <a:pt x="3070949" y="253888"/>
                </a:cubicBezTo>
                <a:cubicBezTo>
                  <a:pt x="3070949" y="194241"/>
                  <a:pt x="3022596" y="145888"/>
                  <a:pt x="2962949" y="145888"/>
                </a:cubicBezTo>
                <a:close/>
                <a:moveTo>
                  <a:pt x="2566905" y="145888"/>
                </a:moveTo>
                <a:cubicBezTo>
                  <a:pt x="2507258" y="145888"/>
                  <a:pt x="2458905" y="194241"/>
                  <a:pt x="2458905" y="253888"/>
                </a:cubicBezTo>
                <a:cubicBezTo>
                  <a:pt x="2458905" y="313535"/>
                  <a:pt x="2507258" y="361888"/>
                  <a:pt x="2566905" y="361888"/>
                </a:cubicBezTo>
                <a:cubicBezTo>
                  <a:pt x="2626552" y="361888"/>
                  <a:pt x="2674905" y="313535"/>
                  <a:pt x="2674905" y="253888"/>
                </a:cubicBezTo>
                <a:cubicBezTo>
                  <a:pt x="2674905" y="194241"/>
                  <a:pt x="2626552" y="145888"/>
                  <a:pt x="2566905" y="145888"/>
                </a:cubicBezTo>
                <a:close/>
                <a:moveTo>
                  <a:pt x="154649" y="122909"/>
                </a:moveTo>
                <a:lnTo>
                  <a:pt x="154649" y="770909"/>
                </a:lnTo>
                <a:lnTo>
                  <a:pt x="298665" y="770909"/>
                </a:lnTo>
                <a:lnTo>
                  <a:pt x="298665" y="122909"/>
                </a:lnTo>
                <a:close/>
                <a:moveTo>
                  <a:pt x="3645310" y="120527"/>
                </a:moveTo>
                <a:lnTo>
                  <a:pt x="3645310" y="768527"/>
                </a:lnTo>
                <a:lnTo>
                  <a:pt x="3789326" y="768527"/>
                </a:lnTo>
                <a:lnTo>
                  <a:pt x="3789326" y="120527"/>
                </a:lnTo>
                <a:close/>
                <a:moveTo>
                  <a:pt x="0" y="0"/>
                </a:moveTo>
                <a:lnTo>
                  <a:pt x="3960000" y="0"/>
                </a:lnTo>
                <a:lnTo>
                  <a:pt x="3960000" y="864096"/>
                </a:lnTo>
                <a:lnTo>
                  <a:pt x="0" y="8640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1" name="Rectangle 1">
            <a:extLst>
              <a:ext uri="{FF2B5EF4-FFF2-40B4-BE49-F238E27FC236}">
                <a16:creationId xmlns="" xmlns:a16="http://schemas.microsoft.com/office/drawing/2014/main" id="{DC0A0EF8-98A0-4C1E-86F1-7A80A336D01A}"/>
              </a:ext>
            </a:extLst>
          </p:cNvPr>
          <p:cNvSpPr>
            <a:spLocks noChangeAspect="1"/>
          </p:cNvSpPr>
          <p:nvPr/>
        </p:nvSpPr>
        <p:spPr>
          <a:xfrm>
            <a:off x="8079158" y="3305688"/>
            <a:ext cx="760321" cy="757502"/>
          </a:xfrm>
          <a:custGeom>
            <a:avLst/>
            <a:gdLst/>
            <a:ahLst/>
            <a:cxnLst/>
            <a:rect l="l" t="t" r="r" b="b"/>
            <a:pathLst>
              <a:path w="3960000" h="3945309">
                <a:moveTo>
                  <a:pt x="466104" y="2636906"/>
                </a:moveTo>
                <a:lnTo>
                  <a:pt x="466104" y="2780922"/>
                </a:lnTo>
                <a:lnTo>
                  <a:pt x="2050104" y="2780922"/>
                </a:lnTo>
                <a:lnTo>
                  <a:pt x="2050104" y="2636906"/>
                </a:lnTo>
                <a:close/>
                <a:moveTo>
                  <a:pt x="466104" y="2407894"/>
                </a:moveTo>
                <a:lnTo>
                  <a:pt x="466104" y="2551910"/>
                </a:lnTo>
                <a:lnTo>
                  <a:pt x="2050104" y="2551910"/>
                </a:lnTo>
                <a:lnTo>
                  <a:pt x="2050104" y="2407894"/>
                </a:lnTo>
                <a:close/>
                <a:moveTo>
                  <a:pt x="466104" y="2178881"/>
                </a:moveTo>
                <a:lnTo>
                  <a:pt x="466104" y="2322897"/>
                </a:lnTo>
                <a:lnTo>
                  <a:pt x="2050104" y="2322897"/>
                </a:lnTo>
                <a:lnTo>
                  <a:pt x="2050104" y="2178881"/>
                </a:lnTo>
                <a:close/>
                <a:moveTo>
                  <a:pt x="3358993" y="2178880"/>
                </a:moveTo>
                <a:cubicBezTo>
                  <a:pt x="3299346" y="2178880"/>
                  <a:pt x="3250993" y="2227233"/>
                  <a:pt x="3250993" y="2286880"/>
                </a:cubicBezTo>
                <a:cubicBezTo>
                  <a:pt x="3250993" y="2346527"/>
                  <a:pt x="3299346" y="2394880"/>
                  <a:pt x="3358993" y="2394880"/>
                </a:cubicBezTo>
                <a:cubicBezTo>
                  <a:pt x="3418640" y="2394880"/>
                  <a:pt x="3466993" y="2346527"/>
                  <a:pt x="3466993" y="2286880"/>
                </a:cubicBezTo>
                <a:cubicBezTo>
                  <a:pt x="3466993" y="2227233"/>
                  <a:pt x="3418640" y="2178880"/>
                  <a:pt x="3358993" y="2178880"/>
                </a:cubicBezTo>
                <a:close/>
                <a:moveTo>
                  <a:pt x="2962949" y="2178880"/>
                </a:moveTo>
                <a:cubicBezTo>
                  <a:pt x="2903302" y="2178880"/>
                  <a:pt x="2854949" y="2227233"/>
                  <a:pt x="2854949" y="2286880"/>
                </a:cubicBezTo>
                <a:cubicBezTo>
                  <a:pt x="2854949" y="2346527"/>
                  <a:pt x="2903302" y="2394880"/>
                  <a:pt x="2962949" y="2394880"/>
                </a:cubicBezTo>
                <a:cubicBezTo>
                  <a:pt x="3022596" y="2394880"/>
                  <a:pt x="3070949" y="2346527"/>
                  <a:pt x="3070949" y="2286880"/>
                </a:cubicBezTo>
                <a:cubicBezTo>
                  <a:pt x="3070949" y="2227233"/>
                  <a:pt x="3022596" y="2178880"/>
                  <a:pt x="2962949" y="2178880"/>
                </a:cubicBezTo>
                <a:close/>
                <a:moveTo>
                  <a:pt x="2566905" y="2178880"/>
                </a:moveTo>
                <a:cubicBezTo>
                  <a:pt x="2507258" y="2178880"/>
                  <a:pt x="2458905" y="2227233"/>
                  <a:pt x="2458905" y="2286880"/>
                </a:cubicBezTo>
                <a:cubicBezTo>
                  <a:pt x="2458905" y="2346527"/>
                  <a:pt x="2507258" y="2394880"/>
                  <a:pt x="2566905" y="2394880"/>
                </a:cubicBezTo>
                <a:cubicBezTo>
                  <a:pt x="2626552" y="2394880"/>
                  <a:pt x="2674905" y="2346527"/>
                  <a:pt x="2674905" y="2286880"/>
                </a:cubicBezTo>
                <a:cubicBezTo>
                  <a:pt x="2674905" y="2227233"/>
                  <a:pt x="2626552" y="2178880"/>
                  <a:pt x="2566905" y="2178880"/>
                </a:cubicBezTo>
                <a:close/>
                <a:moveTo>
                  <a:pt x="154649" y="2155901"/>
                </a:moveTo>
                <a:lnTo>
                  <a:pt x="154649" y="2803901"/>
                </a:lnTo>
                <a:lnTo>
                  <a:pt x="298665" y="2803901"/>
                </a:lnTo>
                <a:lnTo>
                  <a:pt x="298665" y="2155901"/>
                </a:lnTo>
                <a:close/>
                <a:moveTo>
                  <a:pt x="3645310" y="2153519"/>
                </a:moveTo>
                <a:lnTo>
                  <a:pt x="3645310" y="2801519"/>
                </a:lnTo>
                <a:lnTo>
                  <a:pt x="3789326" y="2801519"/>
                </a:lnTo>
                <a:lnTo>
                  <a:pt x="3789326" y="2153519"/>
                </a:lnTo>
                <a:close/>
                <a:moveTo>
                  <a:pt x="0" y="2032992"/>
                </a:moveTo>
                <a:lnTo>
                  <a:pt x="3960000" y="2032992"/>
                </a:lnTo>
                <a:lnTo>
                  <a:pt x="3960000" y="2897088"/>
                </a:lnTo>
                <a:lnTo>
                  <a:pt x="2124016" y="2897088"/>
                </a:lnTo>
                <a:lnTo>
                  <a:pt x="2124016" y="3513261"/>
                </a:lnTo>
                <a:lnTo>
                  <a:pt x="2268032" y="3513261"/>
                </a:lnTo>
                <a:cubicBezTo>
                  <a:pt x="2331437" y="3513261"/>
                  <a:pt x="2388462" y="3540577"/>
                  <a:pt x="2426674" y="3585269"/>
                </a:cubicBezTo>
                <a:lnTo>
                  <a:pt x="3960000" y="3585269"/>
                </a:lnTo>
                <a:lnTo>
                  <a:pt x="3960000" y="3873301"/>
                </a:lnTo>
                <a:lnTo>
                  <a:pt x="2426674" y="3873301"/>
                </a:lnTo>
                <a:cubicBezTo>
                  <a:pt x="2388462" y="3917993"/>
                  <a:pt x="2331437" y="3945309"/>
                  <a:pt x="2268032" y="3945309"/>
                </a:cubicBezTo>
                <a:lnTo>
                  <a:pt x="1691968" y="3945309"/>
                </a:lnTo>
                <a:cubicBezTo>
                  <a:pt x="1628563" y="3945309"/>
                  <a:pt x="1571538" y="3917993"/>
                  <a:pt x="1533326" y="3873301"/>
                </a:cubicBezTo>
                <a:lnTo>
                  <a:pt x="0" y="3873301"/>
                </a:lnTo>
                <a:lnTo>
                  <a:pt x="0" y="3585269"/>
                </a:lnTo>
                <a:lnTo>
                  <a:pt x="1533326" y="3585269"/>
                </a:lnTo>
                <a:cubicBezTo>
                  <a:pt x="1571538" y="3540577"/>
                  <a:pt x="1628563" y="3513261"/>
                  <a:pt x="1691968" y="3513261"/>
                </a:cubicBezTo>
                <a:lnTo>
                  <a:pt x="1835984" y="3513261"/>
                </a:lnTo>
                <a:lnTo>
                  <a:pt x="1835984" y="2897088"/>
                </a:lnTo>
                <a:lnTo>
                  <a:pt x="0" y="2897088"/>
                </a:lnTo>
                <a:close/>
                <a:moveTo>
                  <a:pt x="466104" y="1620410"/>
                </a:moveTo>
                <a:lnTo>
                  <a:pt x="466104" y="1764426"/>
                </a:lnTo>
                <a:lnTo>
                  <a:pt x="2050104" y="1764426"/>
                </a:lnTo>
                <a:lnTo>
                  <a:pt x="2050104" y="1620410"/>
                </a:lnTo>
                <a:close/>
                <a:moveTo>
                  <a:pt x="466104" y="1391398"/>
                </a:moveTo>
                <a:lnTo>
                  <a:pt x="466104" y="1535414"/>
                </a:lnTo>
                <a:lnTo>
                  <a:pt x="2050104" y="1535414"/>
                </a:lnTo>
                <a:lnTo>
                  <a:pt x="2050104" y="1391398"/>
                </a:lnTo>
                <a:close/>
                <a:moveTo>
                  <a:pt x="466104" y="1162385"/>
                </a:moveTo>
                <a:lnTo>
                  <a:pt x="466104" y="1306401"/>
                </a:lnTo>
                <a:lnTo>
                  <a:pt x="2050104" y="1306401"/>
                </a:lnTo>
                <a:lnTo>
                  <a:pt x="2050104" y="1162385"/>
                </a:lnTo>
                <a:close/>
                <a:moveTo>
                  <a:pt x="3358993" y="1162384"/>
                </a:moveTo>
                <a:cubicBezTo>
                  <a:pt x="3299346" y="1162384"/>
                  <a:pt x="3250993" y="1210737"/>
                  <a:pt x="3250993" y="1270384"/>
                </a:cubicBezTo>
                <a:cubicBezTo>
                  <a:pt x="3250993" y="1330031"/>
                  <a:pt x="3299346" y="1378384"/>
                  <a:pt x="3358993" y="1378384"/>
                </a:cubicBezTo>
                <a:cubicBezTo>
                  <a:pt x="3418640" y="1378384"/>
                  <a:pt x="3466993" y="1330031"/>
                  <a:pt x="3466993" y="1270384"/>
                </a:cubicBezTo>
                <a:cubicBezTo>
                  <a:pt x="3466993" y="1210737"/>
                  <a:pt x="3418640" y="1162384"/>
                  <a:pt x="3358993" y="1162384"/>
                </a:cubicBezTo>
                <a:close/>
                <a:moveTo>
                  <a:pt x="2962949" y="1162384"/>
                </a:moveTo>
                <a:cubicBezTo>
                  <a:pt x="2903302" y="1162384"/>
                  <a:pt x="2854949" y="1210737"/>
                  <a:pt x="2854949" y="1270384"/>
                </a:cubicBezTo>
                <a:cubicBezTo>
                  <a:pt x="2854949" y="1330031"/>
                  <a:pt x="2903302" y="1378384"/>
                  <a:pt x="2962949" y="1378384"/>
                </a:cubicBezTo>
                <a:cubicBezTo>
                  <a:pt x="3022596" y="1378384"/>
                  <a:pt x="3070949" y="1330031"/>
                  <a:pt x="3070949" y="1270384"/>
                </a:cubicBezTo>
                <a:cubicBezTo>
                  <a:pt x="3070949" y="1210737"/>
                  <a:pt x="3022596" y="1162384"/>
                  <a:pt x="2962949" y="1162384"/>
                </a:cubicBezTo>
                <a:close/>
                <a:moveTo>
                  <a:pt x="2566905" y="1162384"/>
                </a:moveTo>
                <a:cubicBezTo>
                  <a:pt x="2507258" y="1162384"/>
                  <a:pt x="2458905" y="1210737"/>
                  <a:pt x="2458905" y="1270384"/>
                </a:cubicBezTo>
                <a:cubicBezTo>
                  <a:pt x="2458905" y="1330031"/>
                  <a:pt x="2507258" y="1378384"/>
                  <a:pt x="2566905" y="1378384"/>
                </a:cubicBezTo>
                <a:cubicBezTo>
                  <a:pt x="2626552" y="1378384"/>
                  <a:pt x="2674905" y="1330031"/>
                  <a:pt x="2674905" y="1270384"/>
                </a:cubicBezTo>
                <a:cubicBezTo>
                  <a:pt x="2674905" y="1210737"/>
                  <a:pt x="2626552" y="1162384"/>
                  <a:pt x="2566905" y="1162384"/>
                </a:cubicBezTo>
                <a:close/>
                <a:moveTo>
                  <a:pt x="154649" y="1139405"/>
                </a:moveTo>
                <a:lnTo>
                  <a:pt x="154649" y="1787405"/>
                </a:lnTo>
                <a:lnTo>
                  <a:pt x="298665" y="1787405"/>
                </a:lnTo>
                <a:lnTo>
                  <a:pt x="298665" y="1139405"/>
                </a:lnTo>
                <a:close/>
                <a:moveTo>
                  <a:pt x="3645310" y="1137023"/>
                </a:moveTo>
                <a:lnTo>
                  <a:pt x="3645310" y="1785023"/>
                </a:lnTo>
                <a:lnTo>
                  <a:pt x="3789326" y="1785023"/>
                </a:lnTo>
                <a:lnTo>
                  <a:pt x="3789326" y="1137023"/>
                </a:lnTo>
                <a:close/>
                <a:moveTo>
                  <a:pt x="0" y="1016496"/>
                </a:moveTo>
                <a:lnTo>
                  <a:pt x="3960000" y="1016496"/>
                </a:lnTo>
                <a:lnTo>
                  <a:pt x="3960000" y="1880592"/>
                </a:lnTo>
                <a:lnTo>
                  <a:pt x="0" y="1880592"/>
                </a:lnTo>
                <a:close/>
                <a:moveTo>
                  <a:pt x="466104" y="603914"/>
                </a:moveTo>
                <a:lnTo>
                  <a:pt x="466104" y="747930"/>
                </a:lnTo>
                <a:lnTo>
                  <a:pt x="2050104" y="747930"/>
                </a:lnTo>
                <a:lnTo>
                  <a:pt x="2050104" y="603914"/>
                </a:lnTo>
                <a:close/>
                <a:moveTo>
                  <a:pt x="466104" y="374902"/>
                </a:moveTo>
                <a:lnTo>
                  <a:pt x="466104" y="518918"/>
                </a:lnTo>
                <a:lnTo>
                  <a:pt x="2050104" y="518918"/>
                </a:lnTo>
                <a:lnTo>
                  <a:pt x="2050104" y="374902"/>
                </a:lnTo>
                <a:close/>
                <a:moveTo>
                  <a:pt x="466104" y="145889"/>
                </a:moveTo>
                <a:lnTo>
                  <a:pt x="466104" y="289905"/>
                </a:lnTo>
                <a:lnTo>
                  <a:pt x="2050104" y="289905"/>
                </a:lnTo>
                <a:lnTo>
                  <a:pt x="2050104" y="145889"/>
                </a:lnTo>
                <a:close/>
                <a:moveTo>
                  <a:pt x="3358993" y="145888"/>
                </a:moveTo>
                <a:cubicBezTo>
                  <a:pt x="3299346" y="145888"/>
                  <a:pt x="3250993" y="194241"/>
                  <a:pt x="3250993" y="253888"/>
                </a:cubicBezTo>
                <a:cubicBezTo>
                  <a:pt x="3250993" y="313535"/>
                  <a:pt x="3299346" y="361888"/>
                  <a:pt x="3358993" y="361888"/>
                </a:cubicBezTo>
                <a:cubicBezTo>
                  <a:pt x="3418640" y="361888"/>
                  <a:pt x="3466993" y="313535"/>
                  <a:pt x="3466993" y="253888"/>
                </a:cubicBezTo>
                <a:cubicBezTo>
                  <a:pt x="3466993" y="194241"/>
                  <a:pt x="3418640" y="145888"/>
                  <a:pt x="3358993" y="145888"/>
                </a:cubicBezTo>
                <a:close/>
                <a:moveTo>
                  <a:pt x="2962949" y="145888"/>
                </a:moveTo>
                <a:cubicBezTo>
                  <a:pt x="2903302" y="145888"/>
                  <a:pt x="2854949" y="194241"/>
                  <a:pt x="2854949" y="253888"/>
                </a:cubicBezTo>
                <a:cubicBezTo>
                  <a:pt x="2854949" y="313535"/>
                  <a:pt x="2903302" y="361888"/>
                  <a:pt x="2962949" y="361888"/>
                </a:cubicBezTo>
                <a:cubicBezTo>
                  <a:pt x="3022596" y="361888"/>
                  <a:pt x="3070949" y="313535"/>
                  <a:pt x="3070949" y="253888"/>
                </a:cubicBezTo>
                <a:cubicBezTo>
                  <a:pt x="3070949" y="194241"/>
                  <a:pt x="3022596" y="145888"/>
                  <a:pt x="2962949" y="145888"/>
                </a:cubicBezTo>
                <a:close/>
                <a:moveTo>
                  <a:pt x="2566905" y="145888"/>
                </a:moveTo>
                <a:cubicBezTo>
                  <a:pt x="2507258" y="145888"/>
                  <a:pt x="2458905" y="194241"/>
                  <a:pt x="2458905" y="253888"/>
                </a:cubicBezTo>
                <a:cubicBezTo>
                  <a:pt x="2458905" y="313535"/>
                  <a:pt x="2507258" y="361888"/>
                  <a:pt x="2566905" y="361888"/>
                </a:cubicBezTo>
                <a:cubicBezTo>
                  <a:pt x="2626552" y="361888"/>
                  <a:pt x="2674905" y="313535"/>
                  <a:pt x="2674905" y="253888"/>
                </a:cubicBezTo>
                <a:cubicBezTo>
                  <a:pt x="2674905" y="194241"/>
                  <a:pt x="2626552" y="145888"/>
                  <a:pt x="2566905" y="145888"/>
                </a:cubicBezTo>
                <a:close/>
                <a:moveTo>
                  <a:pt x="154649" y="122909"/>
                </a:moveTo>
                <a:lnTo>
                  <a:pt x="154649" y="770909"/>
                </a:lnTo>
                <a:lnTo>
                  <a:pt x="298665" y="770909"/>
                </a:lnTo>
                <a:lnTo>
                  <a:pt x="298665" y="122909"/>
                </a:lnTo>
                <a:close/>
                <a:moveTo>
                  <a:pt x="3645310" y="120527"/>
                </a:moveTo>
                <a:lnTo>
                  <a:pt x="3645310" y="768527"/>
                </a:lnTo>
                <a:lnTo>
                  <a:pt x="3789326" y="768527"/>
                </a:lnTo>
                <a:lnTo>
                  <a:pt x="3789326" y="120527"/>
                </a:lnTo>
                <a:close/>
                <a:moveTo>
                  <a:pt x="0" y="0"/>
                </a:moveTo>
                <a:lnTo>
                  <a:pt x="3960000" y="0"/>
                </a:lnTo>
                <a:lnTo>
                  <a:pt x="3960000" y="864096"/>
                </a:lnTo>
                <a:lnTo>
                  <a:pt x="0" y="8640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 name="Rectangle 2"/>
          <p:cNvSpPr/>
          <p:nvPr/>
        </p:nvSpPr>
        <p:spPr>
          <a:xfrm>
            <a:off x="-106016" y="2248197"/>
            <a:ext cx="12192000" cy="2215991"/>
          </a:xfrm>
          <a:prstGeom prst="rect">
            <a:avLst/>
          </a:prstGeom>
        </p:spPr>
        <p:txBody>
          <a:bodyPr wrap="square">
            <a:spAutoFit/>
          </a:bodyPr>
          <a:lstStyle/>
          <a:p>
            <a:pPr marL="342900" indent="-342900">
              <a:lnSpc>
                <a:spcPct val="150000"/>
              </a:lnSpc>
              <a:spcBef>
                <a:spcPct val="20000"/>
              </a:spcBef>
            </a:pPr>
            <a:r>
              <a:rPr lang="en-US" altLang="zh-CN" sz="2300" b="1" smtClean="0">
                <a:solidFill>
                  <a:srgbClr val="002060"/>
                </a:solidFill>
                <a:latin typeface="+mj-lt"/>
                <a:ea typeface="SimSun" pitchFamily="2" charset="-122"/>
              </a:rPr>
              <a:t>   Câu </a:t>
            </a:r>
            <a:r>
              <a:rPr lang="en-US" altLang="zh-CN" sz="2300" b="1">
                <a:solidFill>
                  <a:srgbClr val="002060"/>
                </a:solidFill>
                <a:latin typeface="+mj-lt"/>
                <a:ea typeface="SimSun" pitchFamily="2" charset="-122"/>
              </a:rPr>
              <a:t>1.</a:t>
            </a:r>
            <a:r>
              <a:rPr lang="en-US" altLang="zh-CN" sz="2300">
                <a:solidFill>
                  <a:srgbClr val="002060"/>
                </a:solidFill>
                <a:latin typeface="+mj-lt"/>
                <a:ea typeface="SimSun" pitchFamily="2" charset="-122"/>
              </a:rPr>
              <a:t> Tệp văn bản chứa các bài viết cảm nghĩ của An về trường, lớp, thầy cô và các bạn gồm nhiều trang. An muốn xem lại nội dung bài viết về nhóm bạn thân lớp 6A, nhưng không nhớ rõ ở trang nào. Vì vậy, An thực hiện thao tác tìm kiếm cụm từ “nhóm bạn thân” trong tệp văn bản. An phải thực hiện thao tác gì để xem lần lượt các kết quả tìm thấy?</a:t>
            </a:r>
            <a:endParaRPr lang="en-US" altLang="zh-CN" sz="2300" dirty="0">
              <a:solidFill>
                <a:srgbClr val="002060"/>
              </a:solidFill>
              <a:latin typeface="+mj-lt"/>
              <a:ea typeface="SimSun" pitchFamily="2" charset="-122"/>
            </a:endParaRPr>
          </a:p>
        </p:txBody>
      </p:sp>
      <p:sp>
        <p:nvSpPr>
          <p:cNvPr id="5" name="Rounded Rectangle 4"/>
          <p:cNvSpPr/>
          <p:nvPr/>
        </p:nvSpPr>
        <p:spPr>
          <a:xfrm>
            <a:off x="1338469" y="4746008"/>
            <a:ext cx="9539109" cy="182615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spcBef>
                <a:spcPct val="20000"/>
              </a:spcBef>
            </a:pPr>
            <a:r>
              <a:rPr lang="en-US" altLang="zh-CN" sz="2400">
                <a:solidFill>
                  <a:srgbClr val="0033CC"/>
                </a:solidFill>
                <a:latin typeface="+mj-lt"/>
                <a:ea typeface="SimSun" pitchFamily="2" charset="-122"/>
              </a:rPr>
              <a:t>Để xem lần lượt các kết quả tìm thấy, An nháy chuột vào từng liên kết đến cụm từ “ nhóm bạn thân” trong văn bản. Các liên kết này thể hiện ở phần chú thích bên phải (giống như H5.23)</a:t>
            </a:r>
            <a:endParaRPr lang="en-US" altLang="zh-CN" sz="2400" dirty="0">
              <a:solidFill>
                <a:srgbClr val="0033CC"/>
              </a:solidFill>
              <a:latin typeface="+mj-lt"/>
              <a:ea typeface="SimSun" pitchFamily="2" charset="-122"/>
            </a:endParaRPr>
          </a:p>
        </p:txBody>
      </p:sp>
      <p:grpSp>
        <p:nvGrpSpPr>
          <p:cNvPr id="33" name="Group 32">
            <a:extLst>
              <a:ext uri="{FF2B5EF4-FFF2-40B4-BE49-F238E27FC236}">
                <a16:creationId xmlns="" xmlns:a16="http://schemas.microsoft.com/office/drawing/2014/main" id="{FB95198A-E95C-4E77-8F50-6DC67EB1AC04}"/>
              </a:ext>
            </a:extLst>
          </p:cNvPr>
          <p:cNvGrpSpPr/>
          <p:nvPr/>
        </p:nvGrpSpPr>
        <p:grpSpPr>
          <a:xfrm rot="17608959">
            <a:off x="8620611" y="-133766"/>
            <a:ext cx="1632871" cy="2492869"/>
            <a:chOff x="1404499" y="2482275"/>
            <a:chExt cx="3483312" cy="4011016"/>
          </a:xfrm>
        </p:grpSpPr>
        <p:sp>
          <p:nvSpPr>
            <p:cNvPr id="34" name="Rectangle 11">
              <a:extLst>
                <a:ext uri="{FF2B5EF4-FFF2-40B4-BE49-F238E27FC236}">
                  <a16:creationId xmlns="" xmlns:a16="http://schemas.microsoft.com/office/drawing/2014/main" id="{FD8AF530-6D8F-4888-8D5C-973ADCD2D09B}"/>
                </a:ext>
              </a:extLst>
            </p:cNvPr>
            <p:cNvSpPr/>
            <p:nvPr/>
          </p:nvSpPr>
          <p:spPr>
            <a:xfrm>
              <a:off x="1950893" y="2985237"/>
              <a:ext cx="2390525" cy="1116000"/>
            </a:xfrm>
            <a:custGeom>
              <a:avLst/>
              <a:gdLst/>
              <a:ahLst/>
              <a:cxnLst/>
              <a:rect l="l" t="t" r="r" b="b"/>
              <a:pathLst>
                <a:path w="2390525" h="1116000">
                  <a:moveTo>
                    <a:pt x="235871" y="0"/>
                  </a:moveTo>
                  <a:lnTo>
                    <a:pt x="2154656" y="0"/>
                  </a:lnTo>
                  <a:cubicBezTo>
                    <a:pt x="2298210" y="310471"/>
                    <a:pt x="2396706" y="714290"/>
                    <a:pt x="2390224" y="1069686"/>
                  </a:cubicBezTo>
                  <a:lnTo>
                    <a:pt x="2387265" y="1116000"/>
                  </a:lnTo>
                  <a:lnTo>
                    <a:pt x="3263" y="1116000"/>
                  </a:lnTo>
                  <a:cubicBezTo>
                    <a:pt x="665" y="1100130"/>
                    <a:pt x="302" y="1084652"/>
                    <a:pt x="302" y="1069685"/>
                  </a:cubicBezTo>
                  <a:cubicBezTo>
                    <a:pt x="-6179" y="714290"/>
                    <a:pt x="92317" y="310471"/>
                    <a:pt x="23587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12">
              <a:extLst>
                <a:ext uri="{FF2B5EF4-FFF2-40B4-BE49-F238E27FC236}">
                  <a16:creationId xmlns="" xmlns:a16="http://schemas.microsoft.com/office/drawing/2014/main" id="{D01A8D53-E302-4747-8EA1-403D30F1031F}"/>
                </a:ext>
              </a:extLst>
            </p:cNvPr>
            <p:cNvSpPr/>
            <p:nvPr/>
          </p:nvSpPr>
          <p:spPr>
            <a:xfrm>
              <a:off x="1670119" y="4181264"/>
              <a:ext cx="2952072" cy="1116000"/>
            </a:xfrm>
            <a:custGeom>
              <a:avLst/>
              <a:gdLst/>
              <a:ahLst/>
              <a:cxnLst/>
              <a:rect l="l" t="t" r="r" b="b"/>
              <a:pathLst>
                <a:path w="2952072" h="1116000">
                  <a:moveTo>
                    <a:pt x="284416" y="0"/>
                  </a:moveTo>
                  <a:lnTo>
                    <a:pt x="2666659" y="0"/>
                  </a:lnTo>
                  <a:cubicBezTo>
                    <a:pt x="2658933" y="175805"/>
                    <a:pt x="2609068" y="405909"/>
                    <a:pt x="2539680" y="642275"/>
                  </a:cubicBezTo>
                  <a:lnTo>
                    <a:pt x="2849820" y="831816"/>
                  </a:lnTo>
                  <a:lnTo>
                    <a:pt x="2952072" y="1116000"/>
                  </a:lnTo>
                  <a:lnTo>
                    <a:pt x="0" y="1116000"/>
                  </a:lnTo>
                  <a:lnTo>
                    <a:pt x="102252" y="831816"/>
                  </a:lnTo>
                  <a:lnTo>
                    <a:pt x="411552" y="642787"/>
                  </a:lnTo>
                  <a:cubicBezTo>
                    <a:pt x="342079" y="406245"/>
                    <a:pt x="292147" y="175934"/>
                    <a:pt x="2844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Rectangle 13">
              <a:extLst>
                <a:ext uri="{FF2B5EF4-FFF2-40B4-BE49-F238E27FC236}">
                  <a16:creationId xmlns="" xmlns:a16="http://schemas.microsoft.com/office/drawing/2014/main" id="{06513E8C-4E3C-490A-B384-727A60B8200A}"/>
                </a:ext>
              </a:extLst>
            </p:cNvPr>
            <p:cNvSpPr/>
            <p:nvPr/>
          </p:nvSpPr>
          <p:spPr>
            <a:xfrm>
              <a:off x="1404499" y="5377291"/>
              <a:ext cx="3483312" cy="1116000"/>
            </a:xfrm>
            <a:custGeom>
              <a:avLst/>
              <a:gdLst/>
              <a:ahLst/>
              <a:cxnLst/>
              <a:rect l="l" t="t" r="r" b="b"/>
              <a:pathLst>
                <a:path w="3483312" h="1116000">
                  <a:moveTo>
                    <a:pt x="1898185" y="1105560"/>
                  </a:moveTo>
                  <a:lnTo>
                    <a:pt x="1919880" y="1116000"/>
                  </a:lnTo>
                  <a:lnTo>
                    <a:pt x="1908776" y="1116000"/>
                  </a:lnTo>
                  <a:cubicBezTo>
                    <a:pt x="1905979" y="1111563"/>
                    <a:pt x="1902100" y="1108505"/>
                    <a:pt x="1898185" y="1105560"/>
                  </a:cubicBezTo>
                  <a:close/>
                  <a:moveTo>
                    <a:pt x="260668" y="0"/>
                  </a:moveTo>
                  <a:lnTo>
                    <a:pt x="3222644" y="0"/>
                  </a:lnTo>
                  <a:lnTo>
                    <a:pt x="3483312" y="724461"/>
                  </a:lnTo>
                  <a:lnTo>
                    <a:pt x="2489111" y="354812"/>
                  </a:lnTo>
                  <a:cubicBezTo>
                    <a:pt x="2465120" y="480738"/>
                    <a:pt x="2446948" y="534340"/>
                    <a:pt x="2365708" y="674887"/>
                  </a:cubicBezTo>
                  <a:cubicBezTo>
                    <a:pt x="2291173" y="814963"/>
                    <a:pt x="2172951" y="936315"/>
                    <a:pt x="2076571" y="1067029"/>
                  </a:cubicBezTo>
                  <a:lnTo>
                    <a:pt x="1413587" y="1067029"/>
                  </a:lnTo>
                  <a:cubicBezTo>
                    <a:pt x="1317208" y="936315"/>
                    <a:pt x="1208344" y="821204"/>
                    <a:pt x="1124449" y="674887"/>
                  </a:cubicBezTo>
                  <a:cubicBezTo>
                    <a:pt x="1052663" y="558938"/>
                    <a:pt x="1024571" y="508523"/>
                    <a:pt x="993354" y="355127"/>
                  </a:cubicBezTo>
                  <a:lnTo>
                    <a:pt x="0" y="7244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Diagonal Stripe 17">
              <a:extLst>
                <a:ext uri="{FF2B5EF4-FFF2-40B4-BE49-F238E27FC236}">
                  <a16:creationId xmlns="" xmlns:a16="http://schemas.microsoft.com/office/drawing/2014/main" id="{0EDFC7C3-F0F6-403B-B244-862EE24053E9}"/>
                </a:ext>
              </a:extLst>
            </p:cNvPr>
            <p:cNvSpPr/>
            <p:nvPr/>
          </p:nvSpPr>
          <p:spPr>
            <a:xfrm rot="12968053">
              <a:off x="2308458" y="2482275"/>
              <a:ext cx="1648599" cy="818504"/>
            </a:xfrm>
            <a:custGeom>
              <a:avLst/>
              <a:gdLst/>
              <a:ahLst/>
              <a:cxnLst/>
              <a:rect l="l" t="t" r="r" b="b"/>
              <a:pathLst>
                <a:path w="1515978" h="1476887">
                  <a:moveTo>
                    <a:pt x="1432872" y="1407768"/>
                  </a:moveTo>
                  <a:cubicBezTo>
                    <a:pt x="1044152" y="1532778"/>
                    <a:pt x="463423" y="1466296"/>
                    <a:pt x="96513" y="1380535"/>
                  </a:cubicBezTo>
                  <a:lnTo>
                    <a:pt x="0" y="1347296"/>
                  </a:lnTo>
                  <a:lnTo>
                    <a:pt x="1347296" y="0"/>
                  </a:lnTo>
                  <a:cubicBezTo>
                    <a:pt x="1360006" y="32393"/>
                    <a:pt x="1370814" y="64720"/>
                    <a:pt x="1380535" y="96513"/>
                  </a:cubicBezTo>
                  <a:cubicBezTo>
                    <a:pt x="1465987" y="462097"/>
                    <a:pt x="1607423" y="1036327"/>
                    <a:pt x="1432872" y="1407768"/>
                  </a:cubicBezTo>
                  <a:close/>
                  <a:moveTo>
                    <a:pt x="1430390" y="1413759"/>
                  </a:moveTo>
                  <a:cubicBezTo>
                    <a:pt x="1431325" y="1411814"/>
                    <a:pt x="1432251" y="1409863"/>
                    <a:pt x="1432872" y="1407768"/>
                  </a:cubicBezTo>
                  <a:lnTo>
                    <a:pt x="1434816" y="14072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38" name="Rectangle 3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3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4000" b="1" smtClean="0">
                <a:solidFill>
                  <a:srgbClr val="002060"/>
                </a:solidFill>
              </a:rPr>
              <a:t>LUYỆN TẬP</a:t>
            </a:r>
            <a:endParaRPr lang="en-US" sz="4000" b="1">
              <a:solidFill>
                <a:srgbClr val="002060"/>
              </a:solidFill>
            </a:endParaRPr>
          </a:p>
        </p:txBody>
      </p:sp>
      <p:sp>
        <p:nvSpPr>
          <p:cNvPr id="37" name="Rectangle 36"/>
          <p:cNvSpPr/>
          <p:nvPr/>
        </p:nvSpPr>
        <p:spPr>
          <a:xfrm>
            <a:off x="424069" y="1149700"/>
            <a:ext cx="11357113" cy="4413516"/>
          </a:xfrm>
          <a:prstGeom prst="rect">
            <a:avLst/>
          </a:prstGeom>
        </p:spPr>
        <p:txBody>
          <a:bodyPr wrap="square">
            <a:spAutoFit/>
          </a:bodyPr>
          <a:lstStyle/>
          <a:p>
            <a:pPr marL="342900" indent="-342900">
              <a:lnSpc>
                <a:spcPct val="150000"/>
              </a:lnSpc>
              <a:spcBef>
                <a:spcPct val="20000"/>
              </a:spcBef>
            </a:pPr>
            <a:r>
              <a:rPr lang="en-US" altLang="zh-CN" sz="2400" b="1" smtClean="0">
                <a:solidFill>
                  <a:srgbClr val="0033CC"/>
                </a:solidFill>
                <a:latin typeface="+mj-lt"/>
                <a:ea typeface="SimSun" pitchFamily="2" charset="-122"/>
              </a:rPr>
              <a:t>Câu 2</a:t>
            </a:r>
            <a:r>
              <a:rPr lang="en-US" altLang="zh-CN" sz="2400" smtClean="0">
                <a:solidFill>
                  <a:srgbClr val="0033CC"/>
                </a:solidFill>
                <a:latin typeface="+mj-lt"/>
                <a:ea typeface="SimSun" pitchFamily="2" charset="-122"/>
              </a:rPr>
              <a:t>. Em </a:t>
            </a:r>
            <a:r>
              <a:rPr lang="en-US" altLang="zh-CN" sz="2400">
                <a:solidFill>
                  <a:srgbClr val="0033CC"/>
                </a:solidFill>
                <a:latin typeface="+mj-lt"/>
                <a:ea typeface="SimSun" pitchFamily="2" charset="-122"/>
              </a:rPr>
              <a:t>hãy sắp xếp lại các bước sau đây theo thứ tự đúng để thực </a:t>
            </a:r>
            <a:r>
              <a:rPr lang="en-US" altLang="zh-CN" sz="2400">
                <a:solidFill>
                  <a:srgbClr val="0033CC"/>
                </a:solidFill>
                <a:latin typeface="+mj-lt"/>
                <a:ea typeface="SimSun" pitchFamily="2" charset="-122"/>
              </a:rPr>
              <a:t>hiện </a:t>
            </a:r>
            <a:r>
              <a:rPr lang="en-US" altLang="zh-CN" sz="2400" smtClean="0">
                <a:solidFill>
                  <a:srgbClr val="0033CC"/>
                </a:solidFill>
                <a:latin typeface="+mj-lt"/>
                <a:ea typeface="SimSun" pitchFamily="2" charset="-122"/>
              </a:rPr>
              <a:t>thao</a:t>
            </a:r>
          </a:p>
          <a:p>
            <a:pPr marL="342900" indent="-342900">
              <a:lnSpc>
                <a:spcPct val="150000"/>
              </a:lnSpc>
              <a:spcBef>
                <a:spcPct val="20000"/>
              </a:spcBef>
            </a:pPr>
            <a:r>
              <a:rPr lang="en-US" altLang="zh-CN" sz="2400" smtClean="0">
                <a:solidFill>
                  <a:srgbClr val="0033CC"/>
                </a:solidFill>
                <a:latin typeface="+mj-lt"/>
                <a:ea typeface="SimSun" pitchFamily="2" charset="-122"/>
              </a:rPr>
              <a:t>tác </a:t>
            </a:r>
            <a:r>
              <a:rPr lang="en-US" altLang="zh-CN" sz="2400">
                <a:solidFill>
                  <a:srgbClr val="0033CC"/>
                </a:solidFill>
                <a:latin typeface="+mj-lt"/>
                <a:ea typeface="SimSun" pitchFamily="2" charset="-122"/>
              </a:rPr>
              <a:t>thay thế một từ hoặc cụm từ trong phần mềm soạn thảo văn bản.</a:t>
            </a:r>
          </a:p>
          <a:p>
            <a:pPr marL="342900" indent="-342900">
              <a:lnSpc>
                <a:spcPct val="150000"/>
              </a:lnSpc>
              <a:spcBef>
                <a:spcPct val="20000"/>
              </a:spcBef>
            </a:pPr>
            <a:r>
              <a:rPr lang="en-US" altLang="zh-CN" sz="2400">
                <a:solidFill>
                  <a:srgbClr val="0033CC"/>
                </a:solidFill>
                <a:latin typeface="+mj-lt"/>
                <a:ea typeface="SimSun" pitchFamily="2" charset="-122"/>
              </a:rPr>
              <a:t>a. Gõ từ, cụm từ cần thay thế.</a:t>
            </a:r>
          </a:p>
          <a:p>
            <a:pPr marL="342900" indent="-342900">
              <a:lnSpc>
                <a:spcPct val="150000"/>
              </a:lnSpc>
              <a:spcBef>
                <a:spcPct val="20000"/>
              </a:spcBef>
            </a:pPr>
            <a:r>
              <a:rPr lang="en-US" altLang="zh-CN" sz="2400">
                <a:solidFill>
                  <a:srgbClr val="0033CC"/>
                </a:solidFill>
                <a:latin typeface="+mj-lt"/>
                <a:ea typeface="SimSun" pitchFamily="2" charset="-122"/>
              </a:rPr>
              <a:t>b. Nháy chuột vào thẻ Home.</a:t>
            </a:r>
          </a:p>
          <a:p>
            <a:pPr marL="342900" indent="-342900">
              <a:lnSpc>
                <a:spcPct val="150000"/>
              </a:lnSpc>
              <a:spcBef>
                <a:spcPct val="20000"/>
              </a:spcBef>
            </a:pPr>
            <a:r>
              <a:rPr lang="en-US" altLang="zh-CN" sz="2400">
                <a:solidFill>
                  <a:srgbClr val="0033CC"/>
                </a:solidFill>
                <a:latin typeface="+mj-lt"/>
                <a:ea typeface="SimSun" pitchFamily="2" charset="-122"/>
              </a:rPr>
              <a:t>c. Trong nhóm lệnh Editing, chọn Replace.</a:t>
            </a:r>
          </a:p>
          <a:p>
            <a:pPr marL="342900" indent="-342900">
              <a:lnSpc>
                <a:spcPct val="150000"/>
              </a:lnSpc>
              <a:spcBef>
                <a:spcPct val="20000"/>
              </a:spcBef>
            </a:pPr>
            <a:r>
              <a:rPr lang="en-US" altLang="zh-CN" sz="2400">
                <a:solidFill>
                  <a:srgbClr val="0033CC"/>
                </a:solidFill>
                <a:latin typeface="+mj-lt"/>
                <a:ea typeface="SimSun" pitchFamily="2" charset="-122"/>
              </a:rPr>
              <a:t>d. Gõ từ, cụm từ cần tìm.</a:t>
            </a:r>
          </a:p>
          <a:p>
            <a:pPr marL="342900" indent="-342900">
              <a:lnSpc>
                <a:spcPct val="150000"/>
              </a:lnSpc>
              <a:spcBef>
                <a:spcPct val="20000"/>
              </a:spcBef>
            </a:pPr>
            <a:r>
              <a:rPr lang="en-US" altLang="zh-CN" sz="2400">
                <a:solidFill>
                  <a:srgbClr val="0033CC"/>
                </a:solidFill>
                <a:latin typeface="+mj-lt"/>
                <a:ea typeface="SimSun" pitchFamily="2" charset="-122"/>
              </a:rPr>
              <a:t>e. Nháy chuột vào nút Replace để thay thế lần lượt từ hoặc cụm từ. </a:t>
            </a:r>
            <a:endParaRPr lang="en-US" altLang="zh-CN" sz="2400" dirty="0">
              <a:solidFill>
                <a:srgbClr val="0033CC"/>
              </a:solidFill>
              <a:latin typeface="+mj-lt"/>
              <a:ea typeface="SimSun" pitchFamily="2" charset="-122"/>
            </a:endParaRPr>
          </a:p>
        </p:txBody>
      </p:sp>
      <p:sp>
        <p:nvSpPr>
          <p:cNvPr id="38" name="Rounded Rectangle 37"/>
          <p:cNvSpPr/>
          <p:nvPr/>
        </p:nvSpPr>
        <p:spPr>
          <a:xfrm>
            <a:off x="821634"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a:t>
            </a:r>
          </a:p>
        </p:txBody>
      </p:sp>
      <p:sp>
        <p:nvSpPr>
          <p:cNvPr id="71" name="Rounded Rectangle 70"/>
          <p:cNvSpPr/>
          <p:nvPr/>
        </p:nvSpPr>
        <p:spPr>
          <a:xfrm>
            <a:off x="3160645"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c</a:t>
            </a:r>
            <a:endParaRPr lang="en-US" sz="3200"/>
          </a:p>
        </p:txBody>
      </p:sp>
      <p:sp>
        <p:nvSpPr>
          <p:cNvPr id="72" name="Rounded Rectangle 71"/>
          <p:cNvSpPr/>
          <p:nvPr/>
        </p:nvSpPr>
        <p:spPr>
          <a:xfrm>
            <a:off x="5340625"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d</a:t>
            </a:r>
            <a:endParaRPr lang="en-US" sz="3200"/>
          </a:p>
        </p:txBody>
      </p:sp>
      <p:sp>
        <p:nvSpPr>
          <p:cNvPr id="73" name="Rounded Rectangle 72"/>
          <p:cNvSpPr/>
          <p:nvPr/>
        </p:nvSpPr>
        <p:spPr>
          <a:xfrm>
            <a:off x="7613374"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a</a:t>
            </a:r>
            <a:endParaRPr lang="en-US" sz="3200"/>
          </a:p>
        </p:txBody>
      </p:sp>
      <p:sp>
        <p:nvSpPr>
          <p:cNvPr id="74" name="Rounded Rectangle 73"/>
          <p:cNvSpPr/>
          <p:nvPr/>
        </p:nvSpPr>
        <p:spPr>
          <a:xfrm>
            <a:off x="9640957"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e</a:t>
            </a:r>
            <a:endParaRPr lang="en-US" sz="3200"/>
          </a:p>
        </p:txBody>
      </p:sp>
      <p:cxnSp>
        <p:nvCxnSpPr>
          <p:cNvPr id="40" name="Straight Arrow Connector 39"/>
          <p:cNvCxnSpPr>
            <a:stCxn id="38" idx="3"/>
          </p:cNvCxnSpPr>
          <p:nvPr/>
        </p:nvCxnSpPr>
        <p:spPr>
          <a:xfrm flipV="1">
            <a:off x="2199860" y="6069494"/>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492485" y="6069495"/>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6718851" y="6069496"/>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8792817" y="6069497"/>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8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par>
                                <p:cTn id="13" presetID="16" presetClass="entr" presetSubtype="21"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barn(inVertical)">
                                      <p:cBhvr>
                                        <p:cTn id="20" dur="500"/>
                                        <p:tgtEl>
                                          <p:spTgt spid="71"/>
                                        </p:tgtEl>
                                      </p:cBhvr>
                                    </p:animEffect>
                                  </p:childTnLst>
                                </p:cTn>
                              </p:par>
                              <p:par>
                                <p:cTn id="21" presetID="16" presetClass="entr" presetSubtype="21"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barn(inVertical)">
                                      <p:cBhvr>
                                        <p:cTn id="23" dur="500"/>
                                        <p:tgtEl>
                                          <p:spTgt spid="7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barn(inVertical)">
                                      <p:cBhvr>
                                        <p:cTn id="28" dur="500"/>
                                        <p:tgtEl>
                                          <p:spTgt spid="72"/>
                                        </p:tgtEl>
                                      </p:cBhvr>
                                    </p:animEffect>
                                  </p:childTnLst>
                                </p:cTn>
                              </p:par>
                              <p:par>
                                <p:cTn id="29" presetID="16" presetClass="entr" presetSubtype="21"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barn(inVertical)">
                                      <p:cBhvr>
                                        <p:cTn id="31" dur="500"/>
                                        <p:tgtEl>
                                          <p:spTgt spid="7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barn(inVertical)">
                                      <p:cBhvr>
                                        <p:cTn id="36" dur="500"/>
                                        <p:tgtEl>
                                          <p:spTgt spid="73"/>
                                        </p:tgtEl>
                                      </p:cBhvr>
                                    </p:animEffect>
                                  </p:childTnLst>
                                </p:cTn>
                              </p:par>
                              <p:par>
                                <p:cTn id="37" presetID="16" presetClass="entr" presetSubtype="21"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barn(inVertical)">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barn(inVertical)">
                                      <p:cBhvr>
                                        <p:cTn id="4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71" grpId="0" animBg="1"/>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그룹 35">
            <a:extLst>
              <a:ext uri="{FF2B5EF4-FFF2-40B4-BE49-F238E27FC236}">
                <a16:creationId xmlns="" xmlns:a16="http://schemas.microsoft.com/office/drawing/2014/main" id="{3EF28E97-EA60-43C2-9B75-820CB91FF030}"/>
              </a:ext>
            </a:extLst>
          </p:cNvPr>
          <p:cNvGrpSpPr/>
          <p:nvPr/>
        </p:nvGrpSpPr>
        <p:grpSpPr>
          <a:xfrm>
            <a:off x="5326209" y="2518623"/>
            <a:ext cx="1484065" cy="3677146"/>
            <a:chOff x="3802209" y="2518621"/>
            <a:chExt cx="1484065" cy="3677146"/>
          </a:xfrm>
        </p:grpSpPr>
        <p:sp>
          <p:nvSpPr>
            <p:cNvPr id="32" name="Rectangle 24">
              <a:extLst>
                <a:ext uri="{FF2B5EF4-FFF2-40B4-BE49-F238E27FC236}">
                  <a16:creationId xmlns="" xmlns:a16="http://schemas.microsoft.com/office/drawing/2014/main" id="{0234B3AB-A4FF-4299-9174-50EF3C1B1160}"/>
                </a:ext>
              </a:extLst>
            </p:cNvPr>
            <p:cNvSpPr/>
            <p:nvPr/>
          </p:nvSpPr>
          <p:spPr>
            <a:xfrm rot="3600000">
              <a:off x="3802210" y="2518620"/>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3">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Rectangle 24">
              <a:extLst>
                <a:ext uri="{FF2B5EF4-FFF2-40B4-BE49-F238E27FC236}">
                  <a16:creationId xmlns="" xmlns:a16="http://schemas.microsoft.com/office/drawing/2014/main" id="{C79746E7-C027-4C0D-B0CD-8A319C806F89}"/>
                </a:ext>
              </a:extLst>
            </p:cNvPr>
            <p:cNvSpPr/>
            <p:nvPr/>
          </p:nvSpPr>
          <p:spPr>
            <a:xfrm rot="3600000">
              <a:off x="3802210" y="3249647"/>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2">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24">
              <a:extLst>
                <a:ext uri="{FF2B5EF4-FFF2-40B4-BE49-F238E27FC236}">
                  <a16:creationId xmlns="" xmlns:a16="http://schemas.microsoft.com/office/drawing/2014/main" id="{2009C3FE-144F-4B88-8A04-8E00F0DA233D}"/>
                </a:ext>
              </a:extLst>
            </p:cNvPr>
            <p:cNvSpPr/>
            <p:nvPr/>
          </p:nvSpPr>
          <p:spPr>
            <a:xfrm rot="3600000">
              <a:off x="3802210" y="3980674"/>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1">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Rectangle 24">
              <a:extLst>
                <a:ext uri="{FF2B5EF4-FFF2-40B4-BE49-F238E27FC236}">
                  <a16:creationId xmlns="" xmlns:a16="http://schemas.microsoft.com/office/drawing/2014/main" id="{3BBB3778-2975-429C-BBF1-C752057F635E}"/>
                </a:ext>
              </a:extLst>
            </p:cNvPr>
            <p:cNvSpPr/>
            <p:nvPr/>
          </p:nvSpPr>
          <p:spPr>
            <a:xfrm rot="3600000">
              <a:off x="3802210" y="4711702"/>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6">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281643" y="551543"/>
            <a:ext cx="11573197" cy="724247"/>
          </a:xfrm>
          <a:prstGeom prst="rect">
            <a:avLst/>
          </a:prstGeom>
        </p:spPr>
        <p:txBody>
          <a:bodyPr/>
          <a:lstStyle/>
          <a:p>
            <a:r>
              <a:rPr lang="en-US" sz="4000" b="1" smtClean="0">
                <a:solidFill>
                  <a:srgbClr val="002060"/>
                </a:solidFill>
              </a:rPr>
              <a:t>LUYỆN TẬP</a:t>
            </a:r>
            <a:endParaRPr lang="en-US" sz="4000" b="1" dirty="0">
              <a:solidFill>
                <a:srgbClr val="002060"/>
              </a:solidFill>
            </a:endParaRPr>
          </a:p>
        </p:txBody>
      </p:sp>
      <p:sp>
        <p:nvSpPr>
          <p:cNvPr id="3" name="Oval 2">
            <a:extLst>
              <a:ext uri="{FF2B5EF4-FFF2-40B4-BE49-F238E27FC236}">
                <a16:creationId xmlns="" xmlns:a16="http://schemas.microsoft.com/office/drawing/2014/main" id="{C89645DB-A856-4296-A043-6A6214055E9F}"/>
              </a:ext>
            </a:extLst>
          </p:cNvPr>
          <p:cNvSpPr/>
          <p:nvPr/>
        </p:nvSpPr>
        <p:spPr>
          <a:xfrm>
            <a:off x="7275760" y="4242436"/>
            <a:ext cx="792088" cy="792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D</a:t>
            </a:r>
            <a:endParaRPr lang="en-US" sz="2700" b="1"/>
          </a:p>
        </p:txBody>
      </p:sp>
      <p:sp>
        <p:nvSpPr>
          <p:cNvPr id="4" name="Oval 3">
            <a:extLst>
              <a:ext uri="{FF2B5EF4-FFF2-40B4-BE49-F238E27FC236}">
                <a16:creationId xmlns="" xmlns:a16="http://schemas.microsoft.com/office/drawing/2014/main" id="{8C18B02A-D042-4B9C-9122-B3B096F418A2}"/>
              </a:ext>
            </a:extLst>
          </p:cNvPr>
          <p:cNvSpPr/>
          <p:nvPr/>
        </p:nvSpPr>
        <p:spPr>
          <a:xfrm>
            <a:off x="7275760" y="270799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C</a:t>
            </a:r>
            <a:endParaRPr lang="en-US" sz="2700" b="1"/>
          </a:p>
        </p:txBody>
      </p:sp>
      <p:sp>
        <p:nvSpPr>
          <p:cNvPr id="5" name="Oval 4">
            <a:extLst>
              <a:ext uri="{FF2B5EF4-FFF2-40B4-BE49-F238E27FC236}">
                <a16:creationId xmlns="" xmlns:a16="http://schemas.microsoft.com/office/drawing/2014/main" id="{71C78A4E-2956-4A65-B5A2-D85DBBE64492}"/>
              </a:ext>
            </a:extLst>
          </p:cNvPr>
          <p:cNvSpPr/>
          <p:nvPr/>
        </p:nvSpPr>
        <p:spPr>
          <a:xfrm>
            <a:off x="4068991" y="5009657"/>
            <a:ext cx="792088" cy="792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B</a:t>
            </a:r>
            <a:endParaRPr lang="en-US" sz="2700" b="1"/>
          </a:p>
        </p:txBody>
      </p:sp>
      <p:sp>
        <p:nvSpPr>
          <p:cNvPr id="6" name="Oval 5">
            <a:extLst>
              <a:ext uri="{FF2B5EF4-FFF2-40B4-BE49-F238E27FC236}">
                <a16:creationId xmlns="" xmlns:a16="http://schemas.microsoft.com/office/drawing/2014/main" id="{DE0A994B-C77E-49A4-8936-AAB5B8E95A5F}"/>
              </a:ext>
            </a:extLst>
          </p:cNvPr>
          <p:cNvSpPr/>
          <p:nvPr/>
        </p:nvSpPr>
        <p:spPr>
          <a:xfrm>
            <a:off x="4068991" y="3475216"/>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A</a:t>
            </a:r>
            <a:endParaRPr lang="en-US" sz="2800" b="1"/>
          </a:p>
        </p:txBody>
      </p:sp>
      <p:sp>
        <p:nvSpPr>
          <p:cNvPr id="30" name="Block Arc 10">
            <a:extLst>
              <a:ext uri="{FF2B5EF4-FFF2-40B4-BE49-F238E27FC236}">
                <a16:creationId xmlns="" xmlns:a16="http://schemas.microsoft.com/office/drawing/2014/main" id="{43A66D6F-9A0A-4886-8E79-91A59935B5E0}"/>
              </a:ext>
            </a:extLst>
          </p:cNvPr>
          <p:cNvSpPr/>
          <p:nvPr/>
        </p:nvSpPr>
        <p:spPr>
          <a:xfrm>
            <a:off x="4256141" y="2207037"/>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7" name="TextBox 36"/>
          <p:cNvSpPr txBox="1"/>
          <p:nvPr/>
        </p:nvSpPr>
        <p:spPr>
          <a:xfrm>
            <a:off x="2860940" y="1683817"/>
            <a:ext cx="6821098" cy="523220"/>
          </a:xfrm>
          <a:prstGeom prst="rect">
            <a:avLst/>
          </a:prstGeom>
          <a:noFill/>
        </p:spPr>
        <p:txBody>
          <a:bodyPr wrap="none" rtlCol="0">
            <a:spAutoFit/>
          </a:bodyPr>
          <a:lstStyle/>
          <a:p>
            <a:r>
              <a:rPr lang="en-US" sz="2800" b="1" smtClean="0">
                <a:solidFill>
                  <a:srgbClr val="002060"/>
                </a:solidFill>
              </a:rPr>
              <a:t>Câu 3: </a:t>
            </a:r>
            <a:r>
              <a:rPr lang="vi-VN" sz="2800">
                <a:solidFill>
                  <a:srgbClr val="002060"/>
                </a:solidFill>
              </a:rPr>
              <a:t>Lệnh Find được sử dụng khi nào?</a:t>
            </a:r>
            <a:endParaRPr lang="en-US" sz="2800" b="1">
              <a:solidFill>
                <a:srgbClr val="002060"/>
              </a:solidFill>
            </a:endParaRPr>
          </a:p>
        </p:txBody>
      </p:sp>
      <p:sp>
        <p:nvSpPr>
          <p:cNvPr id="39" name="Rounded Rectangle 38"/>
          <p:cNvSpPr/>
          <p:nvPr/>
        </p:nvSpPr>
        <p:spPr>
          <a:xfrm>
            <a:off x="145487" y="3125573"/>
            <a:ext cx="3830452"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a:solidFill>
                  <a:schemeClr val="bg1"/>
                </a:solidFill>
              </a:rPr>
              <a:t>Khi muốn định dạng chữ in </a:t>
            </a:r>
            <a:endParaRPr lang="en-US" sz="2000">
              <a:solidFill>
                <a:schemeClr val="bg1"/>
              </a:solidFill>
            </a:endParaRPr>
          </a:p>
          <a:p>
            <a:pPr>
              <a:lnSpc>
                <a:spcPct val="150000"/>
              </a:lnSpc>
            </a:pPr>
            <a:r>
              <a:rPr lang="vi-VN" sz="2000">
                <a:solidFill>
                  <a:schemeClr val="bg1"/>
                </a:solidFill>
              </a:rPr>
              <a:t>nghiêng cho một đoạn văn bản</a:t>
            </a:r>
            <a:endParaRPr lang="en-US" sz="2000"/>
          </a:p>
        </p:txBody>
      </p:sp>
      <p:sp>
        <p:nvSpPr>
          <p:cNvPr id="40" name="Rounded Rectangle 39"/>
          <p:cNvSpPr/>
          <p:nvPr/>
        </p:nvSpPr>
        <p:spPr>
          <a:xfrm>
            <a:off x="238539" y="4798216"/>
            <a:ext cx="3737400"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muốn tìm kiếm một từ hoặc cụm từ trong văn bản</a:t>
            </a:r>
            <a:r>
              <a:rPr lang="vi-VN"/>
              <a:t>.</a:t>
            </a:r>
            <a:endParaRPr lang="en-US"/>
          </a:p>
        </p:txBody>
      </p:sp>
      <p:sp>
        <p:nvSpPr>
          <p:cNvPr id="41" name="Rounded Rectangle 40"/>
          <p:cNvSpPr/>
          <p:nvPr/>
        </p:nvSpPr>
        <p:spPr>
          <a:xfrm>
            <a:off x="8262730" y="2540448"/>
            <a:ext cx="3644348"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muốn thay thế một từ hoặc cụm từ trong văn bản.</a:t>
            </a:r>
            <a:endParaRPr lang="en-US" sz="2000"/>
          </a:p>
        </p:txBody>
      </p:sp>
      <p:sp>
        <p:nvSpPr>
          <p:cNvPr id="42" name="Rounded Rectangle 41"/>
          <p:cNvSpPr/>
          <p:nvPr/>
        </p:nvSpPr>
        <p:spPr>
          <a:xfrm>
            <a:off x="8262730" y="4187439"/>
            <a:ext cx="3644348"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cần thay đổi phông chữ của văn bản.</a:t>
            </a:r>
            <a:endParaRPr lang="en-US" sz="2000"/>
          </a:p>
        </p:txBody>
      </p:sp>
      <p:sp>
        <p:nvSpPr>
          <p:cNvPr id="44" name="Oval 43"/>
          <p:cNvSpPr/>
          <p:nvPr/>
        </p:nvSpPr>
        <p:spPr>
          <a:xfrm>
            <a:off x="4068991" y="5029114"/>
            <a:ext cx="792088" cy="7964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8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7" grpId="0"/>
      <p:bldP spid="39" grpId="0" animBg="1"/>
      <p:bldP spid="40" grpId="0" animBg="1"/>
      <p:bldP spid="41" grpId="0" animBg="1"/>
      <p:bldP spid="42"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4000" b="1" smtClean="0">
                <a:solidFill>
                  <a:srgbClr val="002060"/>
                </a:solidFill>
              </a:rPr>
              <a:t>LUYỆN TẬP</a:t>
            </a:r>
            <a:endParaRPr lang="en-US" sz="4000" b="1">
              <a:solidFill>
                <a:srgbClr val="002060"/>
              </a:solidFill>
            </a:endParaRPr>
          </a:p>
        </p:txBody>
      </p:sp>
      <p:sp>
        <p:nvSpPr>
          <p:cNvPr id="38" name="Rounded Rectangle 37"/>
          <p:cNvSpPr/>
          <p:nvPr/>
        </p:nvSpPr>
        <p:spPr>
          <a:xfrm>
            <a:off x="940904" y="5009319"/>
            <a:ext cx="2411896" cy="6361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Chính xác</a:t>
            </a:r>
            <a:endParaRPr lang="en-US" sz="2400">
              <a:solidFill>
                <a:srgbClr val="002060"/>
              </a:solidFill>
            </a:endParaRPr>
          </a:p>
        </p:txBody>
      </p:sp>
      <p:sp>
        <p:nvSpPr>
          <p:cNvPr id="71" name="Rounded Rectangle 70"/>
          <p:cNvSpPr/>
          <p:nvPr/>
        </p:nvSpPr>
        <p:spPr>
          <a:xfrm>
            <a:off x="3710609" y="5009319"/>
            <a:ext cx="2133600" cy="6361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tìm kiếm</a:t>
            </a:r>
            <a:endParaRPr lang="en-US" sz="2400">
              <a:solidFill>
                <a:srgbClr val="002060"/>
              </a:solidFill>
            </a:endParaRPr>
          </a:p>
        </p:txBody>
      </p:sp>
      <p:sp>
        <p:nvSpPr>
          <p:cNvPr id="72" name="Rounded Rectangle 71"/>
          <p:cNvSpPr/>
          <p:nvPr/>
        </p:nvSpPr>
        <p:spPr>
          <a:xfrm>
            <a:off x="6347791" y="5009319"/>
            <a:ext cx="2014332" cy="6361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thay thế</a:t>
            </a:r>
            <a:endParaRPr lang="en-US" sz="2400">
              <a:solidFill>
                <a:srgbClr val="002060"/>
              </a:solidFill>
            </a:endParaRPr>
          </a:p>
        </p:txBody>
      </p:sp>
      <p:sp>
        <p:nvSpPr>
          <p:cNvPr id="73" name="Rounded Rectangle 72"/>
          <p:cNvSpPr/>
          <p:nvPr/>
        </p:nvSpPr>
        <p:spPr>
          <a:xfrm>
            <a:off x="8892209" y="5009319"/>
            <a:ext cx="2126973" cy="6361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yêu cầu</a:t>
            </a:r>
            <a:endParaRPr lang="en-US" sz="2400">
              <a:solidFill>
                <a:srgbClr val="002060"/>
              </a:solidFill>
            </a:endParaRPr>
          </a:p>
        </p:txBody>
      </p: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3426" y="1032517"/>
            <a:ext cx="10058400" cy="1200329"/>
          </a:xfrm>
          <a:prstGeom prst="rect">
            <a:avLst/>
          </a:prstGeom>
        </p:spPr>
        <p:txBody>
          <a:bodyPr wrap="square">
            <a:spAutoFit/>
          </a:bodyPr>
          <a:lstStyle/>
          <a:p>
            <a:pPr>
              <a:lnSpc>
                <a:spcPct val="150000"/>
              </a:lnSpc>
            </a:pPr>
            <a:r>
              <a:rPr lang="en-US" sz="2400" b="1" smtClean="0">
                <a:solidFill>
                  <a:srgbClr val="002060"/>
                </a:solidFill>
              </a:rPr>
              <a:t>Câu 4: </a:t>
            </a:r>
            <a:r>
              <a:rPr lang="vi-VN" sz="2400" smtClean="0">
                <a:solidFill>
                  <a:srgbClr val="002060"/>
                </a:solidFill>
              </a:rPr>
              <a:t>Điền </a:t>
            </a:r>
            <a:r>
              <a:rPr lang="vi-VN" sz="2400">
                <a:solidFill>
                  <a:srgbClr val="002060"/>
                </a:solidFill>
              </a:rPr>
              <a:t>từ hoặc cụm </a:t>
            </a:r>
            <a:r>
              <a:rPr lang="vi-VN" sz="2400">
                <a:solidFill>
                  <a:srgbClr val="002060"/>
                </a:solidFill>
              </a:rPr>
              <a:t>từ </a:t>
            </a:r>
            <a:r>
              <a:rPr lang="vi-VN" sz="2400" smtClean="0">
                <a:solidFill>
                  <a:srgbClr val="002060"/>
                </a:solidFill>
              </a:rPr>
              <a:t>vào </a:t>
            </a:r>
            <a:r>
              <a:rPr lang="vi-VN" sz="2400">
                <a:solidFill>
                  <a:srgbClr val="002060"/>
                </a:solidFill>
              </a:rPr>
              <a:t>chỗ chấm thích hợp để hoàn thành đoạn văn bản dưới đây:</a:t>
            </a:r>
            <a:endParaRPr lang="en-US" sz="2400">
              <a:solidFill>
                <a:srgbClr val="002060"/>
              </a:solidFill>
            </a:endParaRPr>
          </a:p>
        </p:txBody>
      </p:sp>
      <p:sp>
        <p:nvSpPr>
          <p:cNvPr id="4" name="Rounded Rectangle 3"/>
          <p:cNvSpPr/>
          <p:nvPr/>
        </p:nvSpPr>
        <p:spPr>
          <a:xfrm>
            <a:off x="940903" y="2325612"/>
            <a:ext cx="10078279" cy="2352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t>Công cụ Tìm kiếm </a:t>
            </a:r>
            <a:r>
              <a:rPr lang="en-US" sz="2400"/>
              <a:t>và </a:t>
            </a:r>
            <a:r>
              <a:rPr lang="en-US" sz="2400" smtClean="0"/>
              <a:t>(</a:t>
            </a:r>
            <a:r>
              <a:rPr lang="en-US" sz="2400"/>
              <a:t>1</a:t>
            </a:r>
            <a:r>
              <a:rPr lang="en-US" sz="2400" smtClean="0"/>
              <a:t>)</a:t>
            </a:r>
            <a:r>
              <a:rPr lang="en-US" sz="2400"/>
              <a:t> …...</a:t>
            </a:r>
            <a:r>
              <a:rPr lang="en-US" sz="2400" smtClean="0"/>
              <a:t>........... </a:t>
            </a:r>
            <a:r>
              <a:rPr lang="en-US" sz="2400"/>
              <a:t>giúp chúng </a:t>
            </a:r>
            <a:r>
              <a:rPr lang="en-US" sz="2400"/>
              <a:t>ta </a:t>
            </a:r>
            <a:r>
              <a:rPr lang="en-US" sz="2400" smtClean="0"/>
              <a:t>(</a:t>
            </a:r>
            <a:r>
              <a:rPr lang="en-US" sz="2400"/>
              <a:t>2</a:t>
            </a:r>
            <a:r>
              <a:rPr lang="en-US" sz="2400" smtClean="0"/>
              <a:t>)………….... </a:t>
            </a:r>
            <a:r>
              <a:rPr lang="en-US" sz="2400"/>
              <a:t>hoặc thay thế các từ hoặc cụm từ </a:t>
            </a:r>
            <a:r>
              <a:rPr lang="en-US" sz="2400"/>
              <a:t>theo </a:t>
            </a:r>
            <a:r>
              <a:rPr lang="en-US" sz="2400" smtClean="0"/>
              <a:t>(</a:t>
            </a:r>
            <a:r>
              <a:rPr lang="en-US" sz="2400"/>
              <a:t>3</a:t>
            </a:r>
            <a:r>
              <a:rPr lang="en-US" sz="2400" smtClean="0"/>
              <a:t>)........…….... </a:t>
            </a:r>
            <a:r>
              <a:rPr lang="en-US" sz="2400"/>
              <a:t>một cách nhanh chóng </a:t>
            </a:r>
            <a:r>
              <a:rPr lang="en-US" sz="2400"/>
              <a:t>và </a:t>
            </a:r>
            <a:r>
              <a:rPr lang="en-US" sz="2400" smtClean="0"/>
              <a:t>(</a:t>
            </a:r>
            <a:r>
              <a:rPr lang="en-US" sz="2400"/>
              <a:t>4</a:t>
            </a:r>
            <a:r>
              <a:rPr lang="en-US" sz="2400" smtClean="0"/>
              <a:t>)……...</a:t>
            </a:r>
            <a:r>
              <a:rPr lang="en-US" sz="2400"/>
              <a:t> ……..</a:t>
            </a:r>
          </a:p>
        </p:txBody>
      </p:sp>
      <p:sp>
        <p:nvSpPr>
          <p:cNvPr id="5" name="TextBox 4"/>
          <p:cNvSpPr txBox="1"/>
          <p:nvPr/>
        </p:nvSpPr>
        <p:spPr>
          <a:xfrm>
            <a:off x="4700525" y="2676939"/>
            <a:ext cx="1279517" cy="461665"/>
          </a:xfrm>
          <a:prstGeom prst="rect">
            <a:avLst/>
          </a:prstGeom>
          <a:noFill/>
        </p:spPr>
        <p:txBody>
          <a:bodyPr wrap="none" rtlCol="0">
            <a:spAutoFit/>
          </a:bodyPr>
          <a:lstStyle/>
          <a:p>
            <a:r>
              <a:rPr lang="en-US" sz="2400" smtClean="0">
                <a:solidFill>
                  <a:srgbClr val="FFFF00"/>
                </a:solidFill>
              </a:rPr>
              <a:t>thay thế</a:t>
            </a:r>
            <a:endParaRPr lang="en-US" sz="2400">
              <a:solidFill>
                <a:srgbClr val="FFFF00"/>
              </a:solidFill>
            </a:endParaRPr>
          </a:p>
        </p:txBody>
      </p:sp>
      <p:sp>
        <p:nvSpPr>
          <p:cNvPr id="17" name="TextBox 16"/>
          <p:cNvSpPr txBox="1"/>
          <p:nvPr/>
        </p:nvSpPr>
        <p:spPr>
          <a:xfrm>
            <a:off x="8676178" y="2676938"/>
            <a:ext cx="1346844" cy="461665"/>
          </a:xfrm>
          <a:prstGeom prst="rect">
            <a:avLst/>
          </a:prstGeom>
          <a:noFill/>
        </p:spPr>
        <p:txBody>
          <a:bodyPr wrap="none" rtlCol="0">
            <a:spAutoFit/>
          </a:bodyPr>
          <a:lstStyle/>
          <a:p>
            <a:r>
              <a:rPr lang="en-US" sz="2400" smtClean="0">
                <a:solidFill>
                  <a:srgbClr val="FFFF00"/>
                </a:solidFill>
              </a:rPr>
              <a:t>tìm kiếm</a:t>
            </a:r>
            <a:endParaRPr lang="en-US" sz="2400">
              <a:solidFill>
                <a:srgbClr val="FFFF00"/>
              </a:solidFill>
            </a:endParaRPr>
          </a:p>
        </p:txBody>
      </p:sp>
      <p:sp>
        <p:nvSpPr>
          <p:cNvPr id="18" name="TextBox 17"/>
          <p:cNvSpPr txBox="1"/>
          <p:nvPr/>
        </p:nvSpPr>
        <p:spPr>
          <a:xfrm>
            <a:off x="6715198" y="3186904"/>
            <a:ext cx="1263487" cy="461665"/>
          </a:xfrm>
          <a:prstGeom prst="rect">
            <a:avLst/>
          </a:prstGeom>
          <a:noFill/>
        </p:spPr>
        <p:txBody>
          <a:bodyPr wrap="none" rtlCol="0">
            <a:spAutoFit/>
          </a:bodyPr>
          <a:lstStyle/>
          <a:p>
            <a:r>
              <a:rPr lang="en-US" sz="2400" smtClean="0">
                <a:solidFill>
                  <a:srgbClr val="FFFF00"/>
                </a:solidFill>
              </a:rPr>
              <a:t>yêu cầu</a:t>
            </a:r>
            <a:endParaRPr lang="en-US" sz="2400">
              <a:solidFill>
                <a:srgbClr val="FFFF00"/>
              </a:solidFill>
            </a:endParaRPr>
          </a:p>
        </p:txBody>
      </p:sp>
      <p:sp>
        <p:nvSpPr>
          <p:cNvPr id="19" name="TextBox 18"/>
          <p:cNvSpPr txBox="1"/>
          <p:nvPr/>
        </p:nvSpPr>
        <p:spPr>
          <a:xfrm>
            <a:off x="6125476" y="3741433"/>
            <a:ext cx="1502334" cy="461665"/>
          </a:xfrm>
          <a:prstGeom prst="rect">
            <a:avLst/>
          </a:prstGeom>
          <a:noFill/>
        </p:spPr>
        <p:txBody>
          <a:bodyPr wrap="none" rtlCol="0">
            <a:spAutoFit/>
          </a:bodyPr>
          <a:lstStyle/>
          <a:p>
            <a:r>
              <a:rPr lang="en-US" sz="2400" smtClean="0">
                <a:solidFill>
                  <a:srgbClr val="FFFF00"/>
                </a:solidFill>
              </a:rPr>
              <a:t>chính xác</a:t>
            </a:r>
            <a:endParaRPr lang="en-US" sz="2400">
              <a:solidFill>
                <a:srgbClr val="FFFF00"/>
              </a:solidFill>
            </a:endParaRPr>
          </a:p>
        </p:txBody>
      </p:sp>
    </p:spTree>
    <p:extLst>
      <p:ext uri="{BB962C8B-B14F-4D97-AF65-F5344CB8AC3E}">
        <p14:creationId xmlns:p14="http://schemas.microsoft.com/office/powerpoint/2010/main" val="350392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down)">
                                      <p:cBhvr>
                                        <p:cTn id="15" dur="500"/>
                                        <p:tgtEl>
                                          <p:spTgt spid="7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ipe(down)">
                                      <p:cBhvr>
                                        <p:cTn id="21" dur="500"/>
                                        <p:tgtEl>
                                          <p:spTgt spid="7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down)">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1" grpId="0" animBg="1"/>
      <p:bldP spid="72" grpId="0" animBg="1"/>
      <p:bldP spid="73" grpId="0" animBg="1"/>
      <p:bldP spid="2" grpId="0"/>
      <p:bldP spid="4" grpId="0" animBg="1"/>
      <p:bldP spid="5"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4000" b="1" u="sng" smtClean="0">
                <a:solidFill>
                  <a:srgbClr val="002060"/>
                </a:solidFill>
              </a:rPr>
              <a:t>VẬN DỤNG</a:t>
            </a:r>
            <a:endParaRPr lang="en-US" sz="4000" b="1" u="sng">
              <a:solidFill>
                <a:srgbClr val="002060"/>
              </a:solidFill>
            </a:endParaRPr>
          </a:p>
        </p:txBody>
      </p: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24069" y="1338470"/>
            <a:ext cx="5665305" cy="5168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200"/>
              <a:t>Trong các bài học trước, em đã tạo ra một số tệp văn bản cho cuốn số lưu niệm. </a:t>
            </a:r>
            <a:r>
              <a:rPr lang="vi-VN" sz="2200"/>
              <a:t>Em </a:t>
            </a:r>
            <a:r>
              <a:rPr lang="vi-VN" sz="2200" smtClean="0"/>
              <a:t>hãy</a:t>
            </a:r>
            <a:r>
              <a:rPr lang="en-US" sz="2200" smtClean="0"/>
              <a:t> </a:t>
            </a:r>
            <a:r>
              <a:rPr lang="vi-VN" sz="2200" smtClean="0"/>
              <a:t>xem </a:t>
            </a:r>
            <a:r>
              <a:rPr lang="vi-VN" sz="2200"/>
              <a:t>lại các tệp văn bản này đề rà soát lỗi chính tả. Em có thể sử dụng chức năng </a:t>
            </a:r>
            <a:r>
              <a:rPr lang="vi-VN" sz="2200"/>
              <a:t>Tìm </a:t>
            </a:r>
            <a:r>
              <a:rPr lang="vi-VN" sz="2200" smtClean="0"/>
              <a:t>kiếm</a:t>
            </a:r>
            <a:r>
              <a:rPr lang="en-US" sz="2200" smtClean="0"/>
              <a:t> </a:t>
            </a:r>
            <a:r>
              <a:rPr lang="vi-VN" sz="2200" smtClean="0"/>
              <a:t>và </a:t>
            </a:r>
            <a:r>
              <a:rPr lang="vi-VN" sz="2200"/>
              <a:t>Thay </a:t>
            </a:r>
            <a:r>
              <a:rPr lang="vi-VN" sz="2200" smtClean="0"/>
              <a:t>th</a:t>
            </a:r>
            <a:r>
              <a:rPr lang="en-US" sz="2200"/>
              <a:t>ế</a:t>
            </a:r>
            <a:r>
              <a:rPr lang="vi-VN" sz="2200" smtClean="0"/>
              <a:t> đ</a:t>
            </a:r>
            <a:r>
              <a:rPr lang="en-US" sz="2200" smtClean="0"/>
              <a:t>ể</a:t>
            </a:r>
            <a:r>
              <a:rPr lang="vi-VN" sz="2200" smtClean="0"/>
              <a:t> </a:t>
            </a:r>
            <a:r>
              <a:rPr lang="vi-VN" sz="2200"/>
              <a:t>chỉnh sửa các lỗi chính tả, thay thế các từ </a:t>
            </a:r>
            <a:r>
              <a:rPr lang="vi-VN" sz="2200"/>
              <a:t>viết </a:t>
            </a:r>
            <a:r>
              <a:rPr lang="vi-VN" sz="2200" smtClean="0"/>
              <a:t>t</a:t>
            </a:r>
            <a:r>
              <a:rPr lang="en-US" sz="2200"/>
              <a:t>ắ</a:t>
            </a:r>
            <a:r>
              <a:rPr lang="vi-VN" sz="2200" smtClean="0"/>
              <a:t>t</a:t>
            </a:r>
            <a:r>
              <a:rPr lang="vi-VN" sz="2200"/>
              <a:t>,... để các tệp văn bản hoàn</a:t>
            </a:r>
          </a:p>
          <a:p>
            <a:pPr>
              <a:lnSpc>
                <a:spcPct val="150000"/>
              </a:lnSpc>
            </a:pPr>
            <a:r>
              <a:rPr lang="vi-VN" sz="2200"/>
              <a:t>chỉnh hơn</a:t>
            </a:r>
            <a:r>
              <a:rPr lang="vi-VN" sz="2400"/>
              <a:t>.</a:t>
            </a:r>
            <a:endParaRPr lang="en-US" sz="240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1287" y="1529302"/>
            <a:ext cx="5502244" cy="4837042"/>
          </a:xfrm>
          <a:prstGeom prst="rect">
            <a:avLst/>
          </a:prstGeom>
        </p:spPr>
      </p:pic>
    </p:spTree>
    <p:extLst>
      <p:ext uri="{BB962C8B-B14F-4D97-AF65-F5344CB8AC3E}">
        <p14:creationId xmlns:p14="http://schemas.microsoft.com/office/powerpoint/2010/main" val="229303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327068" y="684065"/>
            <a:ext cx="11573197" cy="724247"/>
          </a:xfrm>
          <a:prstGeom prst="rect">
            <a:avLst/>
          </a:prstGeom>
        </p:spPr>
        <p:txBody>
          <a:bodyPr/>
          <a:lstStyle/>
          <a:p>
            <a:r>
              <a:rPr lang="en-US" sz="4000" b="1" smtClean="0">
                <a:solidFill>
                  <a:srgbClr val="002060"/>
                </a:solidFill>
              </a:rPr>
              <a:t>HƯỚNG DẪN VỀ NHÀ</a:t>
            </a:r>
            <a:endParaRPr lang="en-US" sz="4000" b="1" dirty="0">
              <a:solidFill>
                <a:srgbClr val="002060"/>
              </a:solidFill>
            </a:endParaRPr>
          </a:p>
        </p:txBody>
      </p:sp>
      <p:sp>
        <p:nvSpPr>
          <p:cNvPr id="3" name="Rectangle 2">
            <a:extLst>
              <a:ext uri="{FF2B5EF4-FFF2-40B4-BE49-F238E27FC236}">
                <a16:creationId xmlns="" xmlns:a16="http://schemas.microsoft.com/office/drawing/2014/main" id="{AEF33360-0433-4AF3-A64E-A88A5635CE2E}"/>
              </a:ext>
            </a:extLst>
          </p:cNvPr>
          <p:cNvSpPr/>
          <p:nvPr/>
        </p:nvSpPr>
        <p:spPr>
          <a:xfrm>
            <a:off x="5618753" y="1794327"/>
            <a:ext cx="972000"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 xmlns:a16="http://schemas.microsoft.com/office/drawing/2014/main" id="{6D781734-3D78-4BCA-9444-78DA5A28371E}"/>
              </a:ext>
            </a:extLst>
          </p:cNvPr>
          <p:cNvSpPr/>
          <p:nvPr/>
        </p:nvSpPr>
        <p:spPr>
          <a:xfrm>
            <a:off x="903622" y="5031013"/>
            <a:ext cx="972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 xmlns:a16="http://schemas.microsoft.com/office/drawing/2014/main" id="{EB15F007-3D0A-4148-8906-B28DFD68B8FC}"/>
              </a:ext>
            </a:extLst>
          </p:cNvPr>
          <p:cNvSpPr/>
          <p:nvPr/>
        </p:nvSpPr>
        <p:spPr>
          <a:xfrm>
            <a:off x="1965358" y="5031013"/>
            <a:ext cx="8268434"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smtClean="0"/>
              <a:t>Xem trước nội dung bài 14. Thực hành</a:t>
            </a:r>
            <a:endParaRPr lang="ko-KR" altLang="en-US" sz="2800"/>
          </a:p>
        </p:txBody>
      </p:sp>
      <p:sp>
        <p:nvSpPr>
          <p:cNvPr id="6" name="Rectangle 5">
            <a:extLst>
              <a:ext uri="{FF2B5EF4-FFF2-40B4-BE49-F238E27FC236}">
                <a16:creationId xmlns="" xmlns:a16="http://schemas.microsoft.com/office/drawing/2014/main" id="{7FDB0DC9-5EAB-4BD4-9316-7A777A0DD76E}"/>
              </a:ext>
            </a:extLst>
          </p:cNvPr>
          <p:cNvSpPr/>
          <p:nvPr/>
        </p:nvSpPr>
        <p:spPr>
          <a:xfrm>
            <a:off x="10313338" y="5031013"/>
            <a:ext cx="972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6">
            <a:extLst>
              <a:ext uri="{FF2B5EF4-FFF2-40B4-BE49-F238E27FC236}">
                <a16:creationId xmlns="" xmlns:a16="http://schemas.microsoft.com/office/drawing/2014/main" id="{323622F4-714F-481E-9006-2413544A99CF}"/>
              </a:ext>
            </a:extLst>
          </p:cNvPr>
          <p:cNvSpPr/>
          <p:nvPr/>
        </p:nvSpPr>
        <p:spPr>
          <a:xfrm>
            <a:off x="1065359" y="5255405"/>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03</a:t>
            </a:r>
            <a:endParaRPr lang="ko-KR" altLang="en-US" sz="2800" dirty="0">
              <a:cs typeface="Arial" pitchFamily="34" charset="0"/>
            </a:endParaRPr>
          </a:p>
        </p:txBody>
      </p:sp>
      <p:sp>
        <p:nvSpPr>
          <p:cNvPr id="11" name="Rectangle 10">
            <a:extLst>
              <a:ext uri="{FF2B5EF4-FFF2-40B4-BE49-F238E27FC236}">
                <a16:creationId xmlns="" xmlns:a16="http://schemas.microsoft.com/office/drawing/2014/main" id="{57D22E29-20D8-4946-BD08-FC672D3E1266}"/>
              </a:ext>
            </a:extLst>
          </p:cNvPr>
          <p:cNvSpPr/>
          <p:nvPr/>
        </p:nvSpPr>
        <p:spPr>
          <a:xfrm>
            <a:off x="1875971" y="3952117"/>
            <a:ext cx="97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1">
            <a:extLst>
              <a:ext uri="{FF2B5EF4-FFF2-40B4-BE49-F238E27FC236}">
                <a16:creationId xmlns="" xmlns:a16="http://schemas.microsoft.com/office/drawing/2014/main" id="{8D2DCC6D-DC86-46A2-8ED5-DCCE56C025A4}"/>
              </a:ext>
            </a:extLst>
          </p:cNvPr>
          <p:cNvSpPr/>
          <p:nvPr/>
        </p:nvSpPr>
        <p:spPr>
          <a:xfrm>
            <a:off x="2937707" y="3952117"/>
            <a:ext cx="6323736"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smtClean="0"/>
              <a:t>Hoàn thành bài tập SGK và SBT</a:t>
            </a:r>
            <a:endParaRPr lang="ko-KR" altLang="en-US" sz="2800"/>
          </a:p>
        </p:txBody>
      </p:sp>
      <p:sp>
        <p:nvSpPr>
          <p:cNvPr id="13" name="Rectangle 12">
            <a:extLst>
              <a:ext uri="{FF2B5EF4-FFF2-40B4-BE49-F238E27FC236}">
                <a16:creationId xmlns="" xmlns:a16="http://schemas.microsoft.com/office/drawing/2014/main" id="{65CD4970-ADD3-40DC-BAEC-2F612DEC7435}"/>
              </a:ext>
            </a:extLst>
          </p:cNvPr>
          <p:cNvSpPr/>
          <p:nvPr/>
        </p:nvSpPr>
        <p:spPr>
          <a:xfrm>
            <a:off x="9340988" y="3952117"/>
            <a:ext cx="97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13">
            <a:extLst>
              <a:ext uri="{FF2B5EF4-FFF2-40B4-BE49-F238E27FC236}">
                <a16:creationId xmlns="" xmlns:a16="http://schemas.microsoft.com/office/drawing/2014/main" id="{9C59B40F-49C4-43A1-B1C4-1AF3B2501193}"/>
              </a:ext>
            </a:extLst>
          </p:cNvPr>
          <p:cNvSpPr/>
          <p:nvPr/>
        </p:nvSpPr>
        <p:spPr>
          <a:xfrm>
            <a:off x="2037708" y="4176509"/>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02</a:t>
            </a:r>
            <a:endParaRPr lang="ko-KR" altLang="en-US" sz="2800" dirty="0">
              <a:cs typeface="Arial" pitchFamily="34" charset="0"/>
            </a:endParaRPr>
          </a:p>
        </p:txBody>
      </p:sp>
      <p:sp>
        <p:nvSpPr>
          <p:cNvPr id="18" name="Rectangle 17">
            <a:extLst>
              <a:ext uri="{FF2B5EF4-FFF2-40B4-BE49-F238E27FC236}">
                <a16:creationId xmlns="" xmlns:a16="http://schemas.microsoft.com/office/drawing/2014/main" id="{799B02AC-22AE-40A6-B401-A9801DADDAF5}"/>
              </a:ext>
            </a:extLst>
          </p:cNvPr>
          <p:cNvSpPr/>
          <p:nvPr/>
        </p:nvSpPr>
        <p:spPr>
          <a:xfrm>
            <a:off x="2865971" y="2873222"/>
            <a:ext cx="97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18">
            <a:extLst>
              <a:ext uri="{FF2B5EF4-FFF2-40B4-BE49-F238E27FC236}">
                <a16:creationId xmlns="" xmlns:a16="http://schemas.microsoft.com/office/drawing/2014/main" id="{A9695D53-A289-49C1-8444-6FC8EE3D5068}"/>
              </a:ext>
            </a:extLst>
          </p:cNvPr>
          <p:cNvSpPr/>
          <p:nvPr/>
        </p:nvSpPr>
        <p:spPr>
          <a:xfrm>
            <a:off x="3939850" y="2873222"/>
            <a:ext cx="431945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smtClean="0"/>
              <a:t>Ôn lại kiến thức đã học</a:t>
            </a:r>
            <a:endParaRPr lang="ko-KR" altLang="en-US" sz="2800"/>
          </a:p>
        </p:txBody>
      </p:sp>
      <p:sp>
        <p:nvSpPr>
          <p:cNvPr id="20" name="Rectangle 19">
            <a:extLst>
              <a:ext uri="{FF2B5EF4-FFF2-40B4-BE49-F238E27FC236}">
                <a16:creationId xmlns="" xmlns:a16="http://schemas.microsoft.com/office/drawing/2014/main" id="{82EE314B-8419-4CA5-BCB0-03852763E672}"/>
              </a:ext>
            </a:extLst>
          </p:cNvPr>
          <p:cNvSpPr/>
          <p:nvPr/>
        </p:nvSpPr>
        <p:spPr>
          <a:xfrm>
            <a:off x="8350988" y="2873222"/>
            <a:ext cx="97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ectangle 20">
            <a:extLst>
              <a:ext uri="{FF2B5EF4-FFF2-40B4-BE49-F238E27FC236}">
                <a16:creationId xmlns="" xmlns:a16="http://schemas.microsoft.com/office/drawing/2014/main" id="{68BF3C6F-3682-4EF3-8F6E-6A64421E53C4}"/>
              </a:ext>
            </a:extLst>
          </p:cNvPr>
          <p:cNvSpPr/>
          <p:nvPr/>
        </p:nvSpPr>
        <p:spPr>
          <a:xfrm>
            <a:off x="3027708" y="3097613"/>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01</a:t>
            </a:r>
            <a:endParaRPr lang="ko-KR" altLang="en-US" sz="2800" dirty="0">
              <a:cs typeface="Arial" pitchFamily="34" charset="0"/>
            </a:endParaRPr>
          </a:p>
        </p:txBody>
      </p:sp>
      <p:cxnSp>
        <p:nvCxnSpPr>
          <p:cNvPr id="25" name="Elbow Connector 61">
            <a:extLst>
              <a:ext uri="{FF2B5EF4-FFF2-40B4-BE49-F238E27FC236}">
                <a16:creationId xmlns="" xmlns:a16="http://schemas.microsoft.com/office/drawing/2014/main" id="{9DA89D9B-17D4-4ABF-A06D-A68CC220E612}"/>
              </a:ext>
            </a:extLst>
          </p:cNvPr>
          <p:cNvCxnSpPr/>
          <p:nvPr/>
        </p:nvCxnSpPr>
        <p:spPr>
          <a:xfrm flipV="1">
            <a:off x="1359269" y="4508176"/>
            <a:ext cx="468000" cy="468000"/>
          </a:xfrm>
          <a:prstGeom prst="bentConnector3">
            <a:avLst>
              <a:gd name="adj1" fmla="val -2917"/>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Elbow Connector 62">
            <a:extLst>
              <a:ext uri="{FF2B5EF4-FFF2-40B4-BE49-F238E27FC236}">
                <a16:creationId xmlns="" xmlns:a16="http://schemas.microsoft.com/office/drawing/2014/main" id="{84F7426D-6267-43CA-9B7C-7B263AD043AD}"/>
              </a:ext>
            </a:extLst>
          </p:cNvPr>
          <p:cNvCxnSpPr/>
          <p:nvPr/>
        </p:nvCxnSpPr>
        <p:spPr>
          <a:xfrm flipV="1">
            <a:off x="2360584" y="3432744"/>
            <a:ext cx="468000" cy="468000"/>
          </a:xfrm>
          <a:prstGeom prst="bentConnector3">
            <a:avLst>
              <a:gd name="adj1" fmla="val -2917"/>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Elbow Connector 63">
            <a:extLst>
              <a:ext uri="{FF2B5EF4-FFF2-40B4-BE49-F238E27FC236}">
                <a16:creationId xmlns="" xmlns:a16="http://schemas.microsoft.com/office/drawing/2014/main" id="{E3F6BB6A-1B6A-4369-9754-9ABD1CDD409A}"/>
              </a:ext>
            </a:extLst>
          </p:cNvPr>
          <p:cNvCxnSpPr>
            <a:cxnSpLocks/>
          </p:cNvCxnSpPr>
          <p:nvPr/>
        </p:nvCxnSpPr>
        <p:spPr>
          <a:xfrm rot="5400000" flipH="1" flipV="1">
            <a:off x="4141065" y="1456400"/>
            <a:ext cx="612000" cy="2160000"/>
          </a:xfrm>
          <a:prstGeom prst="bentConnector2">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Elbow Connector 64">
            <a:extLst>
              <a:ext uri="{FF2B5EF4-FFF2-40B4-BE49-F238E27FC236}">
                <a16:creationId xmlns="" xmlns:a16="http://schemas.microsoft.com/office/drawing/2014/main" id="{8251829D-F188-47DF-ABA4-86743C63ECF2}"/>
              </a:ext>
            </a:extLst>
          </p:cNvPr>
          <p:cNvCxnSpPr/>
          <p:nvPr/>
        </p:nvCxnSpPr>
        <p:spPr>
          <a:xfrm flipH="1" flipV="1">
            <a:off x="10352261" y="4508176"/>
            <a:ext cx="468000" cy="468000"/>
          </a:xfrm>
          <a:prstGeom prst="bentConnector3">
            <a:avLst>
              <a:gd name="adj1" fmla="val -2917"/>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Elbow Connector 65">
            <a:extLst>
              <a:ext uri="{FF2B5EF4-FFF2-40B4-BE49-F238E27FC236}">
                <a16:creationId xmlns="" xmlns:a16="http://schemas.microsoft.com/office/drawing/2014/main" id="{231F709F-3D5E-464A-AAE9-22DBDD8F8607}"/>
              </a:ext>
            </a:extLst>
          </p:cNvPr>
          <p:cNvCxnSpPr/>
          <p:nvPr/>
        </p:nvCxnSpPr>
        <p:spPr>
          <a:xfrm flipH="1" flipV="1">
            <a:off x="9334624" y="3432744"/>
            <a:ext cx="468000" cy="468000"/>
          </a:xfrm>
          <a:prstGeom prst="bentConnector3">
            <a:avLst>
              <a:gd name="adj1" fmla="val -2917"/>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66">
            <a:extLst>
              <a:ext uri="{FF2B5EF4-FFF2-40B4-BE49-F238E27FC236}">
                <a16:creationId xmlns="" xmlns:a16="http://schemas.microsoft.com/office/drawing/2014/main" id="{EEA45C16-8978-4655-A217-37D0250D1D0A}"/>
              </a:ext>
            </a:extLst>
          </p:cNvPr>
          <p:cNvCxnSpPr>
            <a:cxnSpLocks/>
          </p:cNvCxnSpPr>
          <p:nvPr/>
        </p:nvCxnSpPr>
        <p:spPr>
          <a:xfrm rot="16200000" flipV="1">
            <a:off x="7438936" y="1456400"/>
            <a:ext cx="612000" cy="2160000"/>
          </a:xfrm>
          <a:prstGeom prst="bentConnector2">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1" name="Rectangle 16">
            <a:extLst>
              <a:ext uri="{FF2B5EF4-FFF2-40B4-BE49-F238E27FC236}">
                <a16:creationId xmlns="" xmlns:a16="http://schemas.microsoft.com/office/drawing/2014/main" id="{30E4E21C-EEF5-489E-BFC9-AAA2C41EB383}"/>
              </a:ext>
            </a:extLst>
          </p:cNvPr>
          <p:cNvSpPr/>
          <p:nvPr/>
        </p:nvSpPr>
        <p:spPr>
          <a:xfrm rot="2700000">
            <a:off x="8674110" y="3094092"/>
            <a:ext cx="294439" cy="52787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9">
            <a:extLst>
              <a:ext uri="{FF2B5EF4-FFF2-40B4-BE49-F238E27FC236}">
                <a16:creationId xmlns="" xmlns:a16="http://schemas.microsoft.com/office/drawing/2014/main" id="{152443B7-B497-440B-A2D1-655EE743CB80}"/>
              </a:ext>
            </a:extLst>
          </p:cNvPr>
          <p:cNvSpPr/>
          <p:nvPr/>
        </p:nvSpPr>
        <p:spPr>
          <a:xfrm>
            <a:off x="5931269" y="2097835"/>
            <a:ext cx="364797" cy="34148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ectangle 36">
            <a:extLst>
              <a:ext uri="{FF2B5EF4-FFF2-40B4-BE49-F238E27FC236}">
                <a16:creationId xmlns="" xmlns:a16="http://schemas.microsoft.com/office/drawing/2014/main" id="{C81D472F-FAC4-422C-AF6B-2DFBCDF05567}"/>
              </a:ext>
            </a:extLst>
          </p:cNvPr>
          <p:cNvSpPr/>
          <p:nvPr/>
        </p:nvSpPr>
        <p:spPr>
          <a:xfrm>
            <a:off x="9622860" y="4242860"/>
            <a:ext cx="431129" cy="36038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ectangle 16">
            <a:extLst>
              <a:ext uri="{FF2B5EF4-FFF2-40B4-BE49-F238E27FC236}">
                <a16:creationId xmlns="" xmlns:a16="http://schemas.microsoft.com/office/drawing/2014/main" id="{248C7865-4E36-4B8A-8315-797C339C3E6A}"/>
              </a:ext>
            </a:extLst>
          </p:cNvPr>
          <p:cNvSpPr/>
          <p:nvPr/>
        </p:nvSpPr>
        <p:spPr>
          <a:xfrm>
            <a:off x="10598232" y="5380289"/>
            <a:ext cx="436386" cy="273449"/>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3247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par>
                                <p:cTn id="55" presetID="16" presetClass="entr" presetSubtype="21"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par>
                                <p:cTn id="58" presetID="16" presetClass="entr" presetSubtype="21"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par>
                                <p:cTn id="61" presetID="16" presetClass="entr" presetSubtype="21"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par>
                                <p:cTn id="64" presetID="16" presetClass="entr" presetSubtype="21"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inVertical)">
                                      <p:cBhvr>
                                        <p:cTn id="66" dur="500"/>
                                        <p:tgtEl>
                                          <p:spTgt spid="3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inVertical)">
                                      <p:cBhvr>
                                        <p:cTn id="72" dur="500"/>
                                        <p:tgtEl>
                                          <p:spTgt spid="3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arn(inVertical)">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p:bldP spid="11" grpId="0" animBg="1"/>
      <p:bldP spid="12" grpId="0" animBg="1"/>
      <p:bldP spid="13" grpId="0" animBg="1"/>
      <p:bldP spid="14" grpId="0"/>
      <p:bldP spid="18" grpId="0" animBg="1"/>
      <p:bldP spid="19" grpId="0" animBg="1"/>
      <p:bldP spid="20" grpId="0" animBg="1"/>
      <p:bldP spid="21" grpId="0"/>
      <p:bldP spid="31"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5596B00-0CE2-44C6-9AC5-0B5BC6F6C4D9}"/>
              </a:ext>
            </a:extLst>
          </p:cNvPr>
          <p:cNvGrpSpPr/>
          <p:nvPr/>
        </p:nvGrpSpPr>
        <p:grpSpPr>
          <a:xfrm>
            <a:off x="3468549" y="2276475"/>
            <a:ext cx="5269188" cy="3419474"/>
            <a:chOff x="4655870" y="2637505"/>
            <a:chExt cx="2716484" cy="1217603"/>
          </a:xfrm>
          <a:effectLst>
            <a:outerShdw blurRad="50800" dist="38100" dir="5400000" algn="t" rotWithShape="0">
              <a:prstClr val="black">
                <a:alpha val="40000"/>
              </a:prstClr>
            </a:outerShdw>
          </a:effectLst>
        </p:grpSpPr>
        <p:grpSp>
          <p:nvGrpSpPr>
            <p:cNvPr id="6" name="Group 5">
              <a:extLst>
                <a:ext uri="{FF2B5EF4-FFF2-40B4-BE49-F238E27FC236}">
                  <a16:creationId xmlns="" xmlns:a16="http://schemas.microsoft.com/office/drawing/2014/main" id="{5DF549E6-5337-42BD-9C5E-4FF911D21EC1}"/>
                </a:ext>
              </a:extLst>
            </p:cNvPr>
            <p:cNvGrpSpPr/>
            <p:nvPr/>
          </p:nvGrpSpPr>
          <p:grpSpPr>
            <a:xfrm>
              <a:off x="6233054" y="2743150"/>
              <a:ext cx="1139300" cy="952543"/>
              <a:chOff x="5133714" y="3583707"/>
              <a:chExt cx="474339" cy="396585"/>
            </a:xfrm>
          </p:grpSpPr>
          <p:cxnSp>
            <p:nvCxnSpPr>
              <p:cNvPr id="12" name="Connector: Elbow 11">
                <a:extLst>
                  <a:ext uri="{FF2B5EF4-FFF2-40B4-BE49-F238E27FC236}">
                    <a16:creationId xmlns="" xmlns:a16="http://schemas.microsoft.com/office/drawing/2014/main" id="{99FF6450-5DCF-4EA4-9ECD-5DECDA3BADBD}"/>
                  </a:ext>
                </a:extLst>
              </p:cNvPr>
              <p:cNvCxnSpPr>
                <a:cxnSpLocks/>
              </p:cNvCxnSpPr>
              <p:nvPr/>
            </p:nvCxnSpPr>
            <p:spPr>
              <a:xfrm rot="16200000" flipH="1">
                <a:off x="5223467" y="3590067"/>
                <a:ext cx="291134" cy="278415"/>
              </a:xfrm>
              <a:prstGeom prst="bentConnector3">
                <a:avLst>
                  <a:gd name="adj1" fmla="val 98706"/>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 xmlns:a16="http://schemas.microsoft.com/office/drawing/2014/main" id="{637BD6F9-CEA8-471A-B6D6-3D7D3748ACC4}"/>
                  </a:ext>
                </a:extLst>
              </p:cNvPr>
              <p:cNvCxnSpPr>
                <a:cxnSpLocks/>
              </p:cNvCxnSpPr>
              <p:nvPr/>
            </p:nvCxnSpPr>
            <p:spPr>
              <a:xfrm rot="16200000" flipH="1">
                <a:off x="5172591" y="3544830"/>
                <a:ext cx="396585" cy="474339"/>
              </a:xfrm>
              <a:prstGeom prst="bentConnector3">
                <a:avLst>
                  <a:gd name="adj1" fmla="val 10131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 xmlns:a16="http://schemas.microsoft.com/office/drawing/2014/main" id="{3DC2EA36-2D13-4B3D-BFC3-A102F4DEB439}"/>
                </a:ext>
              </a:extLst>
            </p:cNvPr>
            <p:cNvCxnSpPr>
              <a:cxnSpLocks/>
            </p:cNvCxnSpPr>
            <p:nvPr/>
          </p:nvCxnSpPr>
          <p:spPr>
            <a:xfrm>
              <a:off x="6001025" y="2637505"/>
              <a:ext cx="13087" cy="1217603"/>
            </a:xfrm>
            <a:prstGeom prst="line">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 xmlns:a16="http://schemas.microsoft.com/office/drawing/2014/main" id="{11C99EAA-C1C3-4CCA-BEBA-AC2A865E88E4}"/>
                </a:ext>
              </a:extLst>
            </p:cNvPr>
            <p:cNvGrpSpPr/>
            <p:nvPr/>
          </p:nvGrpSpPr>
          <p:grpSpPr>
            <a:xfrm flipH="1">
              <a:off x="4655870" y="2743153"/>
              <a:ext cx="1159245" cy="952554"/>
              <a:chOff x="5125409" y="3583703"/>
              <a:chExt cx="482643" cy="396589"/>
            </a:xfrm>
          </p:grpSpPr>
          <p:cxnSp>
            <p:nvCxnSpPr>
              <p:cNvPr id="10" name="Connector: Elbow 9">
                <a:extLst>
                  <a:ext uri="{FF2B5EF4-FFF2-40B4-BE49-F238E27FC236}">
                    <a16:creationId xmlns="" xmlns:a16="http://schemas.microsoft.com/office/drawing/2014/main" id="{3275D676-AD17-49C5-9DEA-18E954D494CE}"/>
                  </a:ext>
                </a:extLst>
              </p:cNvPr>
              <p:cNvCxnSpPr>
                <a:cxnSpLocks/>
              </p:cNvCxnSpPr>
              <p:nvPr/>
            </p:nvCxnSpPr>
            <p:spPr>
              <a:xfrm rot="16200000" flipH="1">
                <a:off x="5217648" y="3581177"/>
                <a:ext cx="291129" cy="296190"/>
              </a:xfrm>
              <a:prstGeom prst="bentConnector3">
                <a:avLst>
                  <a:gd name="adj1" fmla="val 10092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 xmlns:a16="http://schemas.microsoft.com/office/drawing/2014/main" id="{7437482D-2332-417F-9573-94FD96A7798B}"/>
                  </a:ext>
                </a:extLst>
              </p:cNvPr>
              <p:cNvCxnSpPr>
                <a:cxnSpLocks/>
              </p:cNvCxnSpPr>
              <p:nvPr/>
            </p:nvCxnSpPr>
            <p:spPr>
              <a:xfrm rot="16200000" flipH="1">
                <a:off x="5168436" y="3540676"/>
                <a:ext cx="396589" cy="482643"/>
              </a:xfrm>
              <a:prstGeom prst="bentConnector3">
                <a:avLst>
                  <a:gd name="adj1" fmla="val 99215"/>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sp>
        <p:nvSpPr>
          <p:cNvPr id="26" name="Rectangle 25">
            <a:extLst>
              <a:ext uri="{FF2B5EF4-FFF2-40B4-BE49-F238E27FC236}">
                <a16:creationId xmlns="" xmlns:a16="http://schemas.microsoft.com/office/drawing/2014/main" id="{F080A5CE-2A27-4A71-B160-441332CC772B}"/>
              </a:ext>
            </a:extLst>
          </p:cNvPr>
          <p:cNvSpPr/>
          <p:nvPr/>
        </p:nvSpPr>
        <p:spPr>
          <a:xfrm>
            <a:off x="-9524" y="2836196"/>
            <a:ext cx="12196762" cy="136039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DB2FBFAD-318C-47E8-A82D-2EDEDE3F63EE}"/>
              </a:ext>
            </a:extLst>
          </p:cNvPr>
          <p:cNvSpPr/>
          <p:nvPr/>
        </p:nvSpPr>
        <p:spPr>
          <a:xfrm>
            <a:off x="-4762" y="2938634"/>
            <a:ext cx="12196762" cy="115551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020C8F30-9C91-4D39-A29C-BCE4134E41E9}"/>
              </a:ext>
            </a:extLst>
          </p:cNvPr>
          <p:cNvSpPr txBox="1"/>
          <p:nvPr/>
        </p:nvSpPr>
        <p:spPr>
          <a:xfrm>
            <a:off x="-4762" y="3011771"/>
            <a:ext cx="12192000" cy="769441"/>
          </a:xfrm>
          <a:prstGeom prst="rect">
            <a:avLst/>
          </a:prstGeom>
          <a:noFill/>
        </p:spPr>
        <p:txBody>
          <a:bodyPr wrap="square" rtlCol="0" anchor="ctr">
            <a:spAutoFit/>
          </a:bodyPr>
          <a:lstStyle/>
          <a:p>
            <a:pPr algn="ctr"/>
            <a:r>
              <a:rPr lang="en-US" altLang="ko-KR" sz="4400" b="1" smtClean="0">
                <a:solidFill>
                  <a:srgbClr val="FFFF00"/>
                </a:solidFill>
                <a:cs typeface="Arial" pitchFamily="34" charset="0"/>
              </a:rPr>
              <a:t>CẢM ƠN CÁC EM ĐÃ LẮNG NGHE!</a:t>
            </a:r>
            <a:endParaRPr lang="ko-KR" altLang="en-US" sz="6000" b="1" dirty="0">
              <a:solidFill>
                <a:srgbClr val="FFFF00"/>
              </a:solidFill>
              <a:cs typeface="Arial" pitchFamily="34" charset="0"/>
            </a:endParaRPr>
          </a:p>
        </p:txBody>
      </p:sp>
      <p:sp>
        <p:nvSpPr>
          <p:cNvPr id="9" name="Freeform 13">
            <a:extLst>
              <a:ext uri="{FF2B5EF4-FFF2-40B4-BE49-F238E27FC236}">
                <a16:creationId xmlns="" xmlns:a16="http://schemas.microsoft.com/office/drawing/2014/main" id="{8237F776-235B-43B7-A208-7106E24CBAFE}"/>
              </a:ext>
            </a:extLst>
          </p:cNvPr>
          <p:cNvSpPr>
            <a:spLocks noChangeAspect="1"/>
          </p:cNvSpPr>
          <p:nvPr/>
        </p:nvSpPr>
        <p:spPr>
          <a:xfrm flipH="1">
            <a:off x="4878758" y="1367871"/>
            <a:ext cx="2434484" cy="1311656"/>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Tree>
    <p:extLst>
      <p:ext uri="{BB962C8B-B14F-4D97-AF65-F5344CB8AC3E}">
        <p14:creationId xmlns:p14="http://schemas.microsoft.com/office/powerpoint/2010/main" val="18321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376758" y="2412005"/>
            <a:ext cx="11573197" cy="724247"/>
          </a:xfrm>
          <a:prstGeom prst="rect">
            <a:avLst/>
          </a:prstGeom>
        </p:spPr>
        <p:txBody>
          <a:bodyPr/>
          <a:lstStyle/>
          <a:p>
            <a:pPr>
              <a:lnSpc>
                <a:spcPct val="150000"/>
              </a:lnSpc>
            </a:pPr>
            <a:r>
              <a:rPr lang="en-US" sz="4000" b="1" smtClean="0">
                <a:solidFill>
                  <a:schemeClr val="bg1"/>
                </a:solidFill>
              </a:rPr>
              <a:t>BÀI 13</a:t>
            </a:r>
            <a:r>
              <a:rPr lang="en-US" sz="4000" b="1" smtClean="0">
                <a:solidFill>
                  <a:schemeClr val="bg1"/>
                </a:solidFill>
              </a:rPr>
              <a:t>.</a:t>
            </a:r>
            <a:endParaRPr lang="en-US" sz="4000" b="1" smtClean="0">
              <a:solidFill>
                <a:schemeClr val="bg1"/>
              </a:solidFill>
            </a:endParaRPr>
          </a:p>
          <a:p>
            <a:pPr>
              <a:lnSpc>
                <a:spcPct val="150000"/>
              </a:lnSpc>
            </a:pPr>
            <a:r>
              <a:rPr lang="en-US" sz="4000" b="1" smtClean="0">
                <a:solidFill>
                  <a:schemeClr val="bg1"/>
                </a:solidFill>
              </a:rPr>
              <a:t>TÌM KIẾM VÀ THAY THẾ</a:t>
            </a:r>
            <a:endParaRPr lang="en-US" sz="4000" b="1" dirty="0">
              <a:solidFill>
                <a:schemeClr val="bg1"/>
              </a:solidFill>
            </a:endParaRPr>
          </a:p>
        </p:txBody>
      </p:sp>
      <p:sp>
        <p:nvSpPr>
          <p:cNvPr id="3" name="Freeform: Shape 2">
            <a:extLst>
              <a:ext uri="{FF2B5EF4-FFF2-40B4-BE49-F238E27FC236}">
                <a16:creationId xmlns="" xmlns:a16="http://schemas.microsoft.com/office/drawing/2014/main" id="{E9647152-983C-49E8-9F34-F9883A63DBB6}"/>
              </a:ext>
            </a:extLst>
          </p:cNvPr>
          <p:cNvSpPr/>
          <p:nvPr/>
        </p:nvSpPr>
        <p:spPr>
          <a:xfrm>
            <a:off x="3277321" y="4551476"/>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25400" cap="flat">
            <a:solidFill>
              <a:schemeClr val="bg1"/>
            </a:solidFill>
            <a:prstDash val="solid"/>
            <a:miter/>
          </a:ln>
        </p:spPr>
        <p:txBody>
          <a:bodyPr rtlCol="0" anchor="ctr"/>
          <a:lstStyle/>
          <a:p>
            <a:endParaRPr lang="en-US" dirty="0"/>
          </a:p>
        </p:txBody>
      </p:sp>
      <p:sp>
        <p:nvSpPr>
          <p:cNvPr id="4" name="Freeform: Shape 3">
            <a:extLst>
              <a:ext uri="{FF2B5EF4-FFF2-40B4-BE49-F238E27FC236}">
                <a16:creationId xmlns="" xmlns:a16="http://schemas.microsoft.com/office/drawing/2014/main" id="{FEE95F1F-FB62-4B4C-9F0B-FA681AEE1E2B}"/>
              </a:ext>
            </a:extLst>
          </p:cNvPr>
          <p:cNvSpPr/>
          <p:nvPr/>
        </p:nvSpPr>
        <p:spPr>
          <a:xfrm>
            <a:off x="4686443" y="4913354"/>
            <a:ext cx="1064923" cy="141989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2"/>
          </a:solidFill>
          <a:ln w="25400" cap="flat">
            <a:solidFill>
              <a:schemeClr val="bg1"/>
            </a:solid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0CE3B5B2-728D-403D-9D87-14149A2E1A61}"/>
              </a:ext>
            </a:extLst>
          </p:cNvPr>
          <p:cNvSpPr/>
          <p:nvPr/>
        </p:nvSpPr>
        <p:spPr>
          <a:xfrm rot="10800000" flipV="1">
            <a:off x="5392391" y="4549592"/>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3"/>
          </a:solidFill>
          <a:ln w="25400" cap="flat">
            <a:solidFill>
              <a:schemeClr val="bg1"/>
            </a:solidFill>
            <a:prstDash val="solid"/>
            <a:miter/>
          </a:ln>
        </p:spPr>
        <p:txBody>
          <a:bodyPr rtlCol="0" anchor="ctr"/>
          <a:lstStyle/>
          <a:p>
            <a:endParaRPr lang="en-US" dirty="0"/>
          </a:p>
        </p:txBody>
      </p:sp>
      <p:sp>
        <p:nvSpPr>
          <p:cNvPr id="6" name="Freeform: Shape 5">
            <a:extLst>
              <a:ext uri="{FF2B5EF4-FFF2-40B4-BE49-F238E27FC236}">
                <a16:creationId xmlns="" xmlns:a16="http://schemas.microsoft.com/office/drawing/2014/main" id="{99E07440-AFB1-402B-A374-9476FBA9AC8B}"/>
              </a:ext>
            </a:extLst>
          </p:cNvPr>
          <p:cNvSpPr/>
          <p:nvPr/>
        </p:nvSpPr>
        <p:spPr>
          <a:xfrm rot="10800000" flipV="1">
            <a:off x="6759698" y="4904417"/>
            <a:ext cx="1064923" cy="141989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4"/>
          </a:solidFill>
          <a:ln w="25400" cap="flat">
            <a:solidFill>
              <a:schemeClr val="bg1"/>
            </a:solidFill>
            <a:prstDash val="solid"/>
            <a:miter/>
          </a:ln>
        </p:spPr>
        <p:txBody>
          <a:bodyPr rtlCol="0" anchor="ctr"/>
          <a:lstStyle/>
          <a:p>
            <a:endParaRPr lang="en-US"/>
          </a:p>
        </p:txBody>
      </p:sp>
      <p:sp>
        <p:nvSpPr>
          <p:cNvPr id="8" name="Rounded Rectangle 7">
            <a:extLst>
              <a:ext uri="{FF2B5EF4-FFF2-40B4-BE49-F238E27FC236}">
                <a16:creationId xmlns="" xmlns:a16="http://schemas.microsoft.com/office/drawing/2014/main" id="{E89BBC20-83A1-480D-84CA-0140249522D9}"/>
              </a:ext>
            </a:extLst>
          </p:cNvPr>
          <p:cNvSpPr/>
          <p:nvPr/>
        </p:nvSpPr>
        <p:spPr>
          <a:xfrm>
            <a:off x="7138183" y="5586379"/>
            <a:ext cx="348807" cy="301016"/>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Oval 21">
            <a:extLst>
              <a:ext uri="{FF2B5EF4-FFF2-40B4-BE49-F238E27FC236}">
                <a16:creationId xmlns="" xmlns:a16="http://schemas.microsoft.com/office/drawing/2014/main" id="{E0128FAD-AD00-4242-94C0-A3B0A04B2802}"/>
              </a:ext>
            </a:extLst>
          </p:cNvPr>
          <p:cNvSpPr>
            <a:spLocks noChangeAspect="1"/>
          </p:cNvSpPr>
          <p:nvPr/>
        </p:nvSpPr>
        <p:spPr>
          <a:xfrm>
            <a:off x="3987267" y="5071470"/>
            <a:ext cx="396792" cy="40010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Freeform: Shape 9">
            <a:extLst>
              <a:ext uri="{FF2B5EF4-FFF2-40B4-BE49-F238E27FC236}">
                <a16:creationId xmlns="" xmlns:a16="http://schemas.microsoft.com/office/drawing/2014/main" id="{A5FB48C7-9C68-47C0-8DB6-68A116A59A79}"/>
              </a:ext>
            </a:extLst>
          </p:cNvPr>
          <p:cNvSpPr/>
          <p:nvPr/>
        </p:nvSpPr>
        <p:spPr>
          <a:xfrm>
            <a:off x="7464136" y="4526845"/>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5"/>
          </a:solidFill>
          <a:ln w="25400" cap="flat">
            <a:solidFill>
              <a:schemeClr val="bg1"/>
            </a:solidFill>
            <a:prstDash val="solid"/>
            <a:miter/>
          </a:ln>
        </p:spPr>
        <p:txBody>
          <a:bodyPr rtlCol="0" anchor="ctr"/>
          <a:lstStyle/>
          <a:p>
            <a:endParaRPr lang="en-US" dirty="0"/>
          </a:p>
        </p:txBody>
      </p:sp>
      <p:sp>
        <p:nvSpPr>
          <p:cNvPr id="11" name="Donut 8">
            <a:extLst>
              <a:ext uri="{FF2B5EF4-FFF2-40B4-BE49-F238E27FC236}">
                <a16:creationId xmlns="" xmlns:a16="http://schemas.microsoft.com/office/drawing/2014/main" id="{9DE38CF0-4A70-4BB3-9422-5DD3DEF3AB33}"/>
              </a:ext>
            </a:extLst>
          </p:cNvPr>
          <p:cNvSpPr/>
          <p:nvPr/>
        </p:nvSpPr>
        <p:spPr>
          <a:xfrm>
            <a:off x="8248956" y="5058250"/>
            <a:ext cx="285611" cy="341396"/>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 name="Block Arc 25">
            <a:extLst>
              <a:ext uri="{FF2B5EF4-FFF2-40B4-BE49-F238E27FC236}">
                <a16:creationId xmlns="" xmlns:a16="http://schemas.microsoft.com/office/drawing/2014/main" id="{F8681329-8D57-4047-9185-C5CD23E86D92}"/>
              </a:ext>
            </a:extLst>
          </p:cNvPr>
          <p:cNvSpPr>
            <a:spLocks noChangeAspect="1"/>
          </p:cNvSpPr>
          <p:nvPr/>
        </p:nvSpPr>
        <p:spPr>
          <a:xfrm>
            <a:off x="6163357" y="5044825"/>
            <a:ext cx="237395" cy="34296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cxnSp>
        <p:nvCxnSpPr>
          <p:cNvPr id="28" name="Elbow Connector 43">
            <a:extLst>
              <a:ext uri="{FF2B5EF4-FFF2-40B4-BE49-F238E27FC236}">
                <a16:creationId xmlns="" xmlns:a16="http://schemas.microsoft.com/office/drawing/2014/main" id="{2085084D-9491-4B46-871F-18ECA41711FA}"/>
              </a:ext>
            </a:extLst>
          </p:cNvPr>
          <p:cNvCxnSpPr/>
          <p:nvPr/>
        </p:nvCxnSpPr>
        <p:spPr>
          <a:xfrm>
            <a:off x="2205682" y="3094705"/>
            <a:ext cx="2542346" cy="854225"/>
          </a:xfrm>
          <a:prstGeom prst="bentConnector3">
            <a:avLst>
              <a:gd name="adj1" fmla="val -6919"/>
            </a:avLst>
          </a:prstGeom>
          <a:ln w="25400">
            <a:solidFill>
              <a:schemeClr val="bg1">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Elbow Connector 55">
            <a:extLst>
              <a:ext uri="{FF2B5EF4-FFF2-40B4-BE49-F238E27FC236}">
                <a16:creationId xmlns="" xmlns:a16="http://schemas.microsoft.com/office/drawing/2014/main" id="{67A69DF5-F536-4184-9694-E80F89841402}"/>
              </a:ext>
            </a:extLst>
          </p:cNvPr>
          <p:cNvCxnSpPr/>
          <p:nvPr/>
        </p:nvCxnSpPr>
        <p:spPr>
          <a:xfrm flipV="1">
            <a:off x="7486990" y="2994619"/>
            <a:ext cx="2755744" cy="926235"/>
          </a:xfrm>
          <a:prstGeom prst="bentConnector3">
            <a:avLst>
              <a:gd name="adj1" fmla="val 108404"/>
            </a:avLst>
          </a:prstGeom>
          <a:ln w="25400">
            <a:solidFill>
              <a:schemeClr val="bg1">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1" name="Rectangle 9">
            <a:extLst>
              <a:ext uri="{FF2B5EF4-FFF2-40B4-BE49-F238E27FC236}">
                <a16:creationId xmlns="" xmlns:a16="http://schemas.microsoft.com/office/drawing/2014/main" id="{152443B7-B497-440B-A2D1-655EE743CB80}"/>
              </a:ext>
            </a:extLst>
          </p:cNvPr>
          <p:cNvSpPr/>
          <p:nvPr/>
        </p:nvSpPr>
        <p:spPr>
          <a:xfrm>
            <a:off x="5156876" y="694267"/>
            <a:ext cx="2245898" cy="9821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7204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barn(inVertical)">
                                      <p:cBhvr>
                                        <p:cTn id="15" dur="500"/>
                                        <p:tgtEl>
                                          <p:spTgt spid="71"/>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8" grpId="0" animBg="1"/>
      <p:bldP spid="9" grpId="0" animBg="1"/>
      <p:bldP spid="10" grpId="0" animBg="1"/>
      <p:bldP spid="11" grpId="0" animBg="1"/>
      <p:bldP spid="12" grpId="0" animBg="1"/>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2"/>
          </p:nvPr>
        </p:nvPicPr>
        <p:blipFill>
          <a:blip r:embed="rId2">
            <a:extLst>
              <a:ext uri="{28A0092B-C50C-407E-A947-70E740481C1C}">
                <a14:useLocalDpi xmlns:a14="http://schemas.microsoft.com/office/drawing/2010/main" val="0"/>
              </a:ext>
            </a:extLst>
          </a:blip>
          <a:srcRect t="30699" b="30699"/>
          <a:stretch>
            <a:fillRect/>
          </a:stretch>
        </p:blipFill>
        <p:spPr>
          <a:xfrm>
            <a:off x="66262" y="0"/>
            <a:ext cx="12125738" cy="3551583"/>
          </a:xfrm>
        </p:spPr>
      </p:pic>
      <p:sp>
        <p:nvSpPr>
          <p:cNvPr id="4" name="Rectangle 3"/>
          <p:cNvSpPr/>
          <p:nvPr/>
        </p:nvSpPr>
        <p:spPr>
          <a:xfrm>
            <a:off x="1073427" y="3733523"/>
            <a:ext cx="10177670" cy="2862322"/>
          </a:xfrm>
          <a:prstGeom prst="rect">
            <a:avLst/>
          </a:prstGeom>
          <a:solidFill>
            <a:schemeClr val="bg1"/>
          </a:solidFill>
        </p:spPr>
        <p:txBody>
          <a:bodyPr wrap="square">
            <a:spAutoFit/>
          </a:bodyPr>
          <a:lstStyle/>
          <a:p>
            <a:pPr>
              <a:lnSpc>
                <a:spcPct val="150000"/>
              </a:lnSpc>
            </a:pPr>
            <a:r>
              <a:rPr lang="vi-VN" sz="2400">
                <a:solidFill>
                  <a:srgbClr val="002060"/>
                </a:solidFill>
              </a:rPr>
              <a:t>An đã học được cách làm kem sữa chua dưa hấu rất ngon. An đã làm thành </a:t>
            </a:r>
            <a:r>
              <a:rPr lang="vi-VN" sz="2400">
                <a:solidFill>
                  <a:srgbClr val="002060"/>
                </a:solidFill>
              </a:rPr>
              <a:t>công </a:t>
            </a:r>
            <a:r>
              <a:rPr lang="vi-VN" sz="2400" smtClean="0">
                <a:solidFill>
                  <a:srgbClr val="002060"/>
                </a:solidFill>
              </a:rPr>
              <a:t>món</a:t>
            </a:r>
            <a:r>
              <a:rPr lang="en-US" sz="2400" smtClean="0">
                <a:solidFill>
                  <a:srgbClr val="002060"/>
                </a:solidFill>
              </a:rPr>
              <a:t> </a:t>
            </a:r>
            <a:r>
              <a:rPr lang="vi-VN" sz="2400" smtClean="0">
                <a:solidFill>
                  <a:srgbClr val="002060"/>
                </a:solidFill>
              </a:rPr>
              <a:t>kem </a:t>
            </a:r>
            <a:r>
              <a:rPr lang="vi-VN" sz="2400">
                <a:solidFill>
                  <a:srgbClr val="002060"/>
                </a:solidFill>
              </a:rPr>
              <a:t>này để mời hai bạn Khoa, Minh cùng thưởng thức. Minh xin An công thức </a:t>
            </a:r>
            <a:r>
              <a:rPr lang="vi-VN" sz="2400">
                <a:solidFill>
                  <a:srgbClr val="002060"/>
                </a:solidFill>
              </a:rPr>
              <a:t>làm </a:t>
            </a:r>
            <a:r>
              <a:rPr lang="vi-VN" sz="2400" smtClean="0">
                <a:solidFill>
                  <a:srgbClr val="002060"/>
                </a:solidFill>
              </a:rPr>
              <a:t>kem</a:t>
            </a:r>
            <a:r>
              <a:rPr lang="en-US" sz="2400" smtClean="0">
                <a:solidFill>
                  <a:srgbClr val="002060"/>
                </a:solidFill>
              </a:rPr>
              <a:t> </a:t>
            </a:r>
            <a:r>
              <a:rPr lang="vi-VN" sz="2400" smtClean="0">
                <a:solidFill>
                  <a:srgbClr val="002060"/>
                </a:solidFill>
              </a:rPr>
              <a:t>nhưng </a:t>
            </a:r>
            <a:r>
              <a:rPr lang="vi-VN" sz="2400">
                <a:solidFill>
                  <a:srgbClr val="002060"/>
                </a:solidFill>
              </a:rPr>
              <a:t>muốn đổi thành món kem sữa chua xoài. Em giúp An sửa công thức làm </a:t>
            </a:r>
            <a:r>
              <a:rPr lang="vi-VN" sz="2400">
                <a:solidFill>
                  <a:srgbClr val="002060"/>
                </a:solidFill>
              </a:rPr>
              <a:t>kem </a:t>
            </a:r>
            <a:r>
              <a:rPr lang="vi-VN" sz="2400" smtClean="0">
                <a:solidFill>
                  <a:srgbClr val="002060"/>
                </a:solidFill>
              </a:rPr>
              <a:t>sữa</a:t>
            </a:r>
            <a:r>
              <a:rPr lang="en-US" sz="2400" smtClean="0">
                <a:solidFill>
                  <a:srgbClr val="002060"/>
                </a:solidFill>
              </a:rPr>
              <a:t> </a:t>
            </a:r>
            <a:r>
              <a:rPr lang="vi-VN" sz="2400" smtClean="0">
                <a:solidFill>
                  <a:srgbClr val="002060"/>
                </a:solidFill>
              </a:rPr>
              <a:t>chua </a:t>
            </a:r>
            <a:r>
              <a:rPr lang="vi-VN" sz="2400">
                <a:solidFill>
                  <a:srgbClr val="002060"/>
                </a:solidFill>
              </a:rPr>
              <a:t>dưa hấu thành công thức làm kem sữa chua xoài nhé.</a:t>
            </a:r>
            <a:endParaRPr lang="en-US" sz="2400">
              <a:solidFill>
                <a:srgbClr val="002060"/>
              </a:solidFill>
            </a:endParaRPr>
          </a:p>
        </p:txBody>
      </p:sp>
    </p:spTree>
    <p:extLst>
      <p:ext uri="{BB962C8B-B14F-4D97-AF65-F5344CB8AC3E}">
        <p14:creationId xmlns:p14="http://schemas.microsoft.com/office/powerpoint/2010/main" val="42000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A3499E92-50A7-4680-90CB-41532F4FC718}"/>
              </a:ext>
            </a:extLst>
          </p:cNvPr>
          <p:cNvSpPr/>
          <p:nvPr/>
        </p:nvSpPr>
        <p:spPr>
          <a:xfrm>
            <a:off x="5435600" y="293611"/>
            <a:ext cx="6570133" cy="6270778"/>
          </a:xfrm>
          <a:prstGeom prst="roundRect">
            <a:avLst>
              <a:gd name="adj" fmla="val 1286"/>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042C12F7-AE9B-40D2-A6C4-2F1B6BC860EE}"/>
              </a:ext>
            </a:extLst>
          </p:cNvPr>
          <p:cNvSpPr txBox="1"/>
          <p:nvPr/>
        </p:nvSpPr>
        <p:spPr>
          <a:xfrm>
            <a:off x="6241546" y="523691"/>
            <a:ext cx="5303487" cy="707886"/>
          </a:xfrm>
          <a:prstGeom prst="rect">
            <a:avLst/>
          </a:prstGeom>
          <a:noFill/>
        </p:spPr>
        <p:txBody>
          <a:bodyPr wrap="square" rtlCol="0" anchor="ctr">
            <a:spAutoFit/>
          </a:bodyPr>
          <a:lstStyle/>
          <a:p>
            <a:r>
              <a:rPr lang="en-US" altLang="ko-KR" sz="4000" b="1" u="sng" smtClean="0">
                <a:solidFill>
                  <a:srgbClr val="002060"/>
                </a:solidFill>
                <a:latin typeface="+mj-lt"/>
                <a:cs typeface="Arial" pitchFamily="34" charset="0"/>
              </a:rPr>
              <a:t>NỘI DUNG BÀI HỌC</a:t>
            </a:r>
            <a:endParaRPr lang="ko-KR" altLang="en-US" sz="4000" b="1" u="sng" dirty="0">
              <a:solidFill>
                <a:srgbClr val="002060"/>
              </a:solidFill>
              <a:latin typeface="+mj-lt"/>
              <a:cs typeface="Arial" pitchFamily="34" charset="0"/>
            </a:endParaRPr>
          </a:p>
        </p:txBody>
      </p:sp>
      <p:sp>
        <p:nvSpPr>
          <p:cNvPr id="23" name="Rounded Rectangle 22"/>
          <p:cNvSpPr/>
          <p:nvPr/>
        </p:nvSpPr>
        <p:spPr>
          <a:xfrm>
            <a:off x="5672667" y="1668371"/>
            <a:ext cx="6070518" cy="17606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69847" y="1722849"/>
            <a:ext cx="5501638" cy="1651671"/>
          </a:xfrm>
          <a:prstGeom prst="rect">
            <a:avLst/>
          </a:prstGeom>
        </p:spPr>
        <p:txBody>
          <a:bodyPr wrap="square">
            <a:spAutoFit/>
          </a:bodyPr>
          <a:lstStyle/>
          <a:p>
            <a:pPr algn="ctr">
              <a:lnSpc>
                <a:spcPct val="150000"/>
              </a:lnSpc>
            </a:pPr>
            <a:r>
              <a:rPr lang="en-US" sz="3600" b="1" smtClean="0">
                <a:solidFill>
                  <a:srgbClr val="002060"/>
                </a:solidFill>
              </a:rPr>
              <a:t>1. Sử </a:t>
            </a:r>
            <a:r>
              <a:rPr lang="en-US" sz="3600" b="1">
                <a:solidFill>
                  <a:srgbClr val="002060"/>
                </a:solidFill>
              </a:rPr>
              <a:t>dụng công cụ tìm </a:t>
            </a:r>
            <a:r>
              <a:rPr lang="en-US" sz="3600" b="1" smtClean="0">
                <a:solidFill>
                  <a:srgbClr val="002060"/>
                </a:solidFill>
              </a:rPr>
              <a:t>kiếm và </a:t>
            </a:r>
            <a:r>
              <a:rPr lang="en-US" sz="3600" b="1">
                <a:solidFill>
                  <a:srgbClr val="002060"/>
                </a:solidFill>
              </a:rPr>
              <a:t>thay thế</a:t>
            </a:r>
            <a:endParaRPr lang="en-US" sz="3600">
              <a:solidFill>
                <a:srgbClr val="002060"/>
              </a:solidFill>
            </a:endParaRPr>
          </a:p>
        </p:txBody>
      </p:sp>
      <p:sp>
        <p:nvSpPr>
          <p:cNvPr id="26" name="Rounded Rectangle 25"/>
          <p:cNvSpPr/>
          <p:nvPr/>
        </p:nvSpPr>
        <p:spPr>
          <a:xfrm>
            <a:off x="5672667" y="3817479"/>
            <a:ext cx="6070518" cy="17606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58031" y="3817479"/>
            <a:ext cx="5699790" cy="1651671"/>
          </a:xfrm>
          <a:prstGeom prst="rect">
            <a:avLst/>
          </a:prstGeom>
        </p:spPr>
        <p:txBody>
          <a:bodyPr wrap="square">
            <a:spAutoFit/>
          </a:bodyPr>
          <a:lstStyle/>
          <a:p>
            <a:pPr algn="ctr">
              <a:lnSpc>
                <a:spcPct val="150000"/>
              </a:lnSpc>
            </a:pPr>
            <a:r>
              <a:rPr lang="en-US" sz="3600" b="1" smtClean="0">
                <a:solidFill>
                  <a:srgbClr val="002060"/>
                </a:solidFill>
              </a:rPr>
              <a:t>2. Tại </a:t>
            </a:r>
            <a:r>
              <a:rPr lang="en-US" sz="3600" b="1">
                <a:solidFill>
                  <a:srgbClr val="002060"/>
                </a:solidFill>
              </a:rPr>
              <a:t>sao phải tìm kiếm </a:t>
            </a:r>
            <a:endParaRPr lang="en-US" sz="3600" b="1" smtClean="0">
              <a:solidFill>
                <a:srgbClr val="002060"/>
              </a:solidFill>
            </a:endParaRPr>
          </a:p>
          <a:p>
            <a:pPr algn="ctr">
              <a:lnSpc>
                <a:spcPct val="150000"/>
              </a:lnSpc>
            </a:pPr>
            <a:r>
              <a:rPr lang="en-US" sz="3600" b="1" smtClean="0">
                <a:solidFill>
                  <a:srgbClr val="002060"/>
                </a:solidFill>
              </a:rPr>
              <a:t>và </a:t>
            </a:r>
            <a:r>
              <a:rPr lang="en-US" sz="3600" b="1">
                <a:solidFill>
                  <a:srgbClr val="002060"/>
                </a:solidFill>
              </a:rPr>
              <a:t>thay thế văn bản</a:t>
            </a:r>
            <a:endParaRPr lang="en-US" sz="3600">
              <a:solidFill>
                <a:srgbClr val="002060"/>
              </a:solidFill>
            </a:endParaRPr>
          </a:p>
        </p:txBody>
      </p:sp>
    </p:spTree>
    <p:extLst>
      <p:ext uri="{BB962C8B-B14F-4D97-AF65-F5344CB8AC3E}">
        <p14:creationId xmlns:p14="http://schemas.microsoft.com/office/powerpoint/2010/main" val="140130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4" grpId="0"/>
      <p:bldP spid="26"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1502" y="222837"/>
            <a:ext cx="8696611" cy="584775"/>
          </a:xfrm>
          <a:prstGeom prst="rect">
            <a:avLst/>
          </a:prstGeom>
        </p:spPr>
        <p:txBody>
          <a:bodyPr wrap="none">
            <a:spAutoFit/>
          </a:bodyPr>
          <a:lstStyle/>
          <a:p>
            <a:r>
              <a:rPr lang="en-US" sz="3200" b="1" smtClean="0">
                <a:solidFill>
                  <a:srgbClr val="002060"/>
                </a:solidFill>
              </a:rPr>
              <a:t>1. Tại </a:t>
            </a:r>
            <a:r>
              <a:rPr lang="en-US" sz="3200" b="1">
                <a:solidFill>
                  <a:srgbClr val="002060"/>
                </a:solidFill>
              </a:rPr>
              <a:t>sao phải tìm kiếm và thay thế văn bản</a:t>
            </a:r>
            <a:endParaRPr lang="en-US" sz="3200">
              <a:solidFill>
                <a:srgbClr val="002060"/>
              </a:solidFill>
            </a:endParaRPr>
          </a:p>
        </p:txBody>
      </p:sp>
      <p:sp>
        <p:nvSpPr>
          <p:cNvPr id="5" name="Rectangle 4"/>
          <p:cNvSpPr/>
          <p:nvPr/>
        </p:nvSpPr>
        <p:spPr>
          <a:xfrm>
            <a:off x="526788" y="1271859"/>
            <a:ext cx="4827090" cy="4662815"/>
          </a:xfrm>
          <a:prstGeom prst="rect">
            <a:avLst/>
          </a:prstGeom>
        </p:spPr>
        <p:txBody>
          <a:bodyPr wrap="square">
            <a:spAutoFit/>
          </a:bodyPr>
          <a:lstStyle/>
          <a:p>
            <a:pPr>
              <a:lnSpc>
                <a:spcPct val="150000"/>
              </a:lnSpc>
            </a:pPr>
            <a:r>
              <a:rPr lang="nl-NL" sz="2200" b="1" smtClean="0"/>
              <a:t>1</a:t>
            </a:r>
            <a:r>
              <a:rPr lang="nl-NL" sz="2200" smtClean="0"/>
              <a:t>. </a:t>
            </a:r>
            <a:r>
              <a:rPr lang="nl-NL" sz="2200"/>
              <a:t>Từ công thức làm kem sữa chua dưa hấu, muốn thành công thức làm kem sữa chua xoài em làm thế nào?</a:t>
            </a:r>
            <a:endParaRPr lang="en-US" sz="2200"/>
          </a:p>
          <a:p>
            <a:pPr>
              <a:lnSpc>
                <a:spcPct val="150000"/>
              </a:lnSpc>
            </a:pPr>
            <a:r>
              <a:rPr lang="nl-NL" sz="2200" b="1" smtClean="0"/>
              <a:t>2</a:t>
            </a:r>
            <a:r>
              <a:rPr lang="nl-NL" sz="2200" smtClean="0"/>
              <a:t>. </a:t>
            </a:r>
            <a:r>
              <a:rPr lang="nl-NL" sz="2200"/>
              <a:t>Trong phần mềm soạn thảo văn bản, em thực hiện những thao tác nào để giúp An chỉnh sửa tệp văn bản công thức làm kem?</a:t>
            </a:r>
            <a:endParaRPr lang="en-US" sz="2200"/>
          </a:p>
          <a:p>
            <a:pPr>
              <a:lnSpc>
                <a:spcPct val="150000"/>
              </a:lnSpc>
            </a:pPr>
            <a:r>
              <a:rPr lang="nl-NL" sz="2200" b="1" smtClean="0"/>
              <a:t>3</a:t>
            </a:r>
            <a:r>
              <a:rPr lang="nl-NL" sz="2200" smtClean="0"/>
              <a:t>. </a:t>
            </a:r>
            <a:r>
              <a:rPr lang="nl-NL" sz="2200"/>
              <a:t>Em có biết cách nào chỉnh sửa tệp văn bản nhanh hơn không?</a:t>
            </a:r>
            <a:endParaRPr lang="en-US" sz="2200"/>
          </a:p>
        </p:txBody>
      </p:sp>
      <p:sp>
        <p:nvSpPr>
          <p:cNvPr id="13" name="Round Diagonal Corner Rectangle 12"/>
          <p:cNvSpPr/>
          <p:nvPr/>
        </p:nvSpPr>
        <p:spPr>
          <a:xfrm>
            <a:off x="5486400" y="901148"/>
            <a:ext cx="5844209" cy="5645426"/>
          </a:xfrm>
          <a:prstGeom prst="round2Diag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04450" y="1107550"/>
            <a:ext cx="5711687" cy="5378395"/>
          </a:xfrm>
          <a:prstGeom prst="rect">
            <a:avLst/>
          </a:prstGeom>
        </p:spPr>
        <p:txBody>
          <a:bodyPr wrap="square">
            <a:spAutoFit/>
          </a:bodyPr>
          <a:lstStyle/>
          <a:p>
            <a:pPr algn="ctr">
              <a:lnSpc>
                <a:spcPct val="150000"/>
              </a:lnSpc>
            </a:pPr>
            <a:r>
              <a:rPr lang="vi-VN" altLang="en-US" sz="2000" b="1" noProof="1">
                <a:solidFill>
                  <a:srgbClr val="FF0066"/>
                </a:solidFill>
                <a:latin typeface="+mj-lt"/>
                <a:cs typeface="Times New Roman" panose="02020603050405020304" pitchFamily="18" charset="0"/>
              </a:rPr>
              <a:t>Kem sữa chua dưa hấu</a:t>
            </a:r>
          </a:p>
          <a:p>
            <a:pPr algn="ctr">
              <a:lnSpc>
                <a:spcPct val="150000"/>
              </a:lnSpc>
            </a:pPr>
            <a:r>
              <a:rPr lang="vi-VN" altLang="en-US" sz="1900" b="1" noProof="1">
                <a:solidFill>
                  <a:srgbClr val="00B050"/>
                </a:solidFill>
                <a:latin typeface="+mj-lt"/>
                <a:cs typeface="Times New Roman" panose="02020603050405020304" pitchFamily="18" charset="0"/>
              </a:rPr>
              <a:t>Nguyên Liệu</a:t>
            </a:r>
          </a:p>
          <a:p>
            <a:r>
              <a:rPr lang="vi-VN" altLang="en-US" sz="1900" noProof="1">
                <a:latin typeface="+mj-lt"/>
                <a:cs typeface="Times New Roman" panose="02020603050405020304" pitchFamily="18" charset="0"/>
              </a:rPr>
              <a:t>Dưa hấu: 250 g</a:t>
            </a:r>
          </a:p>
          <a:p>
            <a:r>
              <a:rPr lang="vi-VN" altLang="en-US" sz="1900" noProof="1">
                <a:latin typeface="+mj-lt"/>
                <a:cs typeface="Times New Roman" panose="02020603050405020304" pitchFamily="18" charset="0"/>
              </a:rPr>
              <a:t>Sữa chua: 100g</a:t>
            </a:r>
          </a:p>
          <a:p>
            <a:r>
              <a:rPr lang="vi-VN" altLang="en-US" sz="1900" noProof="1">
                <a:latin typeface="+mj-lt"/>
                <a:cs typeface="Times New Roman" panose="02020603050405020304" pitchFamily="18" charset="0"/>
              </a:rPr>
              <a:t>Mật ong: 1 thìa cà phê</a:t>
            </a:r>
          </a:p>
          <a:p>
            <a:pPr algn="ctr"/>
            <a:r>
              <a:rPr lang="vi-VN" altLang="en-US" sz="1900" b="1" noProof="1">
                <a:solidFill>
                  <a:srgbClr val="00B050"/>
                </a:solidFill>
                <a:latin typeface="+mj-lt"/>
                <a:cs typeface="Times New Roman" panose="02020603050405020304" pitchFamily="18" charset="0"/>
              </a:rPr>
              <a:t>Dụng cụ</a:t>
            </a:r>
          </a:p>
          <a:p>
            <a:r>
              <a:rPr lang="vi-VN" altLang="en-US" sz="1900" noProof="1">
                <a:latin typeface="+mj-lt"/>
                <a:cs typeface="Times New Roman" panose="02020603050405020304" pitchFamily="18" charset="0"/>
              </a:rPr>
              <a:t>1 tô to</a:t>
            </a:r>
          </a:p>
          <a:p>
            <a:r>
              <a:rPr lang="vi-VN" altLang="en-US" sz="1900" noProof="1">
                <a:latin typeface="+mj-lt"/>
                <a:cs typeface="Times New Roman" panose="02020603050405020304" pitchFamily="18" charset="0"/>
              </a:rPr>
              <a:t>4 khuôn làm kem</a:t>
            </a:r>
          </a:p>
          <a:p>
            <a:pPr algn="ctr"/>
            <a:r>
              <a:rPr lang="vi-VN" altLang="en-US" sz="1900" b="1" noProof="1">
                <a:solidFill>
                  <a:srgbClr val="00B050"/>
                </a:solidFill>
                <a:latin typeface="+mj-lt"/>
                <a:cs typeface="Times New Roman" panose="02020603050405020304" pitchFamily="18" charset="0"/>
              </a:rPr>
              <a:t>Hướng dẫn</a:t>
            </a:r>
          </a:p>
          <a:p>
            <a:r>
              <a:rPr lang="en-US" altLang="en-US" sz="1900" noProof="1" smtClean="0">
                <a:latin typeface="+mj-lt"/>
                <a:cs typeface="Times New Roman" panose="02020603050405020304" pitchFamily="18" charset="0"/>
              </a:rPr>
              <a:t>    </a:t>
            </a:r>
            <a:r>
              <a:rPr lang="vi-VN" altLang="en-US" sz="1900" noProof="1" smtClean="0">
                <a:latin typeface="+mj-lt"/>
                <a:cs typeface="Times New Roman" panose="02020603050405020304" pitchFamily="18" charset="0"/>
              </a:rPr>
              <a:t>Cho </a:t>
            </a:r>
            <a:r>
              <a:rPr lang="vi-VN" altLang="en-US" sz="1900" noProof="1">
                <a:latin typeface="+mj-lt"/>
                <a:cs typeface="Times New Roman" panose="02020603050405020304" pitchFamily="18" charset="0"/>
              </a:rPr>
              <a:t>dưa hấu vào tô</a:t>
            </a:r>
          </a:p>
          <a:p>
            <a:r>
              <a:rPr lang="en-US" altLang="en-US" sz="1900" noProof="1" smtClean="0">
                <a:latin typeface="+mj-lt"/>
                <a:cs typeface="Times New Roman" panose="02020603050405020304" pitchFamily="18" charset="0"/>
              </a:rPr>
              <a:t>    </a:t>
            </a:r>
            <a:r>
              <a:rPr lang="vi-VN" altLang="en-US" sz="1900" noProof="1" smtClean="0">
                <a:latin typeface="+mj-lt"/>
                <a:cs typeface="Times New Roman" panose="02020603050405020304" pitchFamily="18" charset="0"/>
              </a:rPr>
              <a:t>Nghiền </a:t>
            </a:r>
            <a:r>
              <a:rPr lang="vi-VN" altLang="en-US" sz="1900" noProof="1">
                <a:latin typeface="+mj-lt"/>
                <a:cs typeface="Times New Roman" panose="02020603050405020304" pitchFamily="18" charset="0"/>
              </a:rPr>
              <a:t>nát dưa hấu,</a:t>
            </a:r>
          </a:p>
          <a:p>
            <a:r>
              <a:rPr lang="en-US" altLang="en-US" sz="1900" noProof="1" smtClean="0">
                <a:latin typeface="+mj-lt"/>
                <a:cs typeface="Times New Roman" panose="02020603050405020304" pitchFamily="18" charset="0"/>
              </a:rPr>
              <a:t>    </a:t>
            </a:r>
            <a:r>
              <a:rPr lang="vi-VN" altLang="en-US" sz="1900" noProof="1" smtClean="0">
                <a:latin typeface="+mj-lt"/>
                <a:cs typeface="Times New Roman" panose="02020603050405020304" pitchFamily="18" charset="0"/>
              </a:rPr>
              <a:t>Cho </a:t>
            </a:r>
            <a:r>
              <a:rPr lang="vi-VN" altLang="en-US" sz="1900" noProof="1">
                <a:latin typeface="+mj-lt"/>
                <a:cs typeface="Times New Roman" panose="02020603050405020304" pitchFamily="18" charset="0"/>
              </a:rPr>
              <a:t>sữa chua và mật ong vào tô.</a:t>
            </a:r>
          </a:p>
          <a:p>
            <a:r>
              <a:rPr lang="en-US" altLang="en-US" sz="1900" noProof="1" smtClean="0">
                <a:latin typeface="+mj-lt"/>
                <a:cs typeface="Times New Roman" panose="02020603050405020304" pitchFamily="18" charset="0"/>
              </a:rPr>
              <a:t>    </a:t>
            </a:r>
            <a:r>
              <a:rPr lang="vi-VN" altLang="en-US" sz="1900" noProof="1" smtClean="0">
                <a:latin typeface="+mj-lt"/>
                <a:cs typeface="Times New Roman" panose="02020603050405020304" pitchFamily="18" charset="0"/>
              </a:rPr>
              <a:t>Trộn </a:t>
            </a:r>
            <a:r>
              <a:rPr lang="vi-VN" altLang="en-US" sz="1900" noProof="1">
                <a:latin typeface="+mj-lt"/>
                <a:cs typeface="Times New Roman" panose="02020603050405020304" pitchFamily="18" charset="0"/>
              </a:rPr>
              <a:t>đều hỗn hợp.</a:t>
            </a:r>
          </a:p>
          <a:p>
            <a:r>
              <a:rPr lang="en-US" altLang="en-US" sz="1900" noProof="1" smtClean="0">
                <a:latin typeface="+mj-lt"/>
                <a:cs typeface="Times New Roman" panose="02020603050405020304" pitchFamily="18" charset="0"/>
              </a:rPr>
              <a:t>    </a:t>
            </a:r>
            <a:r>
              <a:rPr lang="vi-VN" altLang="en-US" sz="1900" noProof="1" smtClean="0">
                <a:latin typeface="+mj-lt"/>
                <a:cs typeface="Times New Roman" panose="02020603050405020304" pitchFamily="18" charset="0"/>
              </a:rPr>
              <a:t>Cho </a:t>
            </a:r>
            <a:r>
              <a:rPr lang="vi-VN" altLang="en-US" sz="1900" noProof="1">
                <a:latin typeface="+mj-lt"/>
                <a:cs typeface="Times New Roman" panose="02020603050405020304" pitchFamily="18" charset="0"/>
              </a:rPr>
              <a:t>hỗn hợp vào khuôn làm kem</a:t>
            </a:r>
          </a:p>
          <a:p>
            <a:r>
              <a:rPr lang="en-US" altLang="en-US" sz="1900" noProof="1" smtClean="0">
                <a:latin typeface="+mj-lt"/>
                <a:cs typeface="Times New Roman" panose="02020603050405020304" pitchFamily="18" charset="0"/>
              </a:rPr>
              <a:t>    </a:t>
            </a:r>
            <a:r>
              <a:rPr lang="vi-VN" altLang="en-US" sz="1900" noProof="1" smtClean="0">
                <a:latin typeface="+mj-lt"/>
                <a:cs typeface="Times New Roman" panose="02020603050405020304" pitchFamily="18" charset="0"/>
              </a:rPr>
              <a:t>Đặt </a:t>
            </a:r>
            <a:r>
              <a:rPr lang="vi-VN" altLang="en-US" sz="1900" noProof="1">
                <a:latin typeface="+mj-lt"/>
                <a:cs typeface="Times New Roman" panose="02020603050405020304" pitchFamily="18" charset="0"/>
              </a:rPr>
              <a:t>khuôn kem vào ngăn đá tủ </a:t>
            </a:r>
            <a:r>
              <a:rPr lang="vi-VN" altLang="en-US" sz="1900" noProof="1">
                <a:latin typeface="+mj-lt"/>
                <a:cs typeface="Times New Roman" panose="02020603050405020304" pitchFamily="18" charset="0"/>
              </a:rPr>
              <a:t>lạnh </a:t>
            </a:r>
            <a:endParaRPr lang="en-US" altLang="en-US" sz="1900" noProof="1" smtClean="0">
              <a:latin typeface="+mj-lt"/>
              <a:cs typeface="Times New Roman" panose="02020603050405020304" pitchFamily="18" charset="0"/>
            </a:endParaRPr>
          </a:p>
          <a:p>
            <a:r>
              <a:rPr lang="vi-VN" altLang="en-US" sz="1900" noProof="1" smtClean="0">
                <a:latin typeface="+mj-lt"/>
                <a:cs typeface="Times New Roman" panose="02020603050405020304" pitchFamily="18" charset="0"/>
              </a:rPr>
              <a:t>trong thời </a:t>
            </a:r>
            <a:r>
              <a:rPr lang="vi-VN" altLang="en-US" sz="1900" noProof="1">
                <a:latin typeface="+mj-lt"/>
                <a:cs typeface="Times New Roman" panose="02020603050405020304" pitchFamily="18" charset="0"/>
              </a:rPr>
              <a:t>gian ít nhất 4 tiếng</a:t>
            </a:r>
          </a:p>
          <a:p>
            <a:r>
              <a:rPr lang="en-US" altLang="en-US" sz="1900" noProof="1" smtClean="0">
                <a:latin typeface="+mj-lt"/>
                <a:cs typeface="Times New Roman" panose="02020603050405020304" pitchFamily="18" charset="0"/>
              </a:rPr>
              <a:t>    </a:t>
            </a:r>
            <a:r>
              <a:rPr lang="vi-VN" altLang="en-US" sz="1900" noProof="1" smtClean="0">
                <a:latin typeface="+mj-lt"/>
                <a:cs typeface="Times New Roman" panose="02020603050405020304" pitchFamily="18" charset="0"/>
              </a:rPr>
              <a:t>Lấy </a:t>
            </a:r>
            <a:r>
              <a:rPr lang="vi-VN" altLang="en-US" sz="1900" noProof="1">
                <a:latin typeface="+mj-lt"/>
                <a:cs typeface="Times New Roman" panose="02020603050405020304" pitchFamily="18" charset="0"/>
              </a:rPr>
              <a:t>kem ra thưởng thức.</a:t>
            </a:r>
            <a:endParaRPr lang="en-US" sz="1900">
              <a:latin typeface="+mj-lt"/>
            </a:endParaRPr>
          </a:p>
        </p:txBody>
      </p:sp>
      <p:sp>
        <p:nvSpPr>
          <p:cNvPr id="14" name="Oval 13"/>
          <p:cNvSpPr/>
          <p:nvPr/>
        </p:nvSpPr>
        <p:spPr>
          <a:xfrm>
            <a:off x="5801134" y="4094921"/>
            <a:ext cx="284924" cy="265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sp>
        <p:nvSpPr>
          <p:cNvPr id="37" name="Oval 36"/>
          <p:cNvSpPr/>
          <p:nvPr/>
        </p:nvSpPr>
        <p:spPr>
          <a:xfrm>
            <a:off x="5801130" y="4386468"/>
            <a:ext cx="284924" cy="265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2</a:t>
            </a:r>
            <a:endParaRPr lang="en-US"/>
          </a:p>
        </p:txBody>
      </p:sp>
      <p:sp>
        <p:nvSpPr>
          <p:cNvPr id="38" name="Oval 37"/>
          <p:cNvSpPr/>
          <p:nvPr/>
        </p:nvSpPr>
        <p:spPr>
          <a:xfrm>
            <a:off x="5787874" y="4658137"/>
            <a:ext cx="284924" cy="265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3</a:t>
            </a:r>
            <a:endParaRPr lang="en-US"/>
          </a:p>
        </p:txBody>
      </p:sp>
      <p:sp>
        <p:nvSpPr>
          <p:cNvPr id="39" name="Oval 38"/>
          <p:cNvSpPr/>
          <p:nvPr/>
        </p:nvSpPr>
        <p:spPr>
          <a:xfrm>
            <a:off x="5787874" y="4923181"/>
            <a:ext cx="284924" cy="265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4</a:t>
            </a:r>
            <a:endParaRPr lang="en-US"/>
          </a:p>
        </p:txBody>
      </p:sp>
      <p:sp>
        <p:nvSpPr>
          <p:cNvPr id="40" name="Oval 39"/>
          <p:cNvSpPr/>
          <p:nvPr/>
        </p:nvSpPr>
        <p:spPr>
          <a:xfrm>
            <a:off x="5787874" y="5208103"/>
            <a:ext cx="284924" cy="265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5</a:t>
            </a:r>
            <a:endParaRPr lang="en-US"/>
          </a:p>
        </p:txBody>
      </p:sp>
      <p:sp>
        <p:nvSpPr>
          <p:cNvPr id="41" name="Oval 40"/>
          <p:cNvSpPr/>
          <p:nvPr/>
        </p:nvSpPr>
        <p:spPr>
          <a:xfrm>
            <a:off x="5801126" y="5479772"/>
            <a:ext cx="284924" cy="265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6</a:t>
            </a:r>
            <a:endParaRPr lang="en-US"/>
          </a:p>
        </p:txBody>
      </p:sp>
      <p:sp>
        <p:nvSpPr>
          <p:cNvPr id="42" name="Oval 41"/>
          <p:cNvSpPr/>
          <p:nvPr/>
        </p:nvSpPr>
        <p:spPr>
          <a:xfrm>
            <a:off x="5794496" y="6089373"/>
            <a:ext cx="284924" cy="265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7</a:t>
            </a:r>
            <a:endParaRPr lang="en-US"/>
          </a:p>
        </p:txBody>
      </p:sp>
    </p:spTree>
    <p:extLst>
      <p:ext uri="{BB962C8B-B14F-4D97-AF65-F5344CB8AC3E}">
        <p14:creationId xmlns:p14="http://schemas.microsoft.com/office/powerpoint/2010/main" val="223604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animBg="1"/>
      <p:bldP spid="36" grpId="0"/>
      <p:bldP spid="14" grpId="0" animBg="1"/>
      <p:bldP spid="37" grpId="0" animBg="1"/>
      <p:bldP spid="38" grpId="0" animBg="1"/>
      <p:bldP spid="39"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1502" y="222837"/>
            <a:ext cx="8696611" cy="584775"/>
          </a:xfrm>
          <a:prstGeom prst="rect">
            <a:avLst/>
          </a:prstGeom>
        </p:spPr>
        <p:txBody>
          <a:bodyPr wrap="none">
            <a:spAutoFit/>
          </a:bodyPr>
          <a:lstStyle/>
          <a:p>
            <a:r>
              <a:rPr lang="en-US" sz="3200" b="1" smtClean="0">
                <a:solidFill>
                  <a:srgbClr val="002060"/>
                </a:solidFill>
              </a:rPr>
              <a:t>1. Tại </a:t>
            </a:r>
            <a:r>
              <a:rPr lang="en-US" sz="3200" b="1">
                <a:solidFill>
                  <a:srgbClr val="002060"/>
                </a:solidFill>
              </a:rPr>
              <a:t>sao phải tìm kiếm và thay thế văn bản</a:t>
            </a:r>
            <a:endParaRPr lang="en-US" sz="3200">
              <a:solidFill>
                <a:srgbClr val="002060"/>
              </a:solidFill>
            </a:endParaRPr>
          </a:p>
        </p:txBody>
      </p:sp>
      <p:sp>
        <p:nvSpPr>
          <p:cNvPr id="12" name="Rectangle 11"/>
          <p:cNvSpPr/>
          <p:nvPr/>
        </p:nvSpPr>
        <p:spPr>
          <a:xfrm>
            <a:off x="5950225" y="1133360"/>
            <a:ext cx="5711687" cy="5062924"/>
          </a:xfrm>
          <a:prstGeom prst="rect">
            <a:avLst/>
          </a:prstGeom>
        </p:spPr>
        <p:txBody>
          <a:bodyPr wrap="square">
            <a:spAutoFit/>
          </a:bodyPr>
          <a:lstStyle/>
          <a:p>
            <a:pPr algn="ctr"/>
            <a:r>
              <a:rPr lang="vi-VN" altLang="en-US" sz="2000" b="1" noProof="1">
                <a:solidFill>
                  <a:schemeClr val="bg1"/>
                </a:solidFill>
                <a:latin typeface="+mj-lt"/>
                <a:cs typeface="Times New Roman" panose="02020603050405020304" pitchFamily="18" charset="0"/>
              </a:rPr>
              <a:t>Kem sữa chua dưa hấu</a:t>
            </a:r>
          </a:p>
          <a:p>
            <a:pPr algn="ctr"/>
            <a:r>
              <a:rPr lang="vi-VN" altLang="en-US" sz="1900" b="1" u="sng" noProof="1">
                <a:solidFill>
                  <a:schemeClr val="bg1"/>
                </a:solidFill>
                <a:latin typeface="+mj-lt"/>
                <a:cs typeface="Times New Roman" panose="02020603050405020304" pitchFamily="18" charset="0"/>
              </a:rPr>
              <a:t>Nguyên Liệu</a:t>
            </a:r>
          </a:p>
          <a:p>
            <a:pPr marL="342900" indent="-342900">
              <a:buFont typeface="Arial" pitchFamily="34" charset="0"/>
              <a:buChar char="•"/>
            </a:pPr>
            <a:r>
              <a:rPr lang="en-US" altLang="en-US" sz="1900" noProof="1" smtClean="0">
                <a:solidFill>
                  <a:schemeClr val="bg1"/>
                </a:solidFill>
                <a:latin typeface="+mj-lt"/>
                <a:cs typeface="Times New Roman" panose="02020603050405020304" pitchFamily="18" charset="0"/>
              </a:rPr>
              <a:t>dưa hấu</a:t>
            </a:r>
            <a:r>
              <a:rPr lang="vi-VN" altLang="en-US" sz="1900" noProof="1" smtClean="0">
                <a:solidFill>
                  <a:schemeClr val="bg1"/>
                </a:solidFill>
                <a:latin typeface="+mj-lt"/>
                <a:cs typeface="Times New Roman" panose="02020603050405020304" pitchFamily="18" charset="0"/>
              </a:rPr>
              <a:t>: </a:t>
            </a:r>
            <a:r>
              <a:rPr lang="vi-VN" altLang="en-US" sz="1900" noProof="1">
                <a:solidFill>
                  <a:schemeClr val="bg1"/>
                </a:solidFill>
                <a:latin typeface="+mj-lt"/>
                <a:cs typeface="Times New Roman" panose="02020603050405020304" pitchFamily="18" charset="0"/>
              </a:rPr>
              <a:t>250 g</a:t>
            </a:r>
          </a:p>
          <a:p>
            <a:pPr marL="342900" indent="-342900">
              <a:buFont typeface="Arial" pitchFamily="34" charset="0"/>
              <a:buChar char="•"/>
            </a:pPr>
            <a:r>
              <a:rPr lang="en-US" altLang="en-US" sz="1900" noProof="1" smtClean="0">
                <a:solidFill>
                  <a:schemeClr val="bg1"/>
                </a:solidFill>
                <a:latin typeface="+mj-lt"/>
                <a:cs typeface="Times New Roman" panose="02020603050405020304" pitchFamily="18" charset="0"/>
              </a:rPr>
              <a:t>s</a:t>
            </a:r>
            <a:r>
              <a:rPr lang="vi-VN" altLang="en-US" sz="1900" noProof="1" smtClean="0">
                <a:solidFill>
                  <a:schemeClr val="bg1"/>
                </a:solidFill>
                <a:latin typeface="+mj-lt"/>
                <a:cs typeface="Times New Roman" panose="02020603050405020304" pitchFamily="18" charset="0"/>
              </a:rPr>
              <a:t>ữa </a:t>
            </a:r>
            <a:r>
              <a:rPr lang="vi-VN" altLang="en-US" sz="1900" noProof="1">
                <a:solidFill>
                  <a:schemeClr val="bg1"/>
                </a:solidFill>
                <a:latin typeface="+mj-lt"/>
                <a:cs typeface="Times New Roman" panose="02020603050405020304" pitchFamily="18" charset="0"/>
              </a:rPr>
              <a:t>chua: 100g</a:t>
            </a:r>
          </a:p>
          <a:p>
            <a:pPr marL="342900" indent="-342900">
              <a:buFont typeface="Arial" pitchFamily="34" charset="0"/>
              <a:buChar char="•"/>
            </a:pPr>
            <a:r>
              <a:rPr lang="en-US" altLang="en-US" sz="1900" noProof="1" smtClean="0">
                <a:solidFill>
                  <a:schemeClr val="bg1"/>
                </a:solidFill>
                <a:latin typeface="+mj-lt"/>
                <a:cs typeface="Times New Roman" panose="02020603050405020304" pitchFamily="18" charset="0"/>
              </a:rPr>
              <a:t>m</a:t>
            </a:r>
            <a:r>
              <a:rPr lang="vi-VN" altLang="en-US" sz="1900" noProof="1" smtClean="0">
                <a:solidFill>
                  <a:schemeClr val="bg1"/>
                </a:solidFill>
                <a:latin typeface="+mj-lt"/>
                <a:cs typeface="Times New Roman" panose="02020603050405020304" pitchFamily="18" charset="0"/>
              </a:rPr>
              <a:t>ật </a:t>
            </a:r>
            <a:r>
              <a:rPr lang="vi-VN" altLang="en-US" sz="1900" noProof="1">
                <a:solidFill>
                  <a:schemeClr val="bg1"/>
                </a:solidFill>
                <a:latin typeface="+mj-lt"/>
                <a:cs typeface="Times New Roman" panose="02020603050405020304" pitchFamily="18" charset="0"/>
              </a:rPr>
              <a:t>ong: 1 thìa cà phê</a:t>
            </a:r>
          </a:p>
          <a:p>
            <a:pPr algn="ctr"/>
            <a:r>
              <a:rPr lang="vi-VN" altLang="en-US" sz="1900" b="1" u="sng" noProof="1">
                <a:solidFill>
                  <a:schemeClr val="bg1"/>
                </a:solidFill>
                <a:latin typeface="+mj-lt"/>
                <a:cs typeface="Times New Roman" panose="02020603050405020304" pitchFamily="18" charset="0"/>
              </a:rPr>
              <a:t>Dụng cụ</a:t>
            </a:r>
          </a:p>
          <a:p>
            <a:pPr marL="342900" indent="-342900">
              <a:buFont typeface="Arial" pitchFamily="34" charset="0"/>
              <a:buChar char="•"/>
            </a:pPr>
            <a:r>
              <a:rPr lang="vi-VN" altLang="en-US" sz="1900" noProof="1">
                <a:solidFill>
                  <a:schemeClr val="bg1"/>
                </a:solidFill>
                <a:latin typeface="+mj-lt"/>
                <a:cs typeface="Times New Roman" panose="02020603050405020304" pitchFamily="18" charset="0"/>
              </a:rPr>
              <a:t>1 tô to</a:t>
            </a:r>
          </a:p>
          <a:p>
            <a:pPr marL="342900" indent="-342900">
              <a:buFont typeface="Arial" pitchFamily="34" charset="0"/>
              <a:buChar char="•"/>
            </a:pPr>
            <a:r>
              <a:rPr lang="vi-VN" altLang="en-US" sz="1900" noProof="1">
                <a:solidFill>
                  <a:schemeClr val="bg1"/>
                </a:solidFill>
                <a:latin typeface="+mj-lt"/>
                <a:cs typeface="Times New Roman" panose="02020603050405020304" pitchFamily="18" charset="0"/>
              </a:rPr>
              <a:t>4 khuôn làm kem</a:t>
            </a:r>
          </a:p>
          <a:p>
            <a:pPr algn="ctr"/>
            <a:r>
              <a:rPr lang="vi-VN" altLang="en-US" sz="1900" b="1" u="sng" noProof="1">
                <a:solidFill>
                  <a:schemeClr val="bg1"/>
                </a:solidFill>
                <a:latin typeface="+mj-lt"/>
                <a:cs typeface="Times New Roman" panose="02020603050405020304" pitchFamily="18" charset="0"/>
              </a:rPr>
              <a:t>Hướng dẫn</a:t>
            </a:r>
          </a:p>
          <a:p>
            <a:r>
              <a:rPr lang="vi-VN" altLang="en-US" sz="1900" noProof="1">
                <a:solidFill>
                  <a:schemeClr val="bg1"/>
                </a:solidFill>
                <a:latin typeface="+mj-lt"/>
                <a:cs typeface="Times New Roman" panose="02020603050405020304" pitchFamily="18" charset="0"/>
              </a:rPr>
              <a:t>1 - </a:t>
            </a:r>
            <a:r>
              <a:rPr lang="vi-VN" altLang="en-US" sz="1900" noProof="1">
                <a:solidFill>
                  <a:schemeClr val="bg1"/>
                </a:solidFill>
                <a:latin typeface="+mj-lt"/>
                <a:cs typeface="Times New Roman" panose="02020603050405020304" pitchFamily="18" charset="0"/>
              </a:rPr>
              <a:t>Cho </a:t>
            </a:r>
            <a:r>
              <a:rPr lang="en-US" altLang="en-US" sz="1900" noProof="1" smtClean="0">
                <a:solidFill>
                  <a:schemeClr val="bg1"/>
                </a:solidFill>
                <a:latin typeface="+mj-lt"/>
                <a:cs typeface="Times New Roman" panose="02020603050405020304" pitchFamily="18" charset="0"/>
              </a:rPr>
              <a:t>dưa hấu </a:t>
            </a:r>
            <a:r>
              <a:rPr lang="vi-VN" altLang="en-US" sz="1900" noProof="1" smtClean="0">
                <a:solidFill>
                  <a:schemeClr val="bg1"/>
                </a:solidFill>
                <a:latin typeface="+mj-lt"/>
                <a:cs typeface="Times New Roman" panose="02020603050405020304" pitchFamily="18" charset="0"/>
              </a:rPr>
              <a:t>vào </a:t>
            </a:r>
            <a:r>
              <a:rPr lang="vi-VN" altLang="en-US" sz="1900" noProof="1">
                <a:solidFill>
                  <a:schemeClr val="bg1"/>
                </a:solidFill>
                <a:latin typeface="+mj-lt"/>
                <a:cs typeface="Times New Roman" panose="02020603050405020304" pitchFamily="18" charset="0"/>
              </a:rPr>
              <a:t>tô</a:t>
            </a:r>
          </a:p>
          <a:p>
            <a:r>
              <a:rPr lang="vi-VN" altLang="en-US" sz="1900" noProof="1">
                <a:solidFill>
                  <a:schemeClr val="bg1"/>
                </a:solidFill>
                <a:latin typeface="+mj-lt"/>
                <a:cs typeface="Times New Roman" panose="02020603050405020304" pitchFamily="18" charset="0"/>
              </a:rPr>
              <a:t>2 - Nghiền </a:t>
            </a:r>
            <a:r>
              <a:rPr lang="vi-VN" altLang="en-US" sz="1900" noProof="1">
                <a:solidFill>
                  <a:schemeClr val="bg1"/>
                </a:solidFill>
                <a:latin typeface="+mj-lt"/>
                <a:cs typeface="Times New Roman" panose="02020603050405020304" pitchFamily="18" charset="0"/>
              </a:rPr>
              <a:t>nát </a:t>
            </a:r>
            <a:r>
              <a:rPr lang="en-US" altLang="en-US" sz="1900" noProof="1" smtClean="0">
                <a:solidFill>
                  <a:schemeClr val="bg1"/>
                </a:solidFill>
                <a:latin typeface="+mj-lt"/>
                <a:cs typeface="Times New Roman" panose="02020603050405020304" pitchFamily="18" charset="0"/>
              </a:rPr>
              <a:t>dưa hấu</a:t>
            </a:r>
            <a:endParaRPr lang="vi-VN" altLang="en-US" sz="1900" noProof="1">
              <a:solidFill>
                <a:schemeClr val="bg1"/>
              </a:solidFill>
              <a:latin typeface="+mj-lt"/>
              <a:cs typeface="Times New Roman" panose="02020603050405020304" pitchFamily="18" charset="0"/>
            </a:endParaRPr>
          </a:p>
          <a:p>
            <a:r>
              <a:rPr lang="vi-VN" altLang="en-US" sz="1900" noProof="1">
                <a:solidFill>
                  <a:schemeClr val="bg1"/>
                </a:solidFill>
                <a:latin typeface="+mj-lt"/>
                <a:cs typeface="Times New Roman" panose="02020603050405020304" pitchFamily="18" charset="0"/>
              </a:rPr>
              <a:t>3 - Cho sữa chua và mật ong vào tô.</a:t>
            </a:r>
          </a:p>
          <a:p>
            <a:r>
              <a:rPr lang="vi-VN" altLang="en-US" sz="1900" noProof="1">
                <a:solidFill>
                  <a:schemeClr val="bg1"/>
                </a:solidFill>
                <a:latin typeface="+mj-lt"/>
                <a:cs typeface="Times New Roman" panose="02020603050405020304" pitchFamily="18" charset="0"/>
              </a:rPr>
              <a:t>4 - Trộn đều hỗn hợp.</a:t>
            </a:r>
          </a:p>
          <a:p>
            <a:r>
              <a:rPr lang="vi-VN" altLang="en-US" sz="1900" noProof="1">
                <a:solidFill>
                  <a:schemeClr val="bg1"/>
                </a:solidFill>
                <a:latin typeface="+mj-lt"/>
                <a:cs typeface="Times New Roman" panose="02020603050405020304" pitchFamily="18" charset="0"/>
              </a:rPr>
              <a:t>5 - Cho hỗn hợp vào khuôn làm kem</a:t>
            </a:r>
          </a:p>
          <a:p>
            <a:r>
              <a:rPr lang="vi-VN" altLang="en-US" sz="1900" noProof="1">
                <a:solidFill>
                  <a:schemeClr val="bg1"/>
                </a:solidFill>
                <a:latin typeface="+mj-lt"/>
                <a:cs typeface="Times New Roman" panose="02020603050405020304" pitchFamily="18" charset="0"/>
              </a:rPr>
              <a:t>6 - Đặt khuôn kem vào ngăn đá tủ lạnh trong thời gian ít nhất 4 tiếng</a:t>
            </a:r>
          </a:p>
          <a:p>
            <a:r>
              <a:rPr lang="vi-VN" altLang="en-US" sz="1900" noProof="1">
                <a:solidFill>
                  <a:schemeClr val="bg1"/>
                </a:solidFill>
                <a:latin typeface="+mj-lt"/>
                <a:cs typeface="Times New Roman" panose="02020603050405020304" pitchFamily="18" charset="0"/>
              </a:rPr>
              <a:t>7 - Lấy kem ra thưởng thức.</a:t>
            </a:r>
            <a:endParaRPr lang="en-US" sz="1900">
              <a:solidFill>
                <a:schemeClr val="bg1"/>
              </a:solidFill>
              <a:latin typeface="+mj-lt"/>
            </a:endParaRPr>
          </a:p>
        </p:txBody>
      </p:sp>
      <p:sp>
        <p:nvSpPr>
          <p:cNvPr id="6" name="Rectangle 5"/>
          <p:cNvSpPr/>
          <p:nvPr/>
        </p:nvSpPr>
        <p:spPr>
          <a:xfrm>
            <a:off x="477077" y="1324065"/>
            <a:ext cx="4929809" cy="1938992"/>
          </a:xfrm>
          <a:prstGeom prst="rect">
            <a:avLst/>
          </a:prstGeom>
        </p:spPr>
        <p:txBody>
          <a:bodyPr wrap="square">
            <a:spAutoFit/>
          </a:bodyPr>
          <a:lstStyle/>
          <a:p>
            <a:pPr>
              <a:lnSpc>
                <a:spcPct val="150000"/>
              </a:lnSpc>
            </a:pPr>
            <a:r>
              <a:rPr lang="nl-NL" sz="2000" smtClean="0"/>
              <a:t>1. Từ </a:t>
            </a:r>
            <a:r>
              <a:rPr lang="nl-NL" sz="2000"/>
              <a:t>công thức làm kem sữa chua dưa hấu, muốn làm thành món kem sữa chua xoài, em đổi nguyên liệu từ </a:t>
            </a:r>
            <a:r>
              <a:rPr lang="nl-NL" sz="2000">
                <a:solidFill>
                  <a:srgbClr val="FF0000"/>
                </a:solidFill>
              </a:rPr>
              <a:t>dưa hấu </a:t>
            </a:r>
            <a:r>
              <a:rPr lang="nl-NL" sz="2000"/>
              <a:t>thành </a:t>
            </a:r>
            <a:r>
              <a:rPr lang="nl-NL" sz="2000" smtClean="0">
                <a:solidFill>
                  <a:srgbClr val="FF0000"/>
                </a:solidFill>
              </a:rPr>
              <a:t>Xoài</a:t>
            </a:r>
            <a:r>
              <a:rPr lang="nl-NL" sz="2000"/>
              <a:t>.</a:t>
            </a:r>
            <a:endParaRPr lang="en-US" sz="2000"/>
          </a:p>
        </p:txBody>
      </p:sp>
      <p:sp>
        <p:nvSpPr>
          <p:cNvPr id="7" name="Rectangle 6"/>
          <p:cNvSpPr/>
          <p:nvPr/>
        </p:nvSpPr>
        <p:spPr>
          <a:xfrm>
            <a:off x="477077" y="3425823"/>
            <a:ext cx="4807726" cy="1015663"/>
          </a:xfrm>
          <a:prstGeom prst="rect">
            <a:avLst/>
          </a:prstGeom>
        </p:spPr>
        <p:txBody>
          <a:bodyPr wrap="none">
            <a:spAutoFit/>
          </a:bodyPr>
          <a:lstStyle/>
          <a:p>
            <a:pPr>
              <a:lnSpc>
                <a:spcPct val="150000"/>
              </a:lnSpc>
            </a:pPr>
            <a:r>
              <a:rPr lang="nl-NL" sz="2000" smtClean="0"/>
              <a:t>2. Tìm </a:t>
            </a:r>
            <a:r>
              <a:rPr lang="nl-NL" sz="2000"/>
              <a:t>lần lượt từ đầu đến cuối văn </a:t>
            </a:r>
            <a:r>
              <a:rPr lang="nl-NL" sz="2000"/>
              <a:t>bản </a:t>
            </a:r>
            <a:endParaRPr lang="nl-NL" sz="2000" smtClean="0"/>
          </a:p>
          <a:p>
            <a:pPr>
              <a:lnSpc>
                <a:spcPct val="150000"/>
              </a:lnSpc>
            </a:pPr>
            <a:r>
              <a:rPr lang="nl-NL" sz="2000" smtClean="0"/>
              <a:t>để </a:t>
            </a:r>
            <a:r>
              <a:rPr lang="nl-NL" sz="2000"/>
              <a:t>tìm từ </a:t>
            </a:r>
            <a:r>
              <a:rPr lang="nl-NL" sz="2000">
                <a:solidFill>
                  <a:srgbClr val="FF0000"/>
                </a:solidFill>
              </a:rPr>
              <a:t>“dưa </a:t>
            </a:r>
            <a:r>
              <a:rPr lang="nl-NL" sz="2000">
                <a:solidFill>
                  <a:srgbClr val="FF0000"/>
                </a:solidFill>
              </a:rPr>
              <a:t>hấu</a:t>
            </a:r>
            <a:r>
              <a:rPr lang="nl-NL" sz="2000" smtClean="0">
                <a:solidFill>
                  <a:srgbClr val="FF0000"/>
                </a:solidFill>
              </a:rPr>
              <a:t>” </a:t>
            </a:r>
            <a:r>
              <a:rPr lang="nl-NL" sz="2000" smtClean="0"/>
              <a:t>thay thành từ </a:t>
            </a:r>
            <a:r>
              <a:rPr lang="nl-NL" sz="2000" smtClean="0">
                <a:solidFill>
                  <a:srgbClr val="FF0000"/>
                </a:solidFill>
              </a:rPr>
              <a:t>“Xoài” </a:t>
            </a:r>
            <a:endParaRPr lang="en-US" sz="2000">
              <a:solidFill>
                <a:srgbClr val="FF0000"/>
              </a:solidFill>
            </a:endParaRPr>
          </a:p>
        </p:txBody>
      </p:sp>
      <p:sp>
        <p:nvSpPr>
          <p:cNvPr id="8" name="Rectangle 7"/>
          <p:cNvSpPr/>
          <p:nvPr/>
        </p:nvSpPr>
        <p:spPr>
          <a:xfrm>
            <a:off x="416035" y="4651513"/>
            <a:ext cx="4929809" cy="116619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000" smtClean="0">
                <a:solidFill>
                  <a:srgbClr val="002060"/>
                </a:solidFill>
              </a:rPr>
              <a:t>3. Để </a:t>
            </a:r>
            <a:r>
              <a:rPr lang="nl-NL" sz="2000">
                <a:solidFill>
                  <a:srgbClr val="002060"/>
                </a:solidFill>
              </a:rPr>
              <a:t>chỉnh sửa văn bản nhanh hơn</a:t>
            </a:r>
            <a:r>
              <a:rPr lang="nl-NL" sz="2000">
                <a:solidFill>
                  <a:srgbClr val="002060"/>
                </a:solidFill>
              </a:rPr>
              <a:t>, </a:t>
            </a:r>
            <a:r>
              <a:rPr lang="nl-NL" sz="2000" smtClean="0">
                <a:solidFill>
                  <a:srgbClr val="002060"/>
                </a:solidFill>
              </a:rPr>
              <a:t>ta </a:t>
            </a:r>
            <a:r>
              <a:rPr lang="nl-NL" sz="2000">
                <a:solidFill>
                  <a:srgbClr val="002060"/>
                </a:solidFill>
              </a:rPr>
              <a:t>có thể dùng công cụ </a:t>
            </a:r>
            <a:r>
              <a:rPr lang="nl-NL" sz="2000">
                <a:solidFill>
                  <a:srgbClr val="FF0000"/>
                </a:solidFill>
              </a:rPr>
              <a:t>tìm kiếm và thay thế</a:t>
            </a:r>
            <a:r>
              <a:rPr lang="nl-NL" sz="2000">
                <a:solidFill>
                  <a:srgbClr val="002060"/>
                </a:solidFill>
              </a:rPr>
              <a:t>.</a:t>
            </a:r>
            <a:endParaRPr lang="en-US" sz="2000">
              <a:solidFill>
                <a:srgbClr val="00206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803" y="807612"/>
            <a:ext cx="6015135" cy="5641909"/>
          </a:xfrm>
          <a:prstGeom prst="rect">
            <a:avLst/>
          </a:prstGeom>
        </p:spPr>
      </p:pic>
      <p:sp>
        <p:nvSpPr>
          <p:cNvPr id="16" name="Rectangle 15"/>
          <p:cNvSpPr/>
          <p:nvPr/>
        </p:nvSpPr>
        <p:spPr>
          <a:xfrm>
            <a:off x="6274903" y="1976444"/>
            <a:ext cx="980662" cy="3048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smtClean="0">
                <a:solidFill>
                  <a:schemeClr val="tx1"/>
                </a:solidFill>
              </a:rPr>
              <a:t>xoài</a:t>
            </a:r>
            <a:endParaRPr lang="en-US" sz="2000">
              <a:solidFill>
                <a:schemeClr val="tx1"/>
              </a:solidFill>
            </a:endParaRPr>
          </a:p>
        </p:txBody>
      </p:sp>
      <p:sp>
        <p:nvSpPr>
          <p:cNvPr id="17" name="Rectangle 16"/>
          <p:cNvSpPr/>
          <p:nvPr/>
        </p:nvSpPr>
        <p:spPr>
          <a:xfrm>
            <a:off x="7017025" y="3933654"/>
            <a:ext cx="1000540" cy="3048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xoài</a:t>
            </a:r>
            <a:endParaRPr lang="en-US" sz="2000">
              <a:solidFill>
                <a:schemeClr val="tx1"/>
              </a:solidFill>
            </a:endParaRPr>
          </a:p>
        </p:txBody>
      </p:sp>
      <p:sp>
        <p:nvSpPr>
          <p:cNvPr id="18" name="Rectangle 17"/>
          <p:cNvSpPr/>
          <p:nvPr/>
        </p:nvSpPr>
        <p:spPr>
          <a:xfrm>
            <a:off x="7765773" y="4238454"/>
            <a:ext cx="1040295" cy="289306"/>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smtClean="0">
                <a:solidFill>
                  <a:schemeClr val="tx1"/>
                </a:solidFill>
              </a:rPr>
              <a:t>xoài</a:t>
            </a:r>
            <a:endParaRPr lang="en-US" sz="2200">
              <a:solidFill>
                <a:schemeClr val="tx1"/>
              </a:solidFill>
            </a:endParaRPr>
          </a:p>
        </p:txBody>
      </p:sp>
    </p:spTree>
    <p:extLst>
      <p:ext uri="{BB962C8B-B14F-4D97-AF65-F5344CB8AC3E}">
        <p14:creationId xmlns:p14="http://schemas.microsoft.com/office/powerpoint/2010/main" val="127476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38">
            <a:extLst>
              <a:ext uri="{FF2B5EF4-FFF2-40B4-BE49-F238E27FC236}">
                <a16:creationId xmlns="" xmlns:a16="http://schemas.microsoft.com/office/drawing/2014/main" id="{EF8CD064-05F2-4945-B8DC-A9F56B3C92CD}"/>
              </a:ext>
            </a:extLst>
          </p:cNvPr>
          <p:cNvSpPr>
            <a:spLocks noChangeAspect="1"/>
          </p:cNvSpPr>
          <p:nvPr/>
        </p:nvSpPr>
        <p:spPr>
          <a:xfrm>
            <a:off x="1412003" y="2661773"/>
            <a:ext cx="521208" cy="405555"/>
          </a:xfrm>
          <a:custGeom>
            <a:avLst/>
            <a:gdLst>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88910 w 3865288"/>
              <a:gd name="connsiteY20" fmla="*/ 177421 h 3007610"/>
              <a:gd name="connsiteX21" fmla="*/ 682924 w 3865288"/>
              <a:gd name="connsiteY21" fmla="*/ 0 h 3007610"/>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62094 w 3865288"/>
              <a:gd name="connsiteY20" fmla="*/ 164013 h 3007610"/>
              <a:gd name="connsiteX21" fmla="*/ 682924 w 3865288"/>
              <a:gd name="connsiteY21" fmla="*/ 0 h 300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65288" h="3007610">
                <a:moveTo>
                  <a:pt x="296870" y="263283"/>
                </a:moveTo>
                <a:lnTo>
                  <a:pt x="1229426" y="364513"/>
                </a:lnTo>
                <a:lnTo>
                  <a:pt x="1461439" y="682388"/>
                </a:lnTo>
                <a:lnTo>
                  <a:pt x="2937058" y="854705"/>
                </a:lnTo>
                <a:cubicBezTo>
                  <a:pt x="3245418" y="884374"/>
                  <a:pt x="3271508" y="1057167"/>
                  <a:pt x="3289645" y="1194179"/>
                </a:cubicBezTo>
                <a:lnTo>
                  <a:pt x="3597846" y="3007610"/>
                </a:lnTo>
                <a:lnTo>
                  <a:pt x="346298" y="2636865"/>
                </a:lnTo>
                <a:lnTo>
                  <a:pt x="0" y="502119"/>
                </a:lnTo>
                <a:lnTo>
                  <a:pt x="282628" y="498143"/>
                </a:lnTo>
                <a:lnTo>
                  <a:pt x="296870" y="263283"/>
                </a:lnTo>
                <a:close/>
                <a:moveTo>
                  <a:pt x="682924" y="0"/>
                </a:moveTo>
                <a:lnTo>
                  <a:pt x="1570028" y="109182"/>
                </a:lnTo>
                <a:lnTo>
                  <a:pt x="1829336" y="436728"/>
                </a:lnTo>
                <a:lnTo>
                  <a:pt x="3664960" y="668740"/>
                </a:lnTo>
                <a:cubicBezTo>
                  <a:pt x="3883700" y="698983"/>
                  <a:pt x="3875827" y="816690"/>
                  <a:pt x="3856028" y="1009934"/>
                </a:cubicBezTo>
                <a:lnTo>
                  <a:pt x="3612623" y="3007017"/>
                </a:lnTo>
                <a:lnTo>
                  <a:pt x="3487539" y="1084997"/>
                </a:lnTo>
                <a:cubicBezTo>
                  <a:pt x="3489715" y="954256"/>
                  <a:pt x="3444181" y="835439"/>
                  <a:pt x="3255527" y="812041"/>
                </a:cubicBezTo>
                <a:lnTo>
                  <a:pt x="1651915" y="614149"/>
                </a:lnTo>
                <a:lnTo>
                  <a:pt x="1372136" y="279779"/>
                </a:lnTo>
                <a:lnTo>
                  <a:pt x="662094" y="164013"/>
                </a:lnTo>
                <a:cubicBezTo>
                  <a:pt x="675742" y="104873"/>
                  <a:pt x="669276" y="59140"/>
                  <a:pt x="6829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7" name="Frame 1">
            <a:extLst>
              <a:ext uri="{FF2B5EF4-FFF2-40B4-BE49-F238E27FC236}">
                <a16:creationId xmlns="" xmlns:a16="http://schemas.microsoft.com/office/drawing/2014/main" id="{409C3248-AD02-42DD-A6C2-4FDE7ABC84F2}"/>
              </a:ext>
            </a:extLst>
          </p:cNvPr>
          <p:cNvSpPr>
            <a:spLocks noChangeAspect="1"/>
          </p:cNvSpPr>
          <p:nvPr/>
        </p:nvSpPr>
        <p:spPr>
          <a:xfrm>
            <a:off x="1409745" y="4641332"/>
            <a:ext cx="521208" cy="521208"/>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3" name="Text Placeholder 32"/>
          <p:cNvSpPr>
            <a:spLocks noGrp="1"/>
          </p:cNvSpPr>
          <p:nvPr>
            <p:ph type="body" sz="quarter" idx="10"/>
          </p:nvPr>
        </p:nvSpPr>
        <p:spPr>
          <a:xfrm>
            <a:off x="0" y="253384"/>
            <a:ext cx="8700167" cy="535531"/>
          </a:xfrm>
          <a:prstGeom prst="rect">
            <a:avLst/>
          </a:prstGeom>
        </p:spPr>
        <p:txBody>
          <a:bodyPr wrap="square">
            <a:spAutoFit/>
          </a:bodyPr>
          <a:lstStyle/>
          <a:p>
            <a:r>
              <a:rPr lang="en-US" sz="3200" b="1" smtClean="0">
                <a:solidFill>
                  <a:srgbClr val="002060"/>
                </a:solidFill>
              </a:rPr>
              <a:t>2. </a:t>
            </a:r>
            <a:r>
              <a:rPr lang="en-US" sz="3200" b="1">
                <a:solidFill>
                  <a:srgbClr val="002060"/>
                </a:solidFill>
              </a:rPr>
              <a:t>Sử dụng công cụ tìm kiếm và thay thế</a:t>
            </a:r>
            <a:endParaRPr lang="en-US" sz="3200">
              <a:solidFill>
                <a:srgbClr val="002060"/>
              </a:solidFill>
            </a:endParaRPr>
          </a:p>
        </p:txBody>
      </p:sp>
      <p:sp>
        <p:nvSpPr>
          <p:cNvPr id="34" name="Rectangle 33"/>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7807" y="1060174"/>
            <a:ext cx="4823791" cy="54731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150000"/>
              </a:lnSpc>
            </a:pPr>
            <a:r>
              <a:rPr lang="en-US" altLang="en-US" sz="2200" b="1" u="sng" smtClean="0">
                <a:solidFill>
                  <a:srgbClr val="002060"/>
                </a:solidFill>
                <a:latin typeface="+mj-lt"/>
                <a:cs typeface="Times New Roman" pitchFamily="18" charset="0"/>
              </a:rPr>
              <a:t>NHIỆM VỤ 1: THỰC HÀNH</a:t>
            </a:r>
          </a:p>
          <a:p>
            <a:pPr marL="342900" indent="-342900" eaLnBrk="0" hangingPunct="0">
              <a:lnSpc>
                <a:spcPct val="150000"/>
              </a:lnSpc>
              <a:buFont typeface="Arial" pitchFamily="34" charset="0"/>
              <a:buChar char="•"/>
            </a:pPr>
            <a:r>
              <a:rPr lang="en-US" sz="2200" smtClean="0">
                <a:solidFill>
                  <a:srgbClr val="002060"/>
                </a:solidFill>
                <a:latin typeface="+mj-lt"/>
                <a:cs typeface="Times New Roman" pitchFamily="18" charset="0"/>
              </a:rPr>
              <a:t>Mỗi </a:t>
            </a:r>
            <a:r>
              <a:rPr lang="en-US" sz="2200">
                <a:solidFill>
                  <a:srgbClr val="002060"/>
                </a:solidFill>
                <a:latin typeface="+mj-lt"/>
                <a:cs typeface="Times New Roman" pitchFamily="18" charset="0"/>
              </a:rPr>
              <a:t>máy tính </a:t>
            </a:r>
            <a:r>
              <a:rPr lang="en-US" sz="2200">
                <a:solidFill>
                  <a:srgbClr val="002060"/>
                </a:solidFill>
                <a:latin typeface="+mj-lt"/>
                <a:cs typeface="Times New Roman" pitchFamily="18" charset="0"/>
              </a:rPr>
              <a:t>(</a:t>
            </a:r>
            <a:r>
              <a:rPr lang="en-US" sz="2200" smtClean="0">
                <a:solidFill>
                  <a:srgbClr val="002060"/>
                </a:solidFill>
                <a:latin typeface="+mj-lt"/>
                <a:cs typeface="Times New Roman" pitchFamily="18" charset="0"/>
              </a:rPr>
              <a:t>1 - 2 HS</a:t>
            </a:r>
            <a:r>
              <a:rPr lang="en-US" sz="2200">
                <a:solidFill>
                  <a:srgbClr val="002060"/>
                </a:solidFill>
                <a:latin typeface="+mj-lt"/>
                <a:cs typeface="Times New Roman" pitchFamily="18" charset="0"/>
              </a:rPr>
              <a:t>) khởi động máy tính và phần mềm Word, nhập nội dung công thức làm kem sữa chua dưa hấu</a:t>
            </a:r>
            <a:r>
              <a:rPr lang="vi-VN" altLang="en-US" sz="2200">
                <a:solidFill>
                  <a:srgbClr val="002060"/>
                </a:solidFill>
                <a:latin typeface="+mj-lt"/>
                <a:cs typeface="Times New Roman" pitchFamily="18" charset="0"/>
              </a:rPr>
              <a:t>.</a:t>
            </a:r>
            <a:endParaRPr lang="en-US" sz="2200">
              <a:solidFill>
                <a:srgbClr val="002060"/>
              </a:solidFill>
              <a:latin typeface="+mj-lt"/>
              <a:cs typeface="Times New Roman" pitchFamily="18" charset="0"/>
            </a:endParaRPr>
          </a:p>
          <a:p>
            <a:pPr marL="342900" indent="-342900" eaLnBrk="0" hangingPunct="0">
              <a:lnSpc>
                <a:spcPct val="150000"/>
              </a:lnSpc>
              <a:buFont typeface="Arial" pitchFamily="34" charset="0"/>
              <a:buChar char="•"/>
            </a:pPr>
            <a:r>
              <a:rPr lang="en-US" sz="2200" smtClean="0">
                <a:solidFill>
                  <a:srgbClr val="002060"/>
                </a:solidFill>
                <a:latin typeface="+mj-lt"/>
                <a:cs typeface="Times New Roman" pitchFamily="18" charset="0"/>
              </a:rPr>
              <a:t>Thực </a:t>
            </a:r>
            <a:r>
              <a:rPr lang="en-US" sz="2200">
                <a:solidFill>
                  <a:srgbClr val="002060"/>
                </a:solidFill>
                <a:latin typeface="+mj-lt"/>
                <a:cs typeface="Times New Roman" pitchFamily="18" charset="0"/>
              </a:rPr>
              <a:t>hiện các thao tác định dạng để có kết quả như H5.22</a:t>
            </a:r>
          </a:p>
          <a:p>
            <a:pPr marL="342900" indent="-342900" eaLnBrk="0" hangingPunct="0">
              <a:lnSpc>
                <a:spcPct val="150000"/>
              </a:lnSpc>
              <a:buFont typeface="Arial" pitchFamily="34" charset="0"/>
              <a:buChar char="•"/>
            </a:pPr>
            <a:r>
              <a:rPr lang="en-US" sz="2200" smtClean="0">
                <a:solidFill>
                  <a:srgbClr val="002060"/>
                </a:solidFill>
                <a:latin typeface="+mj-lt"/>
                <a:cs typeface="Times New Roman" pitchFamily="18" charset="0"/>
              </a:rPr>
              <a:t>Lưu </a:t>
            </a:r>
            <a:r>
              <a:rPr lang="en-US" sz="2200">
                <a:solidFill>
                  <a:srgbClr val="002060"/>
                </a:solidFill>
                <a:latin typeface="+mj-lt"/>
                <a:cs typeface="Times New Roman" pitchFamily="18" charset="0"/>
              </a:rPr>
              <a:t>lại tệp bằng tên: kemsuachua-duahau.docx</a:t>
            </a:r>
            <a:endParaRPr lang="en-US" sz="2200">
              <a:solidFill>
                <a:srgbClr val="002060"/>
              </a:solidFill>
              <a:latin typeface="+mj-lt"/>
              <a:cs typeface="Times New Roman" pitchFamily="18" charset="0"/>
            </a:endParaRPr>
          </a:p>
        </p:txBody>
      </p:sp>
      <p:sp>
        <p:nvSpPr>
          <p:cNvPr id="38" name="Rectangle 37"/>
          <p:cNvSpPr/>
          <p:nvPr/>
        </p:nvSpPr>
        <p:spPr>
          <a:xfrm>
            <a:off x="5804450" y="1107550"/>
            <a:ext cx="5711687" cy="5378395"/>
          </a:xfrm>
          <a:prstGeom prst="rect">
            <a:avLst/>
          </a:prstGeom>
        </p:spPr>
        <p:txBody>
          <a:bodyPr wrap="square">
            <a:spAutoFit/>
          </a:bodyPr>
          <a:lstStyle/>
          <a:p>
            <a:pPr algn="ctr">
              <a:lnSpc>
                <a:spcPct val="150000"/>
              </a:lnSpc>
            </a:pPr>
            <a:r>
              <a:rPr lang="vi-VN" altLang="en-US" sz="2000" b="1" noProof="1">
                <a:solidFill>
                  <a:schemeClr val="bg1"/>
                </a:solidFill>
                <a:latin typeface="+mj-lt"/>
                <a:cs typeface="Times New Roman" panose="02020603050405020304" pitchFamily="18" charset="0"/>
              </a:rPr>
              <a:t>Kem sữa chua dưa hấu</a:t>
            </a:r>
          </a:p>
          <a:p>
            <a:pPr algn="ctr">
              <a:lnSpc>
                <a:spcPct val="150000"/>
              </a:lnSpc>
            </a:pPr>
            <a:r>
              <a:rPr lang="vi-VN" altLang="en-US" sz="1900" b="1" u="sng" noProof="1">
                <a:solidFill>
                  <a:schemeClr val="bg1"/>
                </a:solidFill>
                <a:latin typeface="+mj-lt"/>
                <a:cs typeface="Times New Roman" panose="02020603050405020304" pitchFamily="18" charset="0"/>
              </a:rPr>
              <a:t>Nguyên Liệu</a:t>
            </a:r>
          </a:p>
          <a:p>
            <a:pPr marL="342900" indent="-342900">
              <a:buFont typeface="Arial" pitchFamily="34" charset="0"/>
              <a:buChar char="•"/>
            </a:pPr>
            <a:r>
              <a:rPr lang="vi-VN" altLang="en-US" sz="1900" noProof="1">
                <a:solidFill>
                  <a:schemeClr val="bg1"/>
                </a:solidFill>
                <a:latin typeface="+mj-lt"/>
                <a:cs typeface="Times New Roman" panose="02020603050405020304" pitchFamily="18" charset="0"/>
              </a:rPr>
              <a:t>Dưa hấu: 250 g</a:t>
            </a:r>
          </a:p>
          <a:p>
            <a:pPr marL="342900" indent="-342900">
              <a:buFont typeface="Arial" pitchFamily="34" charset="0"/>
              <a:buChar char="•"/>
            </a:pPr>
            <a:r>
              <a:rPr lang="vi-VN" altLang="en-US" sz="1900" noProof="1">
                <a:solidFill>
                  <a:schemeClr val="bg1"/>
                </a:solidFill>
                <a:latin typeface="+mj-lt"/>
                <a:cs typeface="Times New Roman" panose="02020603050405020304" pitchFamily="18" charset="0"/>
              </a:rPr>
              <a:t>Sữa chua: 100g</a:t>
            </a:r>
          </a:p>
          <a:p>
            <a:pPr marL="342900" indent="-342900">
              <a:buFont typeface="Arial" pitchFamily="34" charset="0"/>
              <a:buChar char="•"/>
            </a:pPr>
            <a:r>
              <a:rPr lang="vi-VN" altLang="en-US" sz="1900" noProof="1">
                <a:solidFill>
                  <a:schemeClr val="bg1"/>
                </a:solidFill>
                <a:latin typeface="+mj-lt"/>
                <a:cs typeface="Times New Roman" panose="02020603050405020304" pitchFamily="18" charset="0"/>
              </a:rPr>
              <a:t>Mật ong: 1 thìa cà phê</a:t>
            </a:r>
          </a:p>
          <a:p>
            <a:pPr algn="ctr"/>
            <a:r>
              <a:rPr lang="vi-VN" altLang="en-US" sz="1900" b="1" u="sng" noProof="1">
                <a:solidFill>
                  <a:schemeClr val="bg1"/>
                </a:solidFill>
                <a:latin typeface="+mj-lt"/>
                <a:cs typeface="Times New Roman" panose="02020603050405020304" pitchFamily="18" charset="0"/>
              </a:rPr>
              <a:t>Dụng cụ</a:t>
            </a:r>
          </a:p>
          <a:p>
            <a:pPr marL="342900" indent="-342900">
              <a:buFont typeface="Arial" pitchFamily="34" charset="0"/>
              <a:buChar char="•"/>
            </a:pPr>
            <a:r>
              <a:rPr lang="vi-VN" altLang="en-US" sz="1900" noProof="1">
                <a:solidFill>
                  <a:schemeClr val="bg1"/>
                </a:solidFill>
                <a:latin typeface="+mj-lt"/>
                <a:cs typeface="Times New Roman" panose="02020603050405020304" pitchFamily="18" charset="0"/>
              </a:rPr>
              <a:t>1 tô to</a:t>
            </a:r>
          </a:p>
          <a:p>
            <a:pPr marL="342900" indent="-342900">
              <a:buFont typeface="Arial" pitchFamily="34" charset="0"/>
              <a:buChar char="•"/>
            </a:pPr>
            <a:r>
              <a:rPr lang="vi-VN" altLang="en-US" sz="1900" noProof="1">
                <a:solidFill>
                  <a:schemeClr val="bg1"/>
                </a:solidFill>
                <a:latin typeface="+mj-lt"/>
                <a:cs typeface="Times New Roman" panose="02020603050405020304" pitchFamily="18" charset="0"/>
              </a:rPr>
              <a:t>4 khuôn làm kem</a:t>
            </a:r>
          </a:p>
          <a:p>
            <a:pPr algn="ctr"/>
            <a:r>
              <a:rPr lang="vi-VN" altLang="en-US" sz="1900" b="1" u="sng" noProof="1">
                <a:solidFill>
                  <a:schemeClr val="bg1"/>
                </a:solidFill>
                <a:latin typeface="+mj-lt"/>
                <a:cs typeface="Times New Roman" panose="02020603050405020304" pitchFamily="18" charset="0"/>
              </a:rPr>
              <a:t>Hướng dẫn</a:t>
            </a:r>
          </a:p>
          <a:p>
            <a:r>
              <a:rPr lang="vi-VN" altLang="en-US" sz="1900" noProof="1">
                <a:solidFill>
                  <a:schemeClr val="bg1"/>
                </a:solidFill>
                <a:latin typeface="+mj-lt"/>
                <a:cs typeface="Times New Roman" panose="02020603050405020304" pitchFamily="18" charset="0"/>
              </a:rPr>
              <a:t>1 - Cho dưa hấu vào tô</a:t>
            </a:r>
          </a:p>
          <a:p>
            <a:r>
              <a:rPr lang="vi-VN" altLang="en-US" sz="1900" noProof="1">
                <a:solidFill>
                  <a:schemeClr val="bg1"/>
                </a:solidFill>
                <a:latin typeface="+mj-lt"/>
                <a:cs typeface="Times New Roman" panose="02020603050405020304" pitchFamily="18" charset="0"/>
              </a:rPr>
              <a:t>2 - Nghiền nát dưa hấu,</a:t>
            </a:r>
          </a:p>
          <a:p>
            <a:r>
              <a:rPr lang="vi-VN" altLang="en-US" sz="1900" noProof="1">
                <a:solidFill>
                  <a:schemeClr val="bg1"/>
                </a:solidFill>
                <a:latin typeface="+mj-lt"/>
                <a:cs typeface="Times New Roman" panose="02020603050405020304" pitchFamily="18" charset="0"/>
              </a:rPr>
              <a:t>3 - Cho sữa chua và mật ong vào tô.</a:t>
            </a:r>
          </a:p>
          <a:p>
            <a:r>
              <a:rPr lang="vi-VN" altLang="en-US" sz="1900" noProof="1">
                <a:solidFill>
                  <a:schemeClr val="bg1"/>
                </a:solidFill>
                <a:latin typeface="+mj-lt"/>
                <a:cs typeface="Times New Roman" panose="02020603050405020304" pitchFamily="18" charset="0"/>
              </a:rPr>
              <a:t>4 - Trộn đều hỗn hợp.</a:t>
            </a:r>
          </a:p>
          <a:p>
            <a:r>
              <a:rPr lang="vi-VN" altLang="en-US" sz="1900" noProof="1">
                <a:solidFill>
                  <a:schemeClr val="bg1"/>
                </a:solidFill>
                <a:latin typeface="+mj-lt"/>
                <a:cs typeface="Times New Roman" panose="02020603050405020304" pitchFamily="18" charset="0"/>
              </a:rPr>
              <a:t>5 - Cho hỗn hợp vào khuôn làm kem</a:t>
            </a:r>
          </a:p>
          <a:p>
            <a:r>
              <a:rPr lang="vi-VN" altLang="en-US" sz="1900" noProof="1">
                <a:solidFill>
                  <a:schemeClr val="bg1"/>
                </a:solidFill>
                <a:latin typeface="+mj-lt"/>
                <a:cs typeface="Times New Roman" panose="02020603050405020304" pitchFamily="18" charset="0"/>
              </a:rPr>
              <a:t>6 - Đặt khuôn kem vào ngăn đá tủ lạnh trong thời gian ít nhất 4 tiếng</a:t>
            </a:r>
          </a:p>
          <a:p>
            <a:r>
              <a:rPr lang="vi-VN" altLang="en-US" sz="1900" noProof="1">
                <a:solidFill>
                  <a:schemeClr val="bg1"/>
                </a:solidFill>
                <a:latin typeface="+mj-lt"/>
                <a:cs typeface="Times New Roman" panose="02020603050405020304" pitchFamily="18" charset="0"/>
              </a:rPr>
              <a:t>7 - Lấy kem ra thưởng thức.</a:t>
            </a:r>
            <a:endParaRPr lang="en-US" sz="1900">
              <a:solidFill>
                <a:schemeClr val="bg1"/>
              </a:solidFill>
              <a:latin typeface="+mj-lt"/>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761" y="1018585"/>
            <a:ext cx="5829604" cy="5561135"/>
          </a:xfrm>
          <a:prstGeom prst="rect">
            <a:avLst/>
          </a:prstGeom>
        </p:spPr>
      </p:pic>
    </p:spTree>
    <p:extLst>
      <p:ext uri="{BB962C8B-B14F-4D97-AF65-F5344CB8AC3E}">
        <p14:creationId xmlns:p14="http://schemas.microsoft.com/office/powerpoint/2010/main" val="416908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2174" y="939500"/>
            <a:ext cx="8958470" cy="1200329"/>
          </a:xfrm>
          <a:prstGeom prst="rect">
            <a:avLst/>
          </a:prstGeom>
        </p:spPr>
        <p:txBody>
          <a:bodyPr wrap="square">
            <a:spAutoFit/>
          </a:bodyPr>
          <a:lstStyle/>
          <a:p>
            <a:pPr eaLnBrk="0" hangingPunct="0">
              <a:lnSpc>
                <a:spcPct val="150000"/>
              </a:lnSpc>
            </a:pPr>
            <a:r>
              <a:rPr lang="en-US" sz="2400" b="1">
                <a:solidFill>
                  <a:srgbClr val="002060"/>
                </a:solidFill>
                <a:latin typeface="+mj-lt"/>
                <a:cs typeface="Times New Roman" pitchFamily="18" charset="0"/>
              </a:rPr>
              <a:t>Câu 1: </a:t>
            </a:r>
            <a:r>
              <a:rPr lang="en-US" sz="2400">
                <a:solidFill>
                  <a:srgbClr val="002060"/>
                </a:solidFill>
                <a:latin typeface="+mj-lt"/>
                <a:cs typeface="Times New Roman" pitchFamily="18" charset="0"/>
              </a:rPr>
              <a:t>Em hãy nêu các bước thực hiện tìm kiếm trong Word? </a:t>
            </a:r>
          </a:p>
          <a:p>
            <a:pPr eaLnBrk="0" hangingPunct="0">
              <a:lnSpc>
                <a:spcPct val="150000"/>
              </a:lnSpc>
            </a:pPr>
            <a:r>
              <a:rPr lang="en-US" sz="2400" b="1">
                <a:solidFill>
                  <a:srgbClr val="002060"/>
                </a:solidFill>
                <a:latin typeface="+mj-lt"/>
                <a:cs typeface="Times New Roman" pitchFamily="18" charset="0"/>
              </a:rPr>
              <a:t>Câu 2: </a:t>
            </a:r>
            <a:r>
              <a:rPr lang="en-US" sz="2400">
                <a:solidFill>
                  <a:srgbClr val="002060"/>
                </a:solidFill>
                <a:latin typeface="+mj-lt"/>
                <a:cs typeface="Times New Roman" pitchFamily="18" charset="0"/>
              </a:rPr>
              <a:t>Em hãy nêu các bước thực hiện thay thế trong Word?</a:t>
            </a:r>
            <a:endParaRPr lang="en-US" sz="2400">
              <a:solidFill>
                <a:srgbClr val="002060"/>
              </a:solidFill>
              <a:latin typeface="+mj-lt"/>
              <a:cs typeface="Times New Roman" pitchFamily="18" charset="0"/>
            </a:endParaRPr>
          </a:p>
        </p:txBody>
      </p:sp>
      <p:sp>
        <p:nvSpPr>
          <p:cNvPr id="5" name="Rectangle 4"/>
          <p:cNvSpPr/>
          <p:nvPr/>
        </p:nvSpPr>
        <p:spPr>
          <a:xfrm>
            <a:off x="1822174" y="879471"/>
            <a:ext cx="8534400" cy="1320390"/>
          </a:xfrm>
          <a:prstGeom prst="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32"/>
          <p:cNvSpPr>
            <a:spLocks noGrp="1"/>
          </p:cNvSpPr>
          <p:nvPr>
            <p:ph type="body" sz="quarter" idx="10"/>
          </p:nvPr>
        </p:nvSpPr>
        <p:spPr>
          <a:xfrm>
            <a:off x="0" y="253384"/>
            <a:ext cx="8700167" cy="535531"/>
          </a:xfrm>
          <a:prstGeom prst="rect">
            <a:avLst/>
          </a:prstGeom>
        </p:spPr>
        <p:txBody>
          <a:bodyPr wrap="square">
            <a:spAutoFit/>
          </a:bodyPr>
          <a:lstStyle/>
          <a:p>
            <a:r>
              <a:rPr lang="en-US" sz="3200" b="1" smtClean="0">
                <a:solidFill>
                  <a:srgbClr val="002060"/>
                </a:solidFill>
              </a:rPr>
              <a:t>2. </a:t>
            </a:r>
            <a:r>
              <a:rPr lang="en-US" sz="3200" b="1">
                <a:solidFill>
                  <a:srgbClr val="002060"/>
                </a:solidFill>
              </a:rPr>
              <a:t>Sử dụng công cụ tìm kiếm và thay thế</a:t>
            </a:r>
            <a:endParaRPr lang="en-US" sz="3200">
              <a:solidFill>
                <a:srgbClr val="002060"/>
              </a:solidFill>
            </a:endParaRPr>
          </a:p>
        </p:txBody>
      </p:sp>
      <p:cxnSp>
        <p:nvCxnSpPr>
          <p:cNvPr id="7" name="Straight Connector 6"/>
          <p:cNvCxnSpPr/>
          <p:nvPr/>
        </p:nvCxnSpPr>
        <p:spPr>
          <a:xfrm>
            <a:off x="5526154" y="2508686"/>
            <a:ext cx="0" cy="4108174"/>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1060" y="2431421"/>
            <a:ext cx="5274365" cy="2739211"/>
          </a:xfrm>
          <a:prstGeom prst="rect">
            <a:avLst/>
          </a:prstGeom>
        </p:spPr>
        <p:txBody>
          <a:bodyPr wrap="square">
            <a:spAutoFit/>
          </a:bodyPr>
          <a:lstStyle/>
          <a:p>
            <a:pPr eaLnBrk="0" hangingPunct="0">
              <a:lnSpc>
                <a:spcPct val="150000"/>
              </a:lnSpc>
              <a:spcBef>
                <a:spcPts val="600"/>
              </a:spcBef>
              <a:buClr>
                <a:schemeClr val="accent1"/>
              </a:buClr>
              <a:buSzPct val="80000"/>
            </a:pPr>
            <a:r>
              <a:rPr lang="en-US" altLang="zh-CN" sz="2400" b="1">
                <a:solidFill>
                  <a:srgbClr val="FF0000"/>
                </a:solidFill>
                <a:latin typeface="+mj-lt"/>
                <a:ea typeface="SimSun" pitchFamily="2" charset="-122"/>
              </a:rPr>
              <a:t>a. Tìm kiếm: Gồm có 3 bước.</a:t>
            </a:r>
          </a:p>
          <a:p>
            <a:pPr eaLnBrk="0" hangingPunct="0">
              <a:lnSpc>
                <a:spcPct val="150000"/>
              </a:lnSpc>
              <a:spcBef>
                <a:spcPts val="600"/>
              </a:spcBef>
              <a:buClr>
                <a:schemeClr val="accent1"/>
              </a:buClr>
              <a:buSzPct val="80000"/>
              <a:buFont typeface="Wingdings 2" pitchFamily="18" charset="2"/>
              <a:buChar char=""/>
            </a:pPr>
            <a:r>
              <a:rPr lang="en-US" altLang="zh-CN" sz="2000" b="1" smtClean="0">
                <a:solidFill>
                  <a:srgbClr val="002060"/>
                </a:solidFill>
                <a:latin typeface="+mj-lt"/>
                <a:ea typeface="SimSun" pitchFamily="2" charset="-122"/>
              </a:rPr>
              <a:t> B1</a:t>
            </a:r>
            <a:r>
              <a:rPr lang="en-US" altLang="zh-CN" sz="2000" b="1">
                <a:solidFill>
                  <a:srgbClr val="002060"/>
                </a:solidFill>
                <a:latin typeface="+mj-lt"/>
                <a:ea typeface="SimSun" pitchFamily="2" charset="-122"/>
              </a:rPr>
              <a:t>. </a:t>
            </a:r>
            <a:r>
              <a:rPr lang="en-US" altLang="zh-CN" sz="2000">
                <a:solidFill>
                  <a:srgbClr val="002060"/>
                </a:solidFill>
                <a:latin typeface="+mj-lt"/>
                <a:ea typeface="SimSun" pitchFamily="2" charset="-122"/>
              </a:rPr>
              <a:t>N</a:t>
            </a:r>
            <a:r>
              <a:rPr lang="vi-VN" altLang="en-US" sz="2000">
                <a:solidFill>
                  <a:srgbClr val="002060"/>
                </a:solidFill>
                <a:latin typeface="+mj-lt"/>
              </a:rPr>
              <a:t>h</a:t>
            </a:r>
            <a:r>
              <a:rPr lang="en-US" altLang="zh-CN" sz="2000">
                <a:solidFill>
                  <a:srgbClr val="002060"/>
                </a:solidFill>
                <a:latin typeface="+mj-lt"/>
                <a:ea typeface="SimSun" pitchFamily="2" charset="-122"/>
              </a:rPr>
              <a:t>áy chuột vào </a:t>
            </a:r>
            <a:r>
              <a:rPr lang="en-US" altLang="zh-CN" sz="2000">
                <a:solidFill>
                  <a:srgbClr val="002060"/>
                </a:solidFill>
                <a:latin typeface="+mj-lt"/>
                <a:ea typeface="SimSun" pitchFamily="2" charset="-122"/>
              </a:rPr>
              <a:t>thẻ </a:t>
            </a:r>
            <a:r>
              <a:rPr lang="en-US" altLang="zh-CN" sz="2000" b="1" smtClean="0">
                <a:solidFill>
                  <a:srgbClr val="002060"/>
                </a:solidFill>
                <a:latin typeface="+mj-lt"/>
                <a:ea typeface="SimSun" pitchFamily="2" charset="-122"/>
              </a:rPr>
              <a:t>Home </a:t>
            </a:r>
            <a:r>
              <a:rPr lang="en-US" altLang="zh-CN" sz="2000" smtClean="0">
                <a:solidFill>
                  <a:srgbClr val="002060"/>
                </a:solidFill>
                <a:latin typeface="+mj-lt"/>
                <a:ea typeface="SimSun" pitchFamily="2" charset="-122"/>
              </a:rPr>
              <a:t>-&gt;</a:t>
            </a:r>
            <a:r>
              <a:rPr lang="en-US" altLang="zh-CN" sz="2000" b="1" smtClean="0">
                <a:solidFill>
                  <a:srgbClr val="002060"/>
                </a:solidFill>
                <a:latin typeface="+mj-lt"/>
                <a:ea typeface="SimSun" pitchFamily="2" charset="-122"/>
              </a:rPr>
              <a:t> </a:t>
            </a:r>
            <a:r>
              <a:rPr lang="en-US" altLang="zh-CN" sz="2000">
                <a:solidFill>
                  <a:srgbClr val="002060"/>
                </a:solidFill>
                <a:ea typeface="SimSun" pitchFamily="2" charset="-122"/>
              </a:rPr>
              <a:t>nhóm lệnh </a:t>
            </a:r>
            <a:r>
              <a:rPr lang="en-US" altLang="zh-CN" sz="2000" b="1">
                <a:solidFill>
                  <a:srgbClr val="002060"/>
                </a:solidFill>
                <a:ea typeface="SimSun" pitchFamily="2" charset="-122"/>
              </a:rPr>
              <a:t>Editing</a:t>
            </a:r>
            <a:r>
              <a:rPr lang="en-US" altLang="zh-CN" sz="2000">
                <a:solidFill>
                  <a:srgbClr val="002060"/>
                </a:solidFill>
                <a:ea typeface="SimSun" pitchFamily="2" charset="-122"/>
              </a:rPr>
              <a:t> -&gt; chọn </a:t>
            </a:r>
            <a:r>
              <a:rPr lang="en-US" altLang="zh-CN" sz="2000" b="1">
                <a:solidFill>
                  <a:srgbClr val="002060"/>
                </a:solidFill>
                <a:ea typeface="SimSun" pitchFamily="2" charset="-122"/>
              </a:rPr>
              <a:t>Find</a:t>
            </a:r>
            <a:r>
              <a:rPr lang="en-US" altLang="zh-CN" sz="2000" smtClean="0">
                <a:solidFill>
                  <a:srgbClr val="002060"/>
                </a:solidFill>
                <a:ea typeface="SimSun" pitchFamily="2" charset="-122"/>
              </a:rPr>
              <a:t>.</a:t>
            </a:r>
            <a:endParaRPr lang="en-US" altLang="zh-CN" sz="2000" b="1">
              <a:solidFill>
                <a:srgbClr val="002060"/>
              </a:solidFill>
              <a:latin typeface="+mj-lt"/>
              <a:ea typeface="SimSun" pitchFamily="2" charset="-122"/>
            </a:endParaRPr>
          </a:p>
          <a:p>
            <a:pPr eaLnBrk="0" hangingPunct="0">
              <a:lnSpc>
                <a:spcPct val="150000"/>
              </a:lnSpc>
              <a:spcBef>
                <a:spcPts val="600"/>
              </a:spcBef>
              <a:buClr>
                <a:schemeClr val="accent1"/>
              </a:buClr>
              <a:buSzPct val="80000"/>
              <a:buFont typeface="Wingdings 2" pitchFamily="18" charset="2"/>
              <a:buChar char=""/>
            </a:pPr>
            <a:r>
              <a:rPr lang="en-US" altLang="zh-CN" sz="2000" b="1" smtClean="0">
                <a:solidFill>
                  <a:schemeClr val="tx2"/>
                </a:solidFill>
                <a:latin typeface="+mj-lt"/>
                <a:ea typeface="SimSun" pitchFamily="2" charset="-122"/>
              </a:rPr>
              <a:t> B2</a:t>
            </a:r>
            <a:r>
              <a:rPr lang="en-US" altLang="zh-CN" sz="2000" b="1">
                <a:solidFill>
                  <a:schemeClr val="tx2"/>
                </a:solidFill>
                <a:latin typeface="+mj-lt"/>
                <a:ea typeface="SimSun" pitchFamily="2" charset="-122"/>
              </a:rPr>
              <a:t>. </a:t>
            </a:r>
            <a:r>
              <a:rPr lang="en-US" altLang="zh-CN" sz="2000">
                <a:solidFill>
                  <a:srgbClr val="002060"/>
                </a:solidFill>
                <a:ea typeface="SimSun" pitchFamily="2" charset="-122"/>
              </a:rPr>
              <a:t>Gõ nội dung cần tìm vào </a:t>
            </a:r>
            <a:r>
              <a:rPr lang="en-US" altLang="zh-CN" sz="2000">
                <a:solidFill>
                  <a:srgbClr val="002060"/>
                </a:solidFill>
                <a:ea typeface="SimSun" pitchFamily="2" charset="-122"/>
              </a:rPr>
              <a:t>ô </a:t>
            </a:r>
            <a:endParaRPr lang="en-US" altLang="zh-CN" sz="2000" smtClean="0">
              <a:solidFill>
                <a:srgbClr val="002060"/>
              </a:solidFill>
              <a:ea typeface="SimSun" pitchFamily="2" charset="-122"/>
            </a:endParaRPr>
          </a:p>
          <a:p>
            <a:pPr eaLnBrk="0" hangingPunct="0">
              <a:lnSpc>
                <a:spcPct val="150000"/>
              </a:lnSpc>
              <a:spcBef>
                <a:spcPts val="600"/>
              </a:spcBef>
              <a:buClr>
                <a:schemeClr val="accent1"/>
              </a:buClr>
              <a:buSzPct val="80000"/>
            </a:pPr>
            <a:r>
              <a:rPr lang="en-US" altLang="zh-CN" sz="2000" b="1" smtClean="0">
                <a:solidFill>
                  <a:srgbClr val="002060"/>
                </a:solidFill>
                <a:ea typeface="SimSun" pitchFamily="2" charset="-122"/>
              </a:rPr>
              <a:t>   Navigation</a:t>
            </a:r>
            <a:r>
              <a:rPr lang="en-US" altLang="zh-CN" sz="2000" smtClean="0">
                <a:solidFill>
                  <a:srgbClr val="002060"/>
                </a:solidFill>
                <a:ea typeface="SimSun" pitchFamily="2" charset="-122"/>
              </a:rPr>
              <a:t> </a:t>
            </a:r>
            <a:r>
              <a:rPr lang="en-US" altLang="zh-CN" sz="2000">
                <a:solidFill>
                  <a:srgbClr val="002060"/>
                </a:solidFill>
                <a:ea typeface="SimSun" pitchFamily="2" charset="-122"/>
              </a:rPr>
              <a:t>-&gt; </a:t>
            </a:r>
            <a:r>
              <a:rPr lang="en-US" altLang="zh-CN" sz="2000" b="1">
                <a:solidFill>
                  <a:srgbClr val="002060"/>
                </a:solidFill>
                <a:ea typeface="SimSun" pitchFamily="2" charset="-122"/>
              </a:rPr>
              <a:t>Enter</a:t>
            </a:r>
            <a:r>
              <a:rPr lang="en-US" altLang="zh-CN" sz="2000">
                <a:solidFill>
                  <a:srgbClr val="002060"/>
                </a:solidFill>
                <a:ea typeface="SimSun" pitchFamily="2" charset="-122"/>
              </a:rPr>
              <a:t> </a:t>
            </a:r>
            <a:endParaRPr lang="en-US" altLang="zh-CN" sz="2000">
              <a:solidFill>
                <a:srgbClr val="002060"/>
              </a:solidFill>
              <a:latin typeface="+mj-lt"/>
              <a:ea typeface="SimSun" pitchFamily="2" charset="-122"/>
            </a:endParaRPr>
          </a:p>
        </p:txBody>
      </p:sp>
      <p:sp>
        <p:nvSpPr>
          <p:cNvPr id="9" name="Rectangle 8"/>
          <p:cNvSpPr/>
          <p:nvPr/>
        </p:nvSpPr>
        <p:spPr>
          <a:xfrm>
            <a:off x="5804452" y="2431421"/>
            <a:ext cx="6241774" cy="4262705"/>
          </a:xfrm>
          <a:prstGeom prst="rect">
            <a:avLst/>
          </a:prstGeom>
        </p:spPr>
        <p:txBody>
          <a:bodyPr wrap="square">
            <a:spAutoFit/>
          </a:bodyPr>
          <a:lstStyle/>
          <a:p>
            <a:pPr eaLnBrk="0" hangingPunct="0">
              <a:lnSpc>
                <a:spcPct val="150000"/>
              </a:lnSpc>
              <a:spcBef>
                <a:spcPts val="600"/>
              </a:spcBef>
              <a:buClr>
                <a:schemeClr val="accent1"/>
              </a:buClr>
              <a:buSzPct val="80000"/>
            </a:pPr>
            <a:r>
              <a:rPr lang="en-US" altLang="zh-CN" sz="2400" b="1">
                <a:solidFill>
                  <a:srgbClr val="FF0000"/>
                </a:solidFill>
                <a:latin typeface="+mj-lt"/>
                <a:ea typeface="SimSun" pitchFamily="2" charset="-122"/>
              </a:rPr>
              <a:t>b. Thay thế: Gồm 4 bước:</a:t>
            </a:r>
          </a:p>
          <a:p>
            <a:pPr eaLnBrk="0" hangingPunct="0">
              <a:lnSpc>
                <a:spcPct val="150000"/>
              </a:lnSpc>
              <a:spcBef>
                <a:spcPts val="600"/>
              </a:spcBef>
              <a:buClr>
                <a:schemeClr val="accent1"/>
              </a:buClr>
              <a:buSzPct val="80000"/>
              <a:buFont typeface="Wingdings 2" pitchFamily="18" charset="2"/>
              <a:buChar char=""/>
            </a:pPr>
            <a:r>
              <a:rPr lang="en-US" altLang="zh-CN" sz="2000" b="1" smtClean="0">
                <a:solidFill>
                  <a:srgbClr val="002060"/>
                </a:solidFill>
                <a:latin typeface="+mj-lt"/>
                <a:ea typeface="SimSun" pitchFamily="2" charset="-122"/>
              </a:rPr>
              <a:t> B1</a:t>
            </a:r>
            <a:r>
              <a:rPr lang="en-US" altLang="zh-CN" sz="2000" b="1">
                <a:solidFill>
                  <a:srgbClr val="002060"/>
                </a:solidFill>
                <a:latin typeface="+mj-lt"/>
                <a:ea typeface="SimSun" pitchFamily="2" charset="-122"/>
              </a:rPr>
              <a:t>. </a:t>
            </a:r>
            <a:r>
              <a:rPr lang="en-US" altLang="zh-CN" sz="2000">
                <a:solidFill>
                  <a:srgbClr val="002060"/>
                </a:solidFill>
                <a:latin typeface="+mj-lt"/>
                <a:ea typeface="SimSun" pitchFamily="2" charset="-122"/>
              </a:rPr>
              <a:t>Trong nhóm lệnh Editing \ Replace.</a:t>
            </a:r>
          </a:p>
          <a:p>
            <a:pPr eaLnBrk="0" hangingPunct="0">
              <a:lnSpc>
                <a:spcPct val="150000"/>
              </a:lnSpc>
              <a:spcBef>
                <a:spcPts val="600"/>
              </a:spcBef>
              <a:buClr>
                <a:schemeClr val="accent1"/>
              </a:buClr>
              <a:buSzPct val="80000"/>
              <a:buFont typeface="Wingdings 2" pitchFamily="18" charset="2"/>
              <a:buChar char=""/>
            </a:pPr>
            <a:r>
              <a:rPr lang="en-US" altLang="zh-CN" sz="2000" b="1" smtClean="0">
                <a:solidFill>
                  <a:srgbClr val="002060"/>
                </a:solidFill>
                <a:latin typeface="+mj-lt"/>
                <a:ea typeface="SimSun" pitchFamily="2" charset="-122"/>
              </a:rPr>
              <a:t> B2</a:t>
            </a:r>
            <a:r>
              <a:rPr lang="en-US" altLang="zh-CN" sz="2000" b="1">
                <a:solidFill>
                  <a:srgbClr val="002060"/>
                </a:solidFill>
                <a:latin typeface="+mj-lt"/>
                <a:ea typeface="SimSun" pitchFamily="2" charset="-122"/>
              </a:rPr>
              <a:t>. </a:t>
            </a:r>
            <a:r>
              <a:rPr lang="en-US" altLang="zh-CN" sz="2000">
                <a:solidFill>
                  <a:srgbClr val="002060"/>
                </a:solidFill>
                <a:latin typeface="+mj-lt"/>
                <a:ea typeface="SimSun" pitchFamily="2" charset="-122"/>
              </a:rPr>
              <a:t>Gõ từ, cụm từ cần tìm trong ô Find what.</a:t>
            </a:r>
          </a:p>
          <a:p>
            <a:pPr eaLnBrk="0" hangingPunct="0">
              <a:lnSpc>
                <a:spcPct val="150000"/>
              </a:lnSpc>
              <a:spcBef>
                <a:spcPts val="600"/>
              </a:spcBef>
              <a:buClr>
                <a:schemeClr val="accent1"/>
              </a:buClr>
              <a:buSzPct val="80000"/>
              <a:buFont typeface="Wingdings 2" pitchFamily="18" charset="2"/>
              <a:buChar char=""/>
            </a:pPr>
            <a:r>
              <a:rPr lang="en-US" altLang="zh-CN" sz="2000" b="1" smtClean="0">
                <a:solidFill>
                  <a:srgbClr val="002060"/>
                </a:solidFill>
                <a:latin typeface="+mj-lt"/>
                <a:ea typeface="SimSun" pitchFamily="2" charset="-122"/>
              </a:rPr>
              <a:t> B3</a:t>
            </a:r>
            <a:r>
              <a:rPr lang="en-US" altLang="zh-CN" sz="2000" b="1">
                <a:solidFill>
                  <a:srgbClr val="002060"/>
                </a:solidFill>
                <a:latin typeface="+mj-lt"/>
                <a:ea typeface="SimSun" pitchFamily="2" charset="-122"/>
              </a:rPr>
              <a:t>. </a:t>
            </a:r>
            <a:r>
              <a:rPr lang="en-US" altLang="zh-CN" sz="2000">
                <a:solidFill>
                  <a:srgbClr val="002060"/>
                </a:solidFill>
                <a:latin typeface="+mj-lt"/>
                <a:ea typeface="SimSun" pitchFamily="2" charset="-122"/>
              </a:rPr>
              <a:t>Gõ từ hoặc cụm từ thay thế trong ô Replace with.</a:t>
            </a:r>
          </a:p>
          <a:p>
            <a:pPr eaLnBrk="0" hangingPunct="0">
              <a:lnSpc>
                <a:spcPct val="150000"/>
              </a:lnSpc>
              <a:spcBef>
                <a:spcPts val="600"/>
              </a:spcBef>
              <a:buClr>
                <a:schemeClr val="accent1"/>
              </a:buClr>
              <a:buSzPct val="80000"/>
              <a:buFont typeface="Wingdings 2" pitchFamily="18" charset="2"/>
              <a:buChar char=""/>
            </a:pPr>
            <a:r>
              <a:rPr lang="en-US" altLang="zh-CN" sz="2000" b="1" smtClean="0">
                <a:solidFill>
                  <a:srgbClr val="002060"/>
                </a:solidFill>
                <a:latin typeface="+mj-lt"/>
                <a:ea typeface="SimSun" pitchFamily="2" charset="-122"/>
              </a:rPr>
              <a:t> B4</a:t>
            </a:r>
            <a:r>
              <a:rPr lang="en-US" altLang="zh-CN" sz="2000" b="1">
                <a:solidFill>
                  <a:srgbClr val="002060"/>
                </a:solidFill>
                <a:latin typeface="+mj-lt"/>
                <a:ea typeface="SimSun" pitchFamily="2" charset="-122"/>
              </a:rPr>
              <a:t>. </a:t>
            </a:r>
            <a:r>
              <a:rPr lang="en-US" altLang="zh-CN" sz="2000">
                <a:solidFill>
                  <a:srgbClr val="002060"/>
                </a:solidFill>
                <a:latin typeface="+mj-lt"/>
                <a:ea typeface="SimSun" pitchFamily="2" charset="-122"/>
              </a:rPr>
              <a:t>Nháy chuột vào nút Replace (replace All) để thực hiện thay </a:t>
            </a:r>
            <a:r>
              <a:rPr lang="en-US" altLang="zh-CN" sz="2000">
                <a:solidFill>
                  <a:srgbClr val="002060"/>
                </a:solidFill>
                <a:latin typeface="+mj-lt"/>
                <a:ea typeface="SimSun" pitchFamily="2" charset="-122"/>
              </a:rPr>
              <a:t>thế</a:t>
            </a:r>
            <a:r>
              <a:rPr lang="en-US" altLang="zh-CN" sz="2000" smtClean="0">
                <a:solidFill>
                  <a:srgbClr val="002060"/>
                </a:solidFill>
                <a:latin typeface="+mj-lt"/>
                <a:ea typeface="SimSun" pitchFamily="2" charset="-122"/>
              </a:rPr>
              <a:t>.</a:t>
            </a:r>
          </a:p>
          <a:p>
            <a:pPr eaLnBrk="0" hangingPunct="0">
              <a:lnSpc>
                <a:spcPct val="150000"/>
              </a:lnSpc>
              <a:spcBef>
                <a:spcPts val="600"/>
              </a:spcBef>
              <a:buClr>
                <a:schemeClr val="accent1"/>
              </a:buClr>
              <a:buSzPct val="80000"/>
              <a:buFont typeface="Wingdings 2" pitchFamily="18" charset="2"/>
              <a:buChar char=""/>
            </a:pPr>
            <a:r>
              <a:rPr lang="en-US" altLang="zh-CN" sz="2000" b="1">
                <a:solidFill>
                  <a:srgbClr val="002060"/>
                </a:solidFill>
                <a:ea typeface="SimSun" pitchFamily="2" charset="-122"/>
              </a:rPr>
              <a:t>Bước 5</a:t>
            </a:r>
            <a:r>
              <a:rPr lang="en-US" altLang="zh-CN" sz="2000">
                <a:solidFill>
                  <a:srgbClr val="002060"/>
                </a:solidFill>
                <a:ea typeface="SimSun" pitchFamily="2" charset="-122"/>
              </a:rPr>
              <a:t>: Nháy nút Cancel</a:t>
            </a:r>
            <a:r>
              <a:rPr lang="en-US" altLang="zh-CN" sz="2000">
                <a:solidFill>
                  <a:srgbClr val="FF0000"/>
                </a:solidFill>
                <a:ea typeface="SimSun" pitchFamily="2" charset="-122"/>
              </a:rPr>
              <a:t> </a:t>
            </a:r>
            <a:r>
              <a:rPr lang="en-US" altLang="zh-CN" sz="2000">
                <a:solidFill>
                  <a:srgbClr val="002060"/>
                </a:solidFill>
                <a:ea typeface="SimSun" pitchFamily="2" charset="-122"/>
              </a:rPr>
              <a:t>để </a:t>
            </a:r>
            <a:r>
              <a:rPr lang="en-US" altLang="zh-CN" sz="2000">
                <a:solidFill>
                  <a:srgbClr val="002060"/>
                </a:solidFill>
                <a:ea typeface="SimSun" pitchFamily="2" charset="-122"/>
              </a:rPr>
              <a:t>kết </a:t>
            </a:r>
            <a:r>
              <a:rPr lang="en-US" altLang="zh-CN" sz="2000" smtClean="0">
                <a:solidFill>
                  <a:srgbClr val="002060"/>
                </a:solidFill>
                <a:ea typeface="SimSun" pitchFamily="2" charset="-122"/>
              </a:rPr>
              <a:t>thúc</a:t>
            </a:r>
            <a:r>
              <a:rPr lang="en-US" altLang="zh-CN" sz="2000" smtClean="0">
                <a:solidFill>
                  <a:srgbClr val="002060"/>
                </a:solidFill>
                <a:latin typeface="+mj-lt"/>
                <a:ea typeface="SimSun" pitchFamily="2" charset="-122"/>
              </a:rPr>
              <a:t>  </a:t>
            </a:r>
            <a:endParaRPr lang="en-US" altLang="zh-CN" sz="2000">
              <a:solidFill>
                <a:srgbClr val="002060"/>
              </a:solidFill>
              <a:latin typeface="+mj-lt"/>
              <a:ea typeface="SimSun" pitchFamily="2" charset="-122"/>
            </a:endParaRPr>
          </a:p>
        </p:txBody>
      </p:sp>
    </p:spTree>
    <p:extLst>
      <p:ext uri="{BB962C8B-B14F-4D97-AF65-F5344CB8AC3E}">
        <p14:creationId xmlns:p14="http://schemas.microsoft.com/office/powerpoint/2010/main" val="23002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2"/>
          <p:cNvSpPr>
            <a:spLocks noGrp="1"/>
          </p:cNvSpPr>
          <p:nvPr>
            <p:ph type="body" sz="quarter" idx="10"/>
          </p:nvPr>
        </p:nvSpPr>
        <p:spPr>
          <a:xfrm>
            <a:off x="323529" y="193735"/>
            <a:ext cx="11573197" cy="724247"/>
          </a:xfrm>
          <a:prstGeom prst="rect">
            <a:avLst/>
          </a:prstGeom>
        </p:spPr>
        <p:txBody>
          <a:bodyPr wrap="square">
            <a:spAutoFit/>
          </a:bodyPr>
          <a:lstStyle/>
          <a:p>
            <a:r>
              <a:rPr lang="en-US" sz="3200" b="1" smtClean="0">
                <a:solidFill>
                  <a:srgbClr val="002060"/>
                </a:solidFill>
              </a:rPr>
              <a:t>2. </a:t>
            </a:r>
            <a:r>
              <a:rPr lang="en-US" sz="3200" b="1">
                <a:solidFill>
                  <a:srgbClr val="002060"/>
                </a:solidFill>
              </a:rPr>
              <a:t>Sử dụng công cụ tìm kiếm và thay thế</a:t>
            </a:r>
            <a:endParaRPr lang="en-US" sz="3200">
              <a:solidFill>
                <a:srgbClr val="002060"/>
              </a:solidFill>
            </a:endParaRPr>
          </a:p>
        </p:txBody>
      </p:sp>
      <p:sp>
        <p:nvSpPr>
          <p:cNvPr id="59" name="Rectangle 58"/>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32976" y="1004717"/>
            <a:ext cx="2167580" cy="461665"/>
          </a:xfrm>
          <a:prstGeom prst="rect">
            <a:avLst/>
          </a:prstGeom>
        </p:spPr>
        <p:txBody>
          <a:bodyPr wrap="none">
            <a:spAutoFit/>
          </a:bodyPr>
          <a:lstStyle/>
          <a:p>
            <a:pPr algn="ctr"/>
            <a:r>
              <a:rPr lang="en-US" altLang="en-US" sz="2400" b="1" i="1" smtClean="0">
                <a:solidFill>
                  <a:srgbClr val="002060"/>
                </a:solidFill>
                <a:latin typeface="+mj-lt"/>
              </a:rPr>
              <a:t>2.1</a:t>
            </a:r>
            <a:r>
              <a:rPr lang="en-US" altLang="zh-CN" sz="2400" b="1" i="1" smtClean="0">
                <a:solidFill>
                  <a:srgbClr val="002060"/>
                </a:solidFill>
                <a:latin typeface="+mj-lt"/>
                <a:ea typeface="SimSun" pitchFamily="2" charset="-122"/>
              </a:rPr>
              <a:t>. </a:t>
            </a:r>
            <a:r>
              <a:rPr lang="en-US" altLang="zh-CN" sz="2400" b="1" i="1">
                <a:solidFill>
                  <a:srgbClr val="002060"/>
                </a:solidFill>
                <a:latin typeface="+mj-lt"/>
                <a:ea typeface="SimSun" pitchFamily="2" charset="-122"/>
              </a:rPr>
              <a:t>Tìm </a:t>
            </a:r>
            <a:r>
              <a:rPr lang="vi-VN" altLang="en-US" sz="2400" b="1" i="1">
                <a:solidFill>
                  <a:srgbClr val="002060"/>
                </a:solidFill>
                <a:latin typeface="+mj-lt"/>
              </a:rPr>
              <a:t>Kiếm</a:t>
            </a:r>
            <a:endParaRPr lang="vi-VN" altLang="en-US" sz="2400" b="1" i="1">
              <a:solidFill>
                <a:srgbClr val="002060"/>
              </a:solidFill>
              <a:latin typeface="+mj-lt"/>
            </a:endParaRPr>
          </a:p>
        </p:txBody>
      </p:sp>
      <p:sp>
        <p:nvSpPr>
          <p:cNvPr id="61" name="Rectangle 60"/>
          <p:cNvSpPr/>
          <p:nvPr/>
        </p:nvSpPr>
        <p:spPr>
          <a:xfrm>
            <a:off x="821635" y="1485744"/>
            <a:ext cx="6096000" cy="1277273"/>
          </a:xfrm>
          <a:prstGeom prst="rect">
            <a:avLst/>
          </a:prstGeom>
        </p:spPr>
        <p:txBody>
          <a:bodyPr>
            <a:spAutoFit/>
          </a:bodyPr>
          <a:lstStyle/>
          <a:p>
            <a:pPr eaLnBrk="0" hangingPunct="0">
              <a:lnSpc>
                <a:spcPct val="150000"/>
              </a:lnSpc>
              <a:spcBef>
                <a:spcPts val="600"/>
              </a:spcBef>
              <a:buClr>
                <a:schemeClr val="accent1"/>
              </a:buClr>
              <a:buSzPct val="80000"/>
              <a:buFont typeface="Wingdings 2" pitchFamily="18" charset="2"/>
              <a:buChar char=""/>
            </a:pPr>
            <a:r>
              <a:rPr lang="en-US" altLang="zh-CN" sz="2400" smtClean="0">
                <a:solidFill>
                  <a:srgbClr val="002060"/>
                </a:solidFill>
                <a:latin typeface="+mj-lt"/>
                <a:ea typeface="SimSun" pitchFamily="2" charset="-122"/>
              </a:rPr>
              <a:t> Các </a:t>
            </a:r>
            <a:r>
              <a:rPr lang="en-US" altLang="zh-CN" sz="2400">
                <a:solidFill>
                  <a:srgbClr val="002060"/>
                </a:solidFill>
                <a:latin typeface="+mj-lt"/>
                <a:ea typeface="SimSun" pitchFamily="2" charset="-122"/>
              </a:rPr>
              <a:t>bước thực hiện:</a:t>
            </a:r>
          </a:p>
          <a:p>
            <a:pPr eaLnBrk="0" hangingPunct="0">
              <a:lnSpc>
                <a:spcPct val="150000"/>
              </a:lnSpc>
              <a:spcBef>
                <a:spcPts val="600"/>
              </a:spcBef>
              <a:buClr>
                <a:schemeClr val="accent1"/>
              </a:buClr>
              <a:buSzPct val="80000"/>
            </a:pPr>
            <a:r>
              <a:rPr lang="en-US" altLang="zh-CN" sz="2400" b="1" smtClean="0">
                <a:solidFill>
                  <a:srgbClr val="002060"/>
                </a:solidFill>
                <a:latin typeface="+mj-lt"/>
                <a:ea typeface="SimSun" pitchFamily="2" charset="-122"/>
              </a:rPr>
              <a:t>*</a:t>
            </a:r>
            <a:r>
              <a:rPr lang="en-US" altLang="zh-CN" sz="2400" b="1">
                <a:solidFill>
                  <a:srgbClr val="002060"/>
                </a:solidFill>
                <a:latin typeface="+mj-lt"/>
                <a:ea typeface="SimSun" pitchFamily="2" charset="-122"/>
              </a:rPr>
              <a:t>Bước 1</a:t>
            </a:r>
            <a:r>
              <a:rPr lang="en-US" altLang="zh-CN" sz="2400">
                <a:solidFill>
                  <a:schemeClr val="tx2"/>
                </a:solidFill>
                <a:latin typeface="+mj-lt"/>
                <a:ea typeface="SimSun" pitchFamily="2" charset="-122"/>
              </a:rPr>
              <a:t>:</a:t>
            </a:r>
            <a:endParaRPr lang="en-US" altLang="zh-CN" sz="2400">
              <a:solidFill>
                <a:schemeClr val="tx2"/>
              </a:solidFill>
              <a:latin typeface="+mj-lt"/>
              <a:ea typeface="SimSun" pitchFamily="2" charset="-122"/>
            </a:endParaRPr>
          </a:p>
        </p:txBody>
      </p:sp>
      <p:sp>
        <p:nvSpPr>
          <p:cNvPr id="62" name="Rectangle 61"/>
          <p:cNvSpPr/>
          <p:nvPr/>
        </p:nvSpPr>
        <p:spPr>
          <a:xfrm>
            <a:off x="2278622" y="2289684"/>
            <a:ext cx="6261651" cy="461665"/>
          </a:xfrm>
          <a:prstGeom prst="rect">
            <a:avLst/>
          </a:prstGeom>
        </p:spPr>
        <p:txBody>
          <a:bodyPr wrap="none">
            <a:spAutoFit/>
          </a:bodyPr>
          <a:lstStyle/>
          <a:p>
            <a:r>
              <a:rPr lang="en-US" altLang="zh-CN" sz="2400">
                <a:solidFill>
                  <a:srgbClr val="002060"/>
                </a:solidFill>
                <a:latin typeface="+mj-lt"/>
                <a:ea typeface="SimSun" pitchFamily="2" charset="-122"/>
              </a:rPr>
              <a:t>Vào </a:t>
            </a:r>
            <a:r>
              <a:rPr lang="vi-VN" altLang="en-US" sz="2400">
                <a:solidFill>
                  <a:srgbClr val="FF0000"/>
                </a:solidFill>
                <a:latin typeface="+mj-lt"/>
              </a:rPr>
              <a:t>Home</a:t>
            </a:r>
            <a:r>
              <a:rPr lang="vi-VN" altLang="en-US" sz="2400">
                <a:solidFill>
                  <a:srgbClr val="002060"/>
                </a:solidFill>
                <a:latin typeface="+mj-lt"/>
              </a:rPr>
              <a:t> </a:t>
            </a:r>
            <a:r>
              <a:rPr lang="vi-VN" altLang="en-US" sz="2400" smtClean="0">
                <a:solidFill>
                  <a:srgbClr val="002060"/>
                </a:solidFill>
                <a:latin typeface="+mj-lt"/>
              </a:rPr>
              <a:t>--&gt;</a:t>
            </a:r>
            <a:r>
              <a:rPr lang="en-US" altLang="en-US" sz="2400" smtClean="0">
                <a:solidFill>
                  <a:srgbClr val="002060"/>
                </a:solidFill>
                <a:latin typeface="+mj-lt"/>
              </a:rPr>
              <a:t>trong hộp </a:t>
            </a:r>
            <a:r>
              <a:rPr lang="vi-VN" altLang="en-US" sz="2400" smtClean="0">
                <a:solidFill>
                  <a:srgbClr val="FF0000"/>
                </a:solidFill>
                <a:latin typeface="+mj-lt"/>
              </a:rPr>
              <a:t>Editing</a:t>
            </a:r>
            <a:r>
              <a:rPr lang="vi-VN" altLang="en-US" sz="2400" smtClean="0">
                <a:solidFill>
                  <a:srgbClr val="002060"/>
                </a:solidFill>
                <a:latin typeface="+mj-lt"/>
              </a:rPr>
              <a:t>--&gt;</a:t>
            </a:r>
            <a:r>
              <a:rPr lang="en-US" altLang="en-US" sz="2400" smtClean="0">
                <a:solidFill>
                  <a:srgbClr val="002060"/>
                </a:solidFill>
                <a:latin typeface="+mj-lt"/>
              </a:rPr>
              <a:t>chọn </a:t>
            </a:r>
            <a:r>
              <a:rPr lang="vi-VN" altLang="en-US" sz="2400" smtClean="0">
                <a:solidFill>
                  <a:srgbClr val="FF0000"/>
                </a:solidFill>
                <a:latin typeface="+mj-lt"/>
              </a:rPr>
              <a:t>Find</a:t>
            </a:r>
            <a:r>
              <a:rPr lang="en-US" altLang="zh-CN" sz="2400" smtClean="0">
                <a:solidFill>
                  <a:srgbClr val="002060"/>
                </a:solidFill>
                <a:latin typeface="+mj-lt"/>
                <a:ea typeface="SimSun" pitchFamily="2" charset="-122"/>
              </a:rPr>
              <a:t>.</a:t>
            </a:r>
            <a:endParaRPr lang="en-US" sz="2400">
              <a:solidFill>
                <a:srgbClr val="002060"/>
              </a:solidFill>
              <a:latin typeface="+mj-lt"/>
            </a:endParaRPr>
          </a:p>
        </p:txBody>
      </p:sp>
      <p:pic>
        <p:nvPicPr>
          <p:cNvPr id="64" name="Picture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58" y="2786936"/>
            <a:ext cx="10045148" cy="3955774"/>
          </a:xfrm>
          <a:prstGeom prst="rect">
            <a:avLst/>
          </a:prstGeom>
        </p:spPr>
      </p:pic>
    </p:spTree>
    <p:extLst>
      <p:ext uri="{BB962C8B-B14F-4D97-AF65-F5344CB8AC3E}">
        <p14:creationId xmlns:p14="http://schemas.microsoft.com/office/powerpoint/2010/main" val="3499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arn(inVertical)">
                                      <p:cBhvr>
                                        <p:cTn id="12" dur="500"/>
                                        <p:tgtEl>
                                          <p:spTgt spid="6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barn(inVertical)">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down)">
                                      <p:cBhvr>
                                        <p:cTn id="2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Lst>
  </p:timing>
</p:sld>
</file>

<file path=ppt/theme/theme1.xml><?xml version="1.0" encoding="utf-8"?>
<a:theme xmlns:a="http://schemas.openxmlformats.org/drawingml/2006/main" name="Cover and End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2965</TotalTime>
  <Words>1540</Words>
  <Application>Microsoft Office PowerPoint</Application>
  <PresentationFormat>Custom</PresentationFormat>
  <Paragraphs>164</Paragraphs>
  <Slides>19</Slides>
  <Notes>0</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HDLAPTOP</cp:lastModifiedBy>
  <cp:revision>138</cp:revision>
  <dcterms:created xsi:type="dcterms:W3CDTF">2019-01-14T06:35:35Z</dcterms:created>
  <dcterms:modified xsi:type="dcterms:W3CDTF">2021-09-11T07:24:41Z</dcterms:modified>
</cp:coreProperties>
</file>