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embeddedFontLst>
    <p:embeddedFont>
      <p:font typeface="Quattrocento Sans" panose="020B0604020202020204" charset="0"/>
      <p:regular r:id="rId15"/>
      <p:bold r:id="rId16"/>
      <p:italic r:id="rId17"/>
      <p:boldItalic r:id="rId18"/>
    </p:embeddedFont>
    <p:embeddedFont>
      <p:font typeface="Assistant" panose="020B0604020202020204" charset="-79"/>
      <p:regular r:id="rId19"/>
      <p:bold r:id="rId20"/>
    </p:embeddedFont>
    <p:embeddedFont>
      <p:font typeface="Roboto Light" panose="02000000000000000000" pitchFamily="2" charset="0"/>
      <p:regular r:id="rId21"/>
      <p:italic r:id="rId22"/>
    </p:embeddedFont>
    <p:embeddedFont>
      <p:font typeface="Pangolin" panose="020B0604020202020204" charset="0"/>
      <p:regular r:id="rId23"/>
    </p:embeddedFont>
    <p:embeddedFont>
      <p:font typeface="Cinzel" panose="020B0604020202020204" charset="0"/>
      <p:regular r:id="rId24"/>
      <p:bold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Cinzel ExtraBold" panose="020B0604020202020204" charset="0"/>
      <p:bold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1" roundtripDataSignature="AMtx7mj1EB0VqYoctznbrP0zeGI8vAWQJ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35" d="100"/>
          <a:sy n="35" d="100"/>
        </p:scale>
        <p:origin x="2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3" name="Google Shape;92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Google Shape;105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Google Shape;106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Google Shape;10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1" name="Google Shape;107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0" name="Google Shape;9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8" name="Google Shape;10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Google Shape;1018;g24c1e4aee9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Google Shape;1019;g24c1e4aee9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4" name="Google Shape;102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/>
              <a:t>GV có thể brainstorm HS vậy để miêu tả về ngôi nhà của mình thì con có thể nói những cái gì, dùng những cấu trúc nào</a:t>
            </a:r>
            <a:endParaRPr/>
          </a:p>
        </p:txBody>
      </p:sp>
      <p:sp>
        <p:nvSpPr>
          <p:cNvPr id="1025" name="Google Shape;1025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Google Shape;10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13"/>
          <p:cNvGrpSpPr/>
          <p:nvPr/>
        </p:nvGrpSpPr>
        <p:grpSpPr>
          <a:xfrm>
            <a:off x="1" y="4"/>
            <a:ext cx="9144034" cy="5130405"/>
            <a:chOff x="241825" y="855000"/>
            <a:chExt cx="7138200" cy="4005000"/>
          </a:xfrm>
        </p:grpSpPr>
        <p:sp>
          <p:nvSpPr>
            <p:cNvPr id="10" name="Google Shape;10;p13"/>
            <p:cNvSpPr/>
            <p:nvPr/>
          </p:nvSpPr>
          <p:spPr>
            <a:xfrm>
              <a:off x="7093725" y="2174800"/>
              <a:ext cx="286300" cy="330000"/>
            </a:xfrm>
            <a:custGeom>
              <a:avLst/>
              <a:gdLst/>
              <a:ahLst/>
              <a:cxnLst/>
              <a:rect l="l" t="t" r="r" b="b"/>
              <a:pathLst>
                <a:path w="11452" h="13200" fill="none" extrusionOk="0">
                  <a:moveTo>
                    <a:pt x="11452" y="13199"/>
                  </a:moveTo>
                  <a:lnTo>
                    <a:pt x="11452" y="1"/>
                  </a:lnTo>
                  <a:lnTo>
                    <a:pt x="1" y="6581"/>
                  </a:lnTo>
                  <a:lnTo>
                    <a:pt x="11452" y="13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13"/>
            <p:cNvSpPr/>
            <p:nvPr/>
          </p:nvSpPr>
          <p:spPr>
            <a:xfrm>
              <a:off x="6714525" y="2347675"/>
              <a:ext cx="665500" cy="423875"/>
            </a:xfrm>
            <a:custGeom>
              <a:avLst/>
              <a:gdLst/>
              <a:ahLst/>
              <a:cxnLst/>
              <a:rect l="l" t="t" r="r" b="b"/>
              <a:pathLst>
                <a:path w="26620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6620" y="10076"/>
                  </a:lnTo>
                  <a:lnTo>
                    <a:pt x="26620" y="6916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13"/>
            <p:cNvSpPr/>
            <p:nvPr/>
          </p:nvSpPr>
          <p:spPr>
            <a:xfrm>
              <a:off x="6711725" y="1908050"/>
              <a:ext cx="668300" cy="423850"/>
            </a:xfrm>
            <a:custGeom>
              <a:avLst/>
              <a:gdLst/>
              <a:ahLst/>
              <a:cxnLst/>
              <a:rect l="l" t="t" r="r" b="b"/>
              <a:pathLst>
                <a:path w="2673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6732" y="10039"/>
                  </a:lnTo>
                  <a:lnTo>
                    <a:pt x="26732" y="6990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13"/>
            <p:cNvSpPr/>
            <p:nvPr/>
          </p:nvSpPr>
          <p:spPr>
            <a:xfrm>
              <a:off x="6707075" y="1029725"/>
              <a:ext cx="672950" cy="422925"/>
            </a:xfrm>
            <a:custGeom>
              <a:avLst/>
              <a:gdLst/>
              <a:ahLst/>
              <a:cxnLst/>
              <a:rect l="l" t="t" r="r" b="b"/>
              <a:pathLst>
                <a:path w="26918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6918" y="9890"/>
                  </a:lnTo>
                  <a:lnTo>
                    <a:pt x="26918" y="7102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3"/>
            <p:cNvSpPr/>
            <p:nvPr/>
          </p:nvSpPr>
          <p:spPr>
            <a:xfrm>
              <a:off x="7089075" y="1292775"/>
              <a:ext cx="290950" cy="336475"/>
            </a:xfrm>
            <a:custGeom>
              <a:avLst/>
              <a:gdLst/>
              <a:ahLst/>
              <a:cxnLst/>
              <a:rect l="l" t="t" r="r" b="b"/>
              <a:pathLst>
                <a:path w="11638" h="13459" fill="none" extrusionOk="0">
                  <a:moveTo>
                    <a:pt x="11638" y="13458"/>
                  </a:moveTo>
                  <a:lnTo>
                    <a:pt x="11638" y="0"/>
                  </a:lnTo>
                  <a:lnTo>
                    <a:pt x="1" y="6729"/>
                  </a:lnTo>
                  <a:lnTo>
                    <a:pt x="11638" y="13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3"/>
            <p:cNvSpPr/>
            <p:nvPr/>
          </p:nvSpPr>
          <p:spPr>
            <a:xfrm>
              <a:off x="6709875" y="1469350"/>
              <a:ext cx="670150" cy="422925"/>
            </a:xfrm>
            <a:custGeom>
              <a:avLst/>
              <a:gdLst/>
              <a:ahLst/>
              <a:cxnLst/>
              <a:rect l="l" t="t" r="r" b="b"/>
              <a:pathLst>
                <a:path w="26806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6806" y="9927"/>
                  </a:lnTo>
                  <a:lnTo>
                    <a:pt x="26806" y="7028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3"/>
            <p:cNvSpPr/>
            <p:nvPr/>
          </p:nvSpPr>
          <p:spPr>
            <a:xfrm>
              <a:off x="7096525" y="2615375"/>
              <a:ext cx="283500" cy="328100"/>
            </a:xfrm>
            <a:custGeom>
              <a:avLst/>
              <a:gdLst/>
              <a:ahLst/>
              <a:cxnLst/>
              <a:rect l="l" t="t" r="r" b="b"/>
              <a:pathLst>
                <a:path w="11340" h="13124" fill="none" extrusionOk="0">
                  <a:moveTo>
                    <a:pt x="11340" y="13124"/>
                  </a:moveTo>
                  <a:lnTo>
                    <a:pt x="11340" y="0"/>
                  </a:lnTo>
                  <a:lnTo>
                    <a:pt x="0" y="6543"/>
                  </a:lnTo>
                  <a:lnTo>
                    <a:pt x="11340" y="13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13"/>
            <p:cNvSpPr/>
            <p:nvPr/>
          </p:nvSpPr>
          <p:spPr>
            <a:xfrm>
              <a:off x="7090950" y="1733325"/>
              <a:ext cx="289075" cy="333700"/>
            </a:xfrm>
            <a:custGeom>
              <a:avLst/>
              <a:gdLst/>
              <a:ahLst/>
              <a:cxnLst/>
              <a:rect l="l" t="t" r="r" b="b"/>
              <a:pathLst>
                <a:path w="11563" h="13348" fill="none" extrusionOk="0">
                  <a:moveTo>
                    <a:pt x="11563" y="13347"/>
                  </a:moveTo>
                  <a:lnTo>
                    <a:pt x="11563" y="0"/>
                  </a:lnTo>
                  <a:lnTo>
                    <a:pt x="0" y="6692"/>
                  </a:lnTo>
                  <a:lnTo>
                    <a:pt x="11563" y="13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13"/>
            <p:cNvSpPr/>
            <p:nvPr/>
          </p:nvSpPr>
          <p:spPr>
            <a:xfrm>
              <a:off x="6721950" y="3665650"/>
              <a:ext cx="658075" cy="423850"/>
            </a:xfrm>
            <a:custGeom>
              <a:avLst/>
              <a:gdLst/>
              <a:ahLst/>
              <a:cxnLst/>
              <a:rect l="l" t="t" r="r" b="b"/>
              <a:pathLst>
                <a:path w="26323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6323" y="10224"/>
                  </a:lnTo>
                  <a:lnTo>
                    <a:pt x="26323" y="676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13"/>
            <p:cNvSpPr/>
            <p:nvPr/>
          </p:nvSpPr>
          <p:spPr>
            <a:xfrm>
              <a:off x="6723825" y="4105275"/>
              <a:ext cx="656200" cy="423850"/>
            </a:xfrm>
            <a:custGeom>
              <a:avLst/>
              <a:gdLst/>
              <a:ahLst/>
              <a:cxnLst/>
              <a:rect l="l" t="t" r="r" b="b"/>
              <a:pathLst>
                <a:path w="26248" h="16954" fill="none" extrusionOk="0">
                  <a:moveTo>
                    <a:pt x="0" y="8440"/>
                  </a:moveTo>
                  <a:lnTo>
                    <a:pt x="14722" y="16953"/>
                  </a:lnTo>
                  <a:lnTo>
                    <a:pt x="26248" y="10299"/>
                  </a:lnTo>
                  <a:lnTo>
                    <a:pt x="26248" y="6692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13"/>
            <p:cNvSpPr/>
            <p:nvPr/>
          </p:nvSpPr>
          <p:spPr>
            <a:xfrm>
              <a:off x="7105825" y="4378525"/>
              <a:ext cx="274200" cy="316975"/>
            </a:xfrm>
            <a:custGeom>
              <a:avLst/>
              <a:gdLst/>
              <a:ahLst/>
              <a:cxnLst/>
              <a:rect l="l" t="t" r="r" b="b"/>
              <a:pathLst>
                <a:path w="10968" h="12679" fill="none" extrusionOk="0">
                  <a:moveTo>
                    <a:pt x="10968" y="12678"/>
                  </a:moveTo>
                  <a:lnTo>
                    <a:pt x="10968" y="1"/>
                  </a:lnTo>
                  <a:lnTo>
                    <a:pt x="0" y="6321"/>
                  </a:lnTo>
                  <a:lnTo>
                    <a:pt x="10968" y="126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13"/>
            <p:cNvSpPr/>
            <p:nvPr/>
          </p:nvSpPr>
          <p:spPr>
            <a:xfrm>
              <a:off x="6719175" y="3226950"/>
              <a:ext cx="660850" cy="422925"/>
            </a:xfrm>
            <a:custGeom>
              <a:avLst/>
              <a:gdLst/>
              <a:ahLst/>
              <a:cxnLst/>
              <a:rect l="l" t="t" r="r" b="b"/>
              <a:pathLst>
                <a:path w="264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6434" y="10150"/>
                  </a:lnTo>
                  <a:lnTo>
                    <a:pt x="26434" y="680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13"/>
            <p:cNvSpPr/>
            <p:nvPr/>
          </p:nvSpPr>
          <p:spPr>
            <a:xfrm>
              <a:off x="7098375" y="3055925"/>
              <a:ext cx="281650" cy="325325"/>
            </a:xfrm>
            <a:custGeom>
              <a:avLst/>
              <a:gdLst/>
              <a:ahLst/>
              <a:cxnLst/>
              <a:rect l="l" t="t" r="r" b="b"/>
              <a:pathLst>
                <a:path w="11266" h="13013" fill="none" extrusionOk="0">
                  <a:moveTo>
                    <a:pt x="11266" y="13013"/>
                  </a:moveTo>
                  <a:lnTo>
                    <a:pt x="11266" y="0"/>
                  </a:lnTo>
                  <a:lnTo>
                    <a:pt x="1" y="6507"/>
                  </a:lnTo>
                  <a:lnTo>
                    <a:pt x="11266" y="130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13"/>
            <p:cNvSpPr/>
            <p:nvPr/>
          </p:nvSpPr>
          <p:spPr>
            <a:xfrm>
              <a:off x="6716375" y="2787325"/>
              <a:ext cx="663650" cy="422900"/>
            </a:xfrm>
            <a:custGeom>
              <a:avLst/>
              <a:gdLst/>
              <a:ahLst/>
              <a:cxnLst/>
              <a:rect l="l" t="t" r="r" b="b"/>
              <a:pathLst>
                <a:path w="26546" h="16916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6546" y="10112"/>
                  </a:lnTo>
                  <a:lnTo>
                    <a:pt x="26546" y="6878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13"/>
            <p:cNvSpPr/>
            <p:nvPr/>
          </p:nvSpPr>
          <p:spPr>
            <a:xfrm>
              <a:off x="7101175" y="3496475"/>
              <a:ext cx="278850" cy="322550"/>
            </a:xfrm>
            <a:custGeom>
              <a:avLst/>
              <a:gdLst/>
              <a:ahLst/>
              <a:cxnLst/>
              <a:rect l="l" t="t" r="r" b="b"/>
              <a:pathLst>
                <a:path w="11154" h="12902" fill="none" extrusionOk="0">
                  <a:moveTo>
                    <a:pt x="11154" y="12901"/>
                  </a:moveTo>
                  <a:lnTo>
                    <a:pt x="11154" y="1"/>
                  </a:lnTo>
                  <a:lnTo>
                    <a:pt x="0" y="6470"/>
                  </a:lnTo>
                  <a:lnTo>
                    <a:pt x="11154" y="129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13"/>
            <p:cNvSpPr/>
            <p:nvPr/>
          </p:nvSpPr>
          <p:spPr>
            <a:xfrm>
              <a:off x="7103025" y="3937975"/>
              <a:ext cx="277000" cy="318825"/>
            </a:xfrm>
            <a:custGeom>
              <a:avLst/>
              <a:gdLst/>
              <a:ahLst/>
              <a:cxnLst/>
              <a:rect l="l" t="t" r="r" b="b"/>
              <a:pathLst>
                <a:path w="11080" h="12753" fill="none" extrusionOk="0">
                  <a:moveTo>
                    <a:pt x="11080" y="12752"/>
                  </a:moveTo>
                  <a:lnTo>
                    <a:pt x="11080" y="0"/>
                  </a:lnTo>
                  <a:lnTo>
                    <a:pt x="1" y="6358"/>
                  </a:lnTo>
                  <a:lnTo>
                    <a:pt x="11080" y="127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13"/>
            <p:cNvSpPr/>
            <p:nvPr/>
          </p:nvSpPr>
          <p:spPr>
            <a:xfrm>
              <a:off x="4429000" y="19043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13"/>
            <p:cNvSpPr/>
            <p:nvPr/>
          </p:nvSpPr>
          <p:spPr>
            <a:xfrm>
              <a:off x="5190225" y="1905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13"/>
            <p:cNvSpPr/>
            <p:nvPr/>
          </p:nvSpPr>
          <p:spPr>
            <a:xfrm>
              <a:off x="4049775" y="2123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13"/>
            <p:cNvSpPr/>
            <p:nvPr/>
          </p:nvSpPr>
          <p:spPr>
            <a:xfrm>
              <a:off x="4811000" y="2124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13"/>
            <p:cNvSpPr/>
            <p:nvPr/>
          </p:nvSpPr>
          <p:spPr>
            <a:xfrm>
              <a:off x="2146275" y="18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77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13"/>
            <p:cNvSpPr/>
            <p:nvPr/>
          </p:nvSpPr>
          <p:spPr>
            <a:xfrm>
              <a:off x="2527350" y="21209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13"/>
            <p:cNvSpPr/>
            <p:nvPr/>
          </p:nvSpPr>
          <p:spPr>
            <a:xfrm>
              <a:off x="2534775" y="3438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13"/>
            <p:cNvSpPr/>
            <p:nvPr/>
          </p:nvSpPr>
          <p:spPr>
            <a:xfrm>
              <a:off x="5571300" y="2125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14648" y="0"/>
                  </a:move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13"/>
            <p:cNvSpPr/>
            <p:nvPr/>
          </p:nvSpPr>
          <p:spPr>
            <a:xfrm>
              <a:off x="2906575" y="19015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2" y="16954"/>
                  </a:lnTo>
                  <a:lnTo>
                    <a:pt x="29333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13"/>
            <p:cNvSpPr/>
            <p:nvPr/>
          </p:nvSpPr>
          <p:spPr>
            <a:xfrm>
              <a:off x="3288575" y="21218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13"/>
            <p:cNvSpPr/>
            <p:nvPr/>
          </p:nvSpPr>
          <p:spPr>
            <a:xfrm>
              <a:off x="3667775" y="19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3"/>
            <p:cNvSpPr/>
            <p:nvPr/>
          </p:nvSpPr>
          <p:spPr>
            <a:xfrm>
              <a:off x="5574075" y="2565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13"/>
            <p:cNvSpPr/>
            <p:nvPr/>
          </p:nvSpPr>
          <p:spPr>
            <a:xfrm>
              <a:off x="3675225" y="32213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13"/>
            <p:cNvSpPr/>
            <p:nvPr/>
          </p:nvSpPr>
          <p:spPr>
            <a:xfrm>
              <a:off x="3296000" y="34397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13"/>
            <p:cNvSpPr/>
            <p:nvPr/>
          </p:nvSpPr>
          <p:spPr>
            <a:xfrm>
              <a:off x="4436425" y="32223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13"/>
            <p:cNvSpPr/>
            <p:nvPr/>
          </p:nvSpPr>
          <p:spPr>
            <a:xfrm>
              <a:off x="2914000" y="3219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13"/>
            <p:cNvSpPr/>
            <p:nvPr/>
          </p:nvSpPr>
          <p:spPr>
            <a:xfrm>
              <a:off x="4057225" y="34416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13"/>
            <p:cNvSpPr/>
            <p:nvPr/>
          </p:nvSpPr>
          <p:spPr>
            <a:xfrm>
              <a:off x="4817500" y="3442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13"/>
            <p:cNvSpPr/>
            <p:nvPr/>
          </p:nvSpPr>
          <p:spPr>
            <a:xfrm>
              <a:off x="5576875" y="30048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13"/>
            <p:cNvSpPr/>
            <p:nvPr/>
          </p:nvSpPr>
          <p:spPr>
            <a:xfrm>
              <a:off x="5578725" y="34444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13"/>
            <p:cNvSpPr/>
            <p:nvPr/>
          </p:nvSpPr>
          <p:spPr>
            <a:xfrm>
              <a:off x="5196725" y="322415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13"/>
            <p:cNvSpPr/>
            <p:nvPr/>
          </p:nvSpPr>
          <p:spPr>
            <a:xfrm>
              <a:off x="1766125" y="211905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13"/>
            <p:cNvSpPr/>
            <p:nvPr/>
          </p:nvSpPr>
          <p:spPr>
            <a:xfrm>
              <a:off x="4820300" y="38822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13"/>
            <p:cNvSpPr/>
            <p:nvPr/>
          </p:nvSpPr>
          <p:spPr>
            <a:xfrm>
              <a:off x="4438300" y="36619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13"/>
            <p:cNvSpPr/>
            <p:nvPr/>
          </p:nvSpPr>
          <p:spPr>
            <a:xfrm>
              <a:off x="3677075" y="36600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13"/>
            <p:cNvSpPr/>
            <p:nvPr/>
          </p:nvSpPr>
          <p:spPr>
            <a:xfrm>
              <a:off x="4059075" y="38803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13"/>
            <p:cNvSpPr/>
            <p:nvPr/>
          </p:nvSpPr>
          <p:spPr>
            <a:xfrm>
              <a:off x="5199525" y="3662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13"/>
            <p:cNvSpPr/>
            <p:nvPr/>
          </p:nvSpPr>
          <p:spPr>
            <a:xfrm>
              <a:off x="5957950" y="32250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13"/>
            <p:cNvSpPr/>
            <p:nvPr/>
          </p:nvSpPr>
          <p:spPr>
            <a:xfrm>
              <a:off x="5956075" y="2785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13"/>
            <p:cNvSpPr/>
            <p:nvPr/>
          </p:nvSpPr>
          <p:spPr>
            <a:xfrm>
              <a:off x="5581525" y="3883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13"/>
            <p:cNvSpPr/>
            <p:nvPr/>
          </p:nvSpPr>
          <p:spPr>
            <a:xfrm>
              <a:off x="3297850" y="38794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13"/>
            <p:cNvSpPr/>
            <p:nvPr/>
          </p:nvSpPr>
          <p:spPr>
            <a:xfrm>
              <a:off x="5960725" y="3664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8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1010475" y="2996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1385050" y="1898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1012350" y="34360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8" y="0"/>
                  </a:lnTo>
                  <a:lnTo>
                    <a:pt x="0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1015125" y="3875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1007700" y="255680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14723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2916775" y="36591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1005850" y="211812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0" y="8439"/>
                  </a:moveTo>
                  <a:lnTo>
                    <a:pt x="14685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13"/>
            <p:cNvSpPr/>
            <p:nvPr/>
          </p:nvSpPr>
          <p:spPr>
            <a:xfrm>
              <a:off x="1394350" y="36563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2536650" y="3877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2155575" y="3657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776350" y="38766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635925" y="4094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5782275" y="4762375"/>
              <a:ext cx="338350" cy="97625"/>
            </a:xfrm>
            <a:custGeom>
              <a:avLst/>
              <a:gdLst/>
              <a:ahLst/>
              <a:cxnLst/>
              <a:rect l="l" t="t" r="r" b="b"/>
              <a:pathLst>
                <a:path w="13534" h="3905" fill="none" extrusionOk="0">
                  <a:moveTo>
                    <a:pt x="1" y="3905"/>
                  </a:moveTo>
                  <a:lnTo>
                    <a:pt x="13533" y="3905"/>
                  </a:lnTo>
                  <a:lnTo>
                    <a:pt x="6767" y="1"/>
                  </a:lnTo>
                  <a:lnTo>
                    <a:pt x="1" y="39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5965375" y="4543050"/>
              <a:ext cx="733375" cy="316950"/>
            </a:xfrm>
            <a:custGeom>
              <a:avLst/>
              <a:gdLst/>
              <a:ahLst/>
              <a:cxnLst/>
              <a:rect l="l" t="t" r="r" b="b"/>
              <a:pathLst>
                <a:path w="29335" h="12678" fill="none" extrusionOk="0">
                  <a:moveTo>
                    <a:pt x="14612" y="0"/>
                  </a:moveTo>
                  <a:lnTo>
                    <a:pt x="1" y="8439"/>
                  </a:lnTo>
                  <a:lnTo>
                    <a:pt x="7325" y="12678"/>
                  </a:lnTo>
                  <a:lnTo>
                    <a:pt x="22122" y="12678"/>
                  </a:lnTo>
                  <a:lnTo>
                    <a:pt x="29334" y="8514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2911200" y="27798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2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72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4442950" y="4540250"/>
              <a:ext cx="733350" cy="319750"/>
            </a:xfrm>
            <a:custGeom>
              <a:avLst/>
              <a:gdLst/>
              <a:ahLst/>
              <a:cxnLst/>
              <a:rect l="l" t="t" r="r" b="b"/>
              <a:pathLst>
                <a:path w="29334" h="12790" fill="none" extrusionOk="0">
                  <a:moveTo>
                    <a:pt x="14648" y="0"/>
                  </a:moveTo>
                  <a:lnTo>
                    <a:pt x="0" y="8440"/>
                  </a:lnTo>
                  <a:lnTo>
                    <a:pt x="7510" y="12790"/>
                  </a:lnTo>
                  <a:lnTo>
                    <a:pt x="21935" y="12790"/>
                  </a:lnTo>
                  <a:lnTo>
                    <a:pt x="29334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5019200" y="4760525"/>
              <a:ext cx="343000" cy="99475"/>
            </a:xfrm>
            <a:custGeom>
              <a:avLst/>
              <a:gdLst/>
              <a:ahLst/>
              <a:cxnLst/>
              <a:rect l="l" t="t" r="r" b="b"/>
              <a:pathLst>
                <a:path w="13720" h="3979" fill="none" extrusionOk="0">
                  <a:moveTo>
                    <a:pt x="1" y="3979"/>
                  </a:moveTo>
                  <a:lnTo>
                    <a:pt x="13719" y="3979"/>
                  </a:lnTo>
                  <a:lnTo>
                    <a:pt x="6841" y="1"/>
                  </a:lnTo>
                  <a:lnTo>
                    <a:pt x="1" y="39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6545350" y="4763325"/>
              <a:ext cx="333700" cy="96675"/>
            </a:xfrm>
            <a:custGeom>
              <a:avLst/>
              <a:gdLst/>
              <a:ahLst/>
              <a:cxnLst/>
              <a:rect l="l" t="t" r="r" b="b"/>
              <a:pathLst>
                <a:path w="13348" h="3867" fill="none" extrusionOk="0">
                  <a:moveTo>
                    <a:pt x="1" y="3867"/>
                  </a:moveTo>
                  <a:lnTo>
                    <a:pt x="13348" y="3867"/>
                  </a:lnTo>
                  <a:lnTo>
                    <a:pt x="6693" y="0"/>
                  </a:lnTo>
                  <a:lnTo>
                    <a:pt x="1" y="38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13"/>
            <p:cNvSpPr/>
            <p:nvPr/>
          </p:nvSpPr>
          <p:spPr>
            <a:xfrm>
              <a:off x="1771700" y="2998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5953300" y="23467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2532000" y="29992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2150925" y="2778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4255200" y="4759600"/>
              <a:ext cx="348550" cy="100400"/>
            </a:xfrm>
            <a:custGeom>
              <a:avLst/>
              <a:gdLst/>
              <a:ahLst/>
              <a:cxnLst/>
              <a:rect l="l" t="t" r="r" b="b"/>
              <a:pathLst>
                <a:path w="13942" h="4016" fill="none" extrusionOk="0">
                  <a:moveTo>
                    <a:pt x="0" y="4016"/>
                  </a:moveTo>
                  <a:lnTo>
                    <a:pt x="13942" y="4016"/>
                  </a:lnTo>
                  <a:lnTo>
                    <a:pt x="6990" y="0"/>
                  </a:lnTo>
                  <a:lnTo>
                    <a:pt x="0" y="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1201950" y="4754025"/>
              <a:ext cx="367150" cy="105975"/>
            </a:xfrm>
            <a:custGeom>
              <a:avLst/>
              <a:gdLst/>
              <a:ahLst/>
              <a:cxnLst/>
              <a:rect l="l" t="t" r="r" b="b"/>
              <a:pathLst>
                <a:path w="14686" h="4239" fill="none" extrusionOk="0">
                  <a:moveTo>
                    <a:pt x="1" y="4239"/>
                  </a:moveTo>
                  <a:lnTo>
                    <a:pt x="14686" y="4239"/>
                  </a:lnTo>
                  <a:lnTo>
                    <a:pt x="7325" y="0"/>
                  </a:lnTo>
                  <a:lnTo>
                    <a:pt x="1" y="42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1399000" y="4534675"/>
              <a:ext cx="733350" cy="325325"/>
            </a:xfrm>
            <a:custGeom>
              <a:avLst/>
              <a:gdLst/>
              <a:ahLst/>
              <a:cxnLst/>
              <a:rect l="l" t="t" r="r" b="b"/>
              <a:pathLst>
                <a:path w="29334" h="13013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7882" y="13013"/>
                  </a:lnTo>
                  <a:lnTo>
                    <a:pt x="21564" y="1301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437950" y="4753100"/>
              <a:ext cx="372725" cy="106900"/>
            </a:xfrm>
            <a:custGeom>
              <a:avLst/>
              <a:gdLst/>
              <a:ahLst/>
              <a:cxnLst/>
              <a:rect l="l" t="t" r="r" b="b"/>
              <a:pathLst>
                <a:path w="14909" h="4276" fill="none" extrusionOk="0">
                  <a:moveTo>
                    <a:pt x="0" y="4276"/>
                  </a:moveTo>
                  <a:lnTo>
                    <a:pt x="14909" y="4276"/>
                  </a:lnTo>
                  <a:lnTo>
                    <a:pt x="7436" y="0"/>
                  </a:lnTo>
                  <a:lnTo>
                    <a:pt x="0" y="4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637775" y="4533750"/>
              <a:ext cx="733350" cy="326250"/>
            </a:xfrm>
            <a:custGeom>
              <a:avLst/>
              <a:gdLst/>
              <a:ahLst/>
              <a:cxnLst/>
              <a:rect l="l" t="t" r="r" b="b"/>
              <a:pathLst>
                <a:path w="29334" h="13050" fill="none" extrusionOk="0">
                  <a:moveTo>
                    <a:pt x="14649" y="0"/>
                  </a:moveTo>
                  <a:lnTo>
                    <a:pt x="1" y="8440"/>
                  </a:lnTo>
                  <a:lnTo>
                    <a:pt x="7994" y="13050"/>
                  </a:lnTo>
                  <a:lnTo>
                    <a:pt x="21452" y="13050"/>
                  </a:lnTo>
                  <a:lnTo>
                    <a:pt x="29334" y="8477"/>
                  </a:lnTo>
                  <a:lnTo>
                    <a:pt x="14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3682650" y="4539325"/>
              <a:ext cx="733375" cy="320675"/>
            </a:xfrm>
            <a:custGeom>
              <a:avLst/>
              <a:gdLst/>
              <a:ahLst/>
              <a:cxnLst/>
              <a:rect l="l" t="t" r="r" b="b"/>
              <a:pathLst>
                <a:path w="29335" h="1282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7585" y="12827"/>
                  </a:lnTo>
                  <a:lnTo>
                    <a:pt x="21824" y="12827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1965025" y="4754950"/>
              <a:ext cx="362525" cy="105050"/>
            </a:xfrm>
            <a:custGeom>
              <a:avLst/>
              <a:gdLst/>
              <a:ahLst/>
              <a:cxnLst/>
              <a:rect l="l" t="t" r="r" b="b"/>
              <a:pathLst>
                <a:path w="14501" h="4202" fill="none" extrusionOk="0">
                  <a:moveTo>
                    <a:pt x="1" y="4202"/>
                  </a:moveTo>
                  <a:lnTo>
                    <a:pt x="14500" y="4202"/>
                  </a:lnTo>
                  <a:lnTo>
                    <a:pt x="7250" y="1"/>
                  </a:lnTo>
                  <a:lnTo>
                    <a:pt x="1" y="4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3492125" y="4757750"/>
              <a:ext cx="352275" cy="102250"/>
            </a:xfrm>
            <a:custGeom>
              <a:avLst/>
              <a:gdLst/>
              <a:ahLst/>
              <a:cxnLst/>
              <a:rect l="l" t="t" r="r" b="b"/>
              <a:pathLst>
                <a:path w="14091" h="4090" fill="none" extrusionOk="0">
                  <a:moveTo>
                    <a:pt x="0" y="4090"/>
                  </a:moveTo>
                  <a:lnTo>
                    <a:pt x="14091" y="4090"/>
                  </a:lnTo>
                  <a:lnTo>
                    <a:pt x="7064" y="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3"/>
            <p:cNvSpPr/>
            <p:nvPr/>
          </p:nvSpPr>
          <p:spPr>
            <a:xfrm>
              <a:off x="2160225" y="4536525"/>
              <a:ext cx="733350" cy="323475"/>
            </a:xfrm>
            <a:custGeom>
              <a:avLst/>
              <a:gdLst/>
              <a:ahLst/>
              <a:cxnLst/>
              <a:rect l="l" t="t" r="r" b="b"/>
              <a:pathLst>
                <a:path w="29334" h="12939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7807" y="12939"/>
                  </a:lnTo>
                  <a:lnTo>
                    <a:pt x="21638" y="12939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3"/>
            <p:cNvSpPr/>
            <p:nvPr/>
          </p:nvSpPr>
          <p:spPr>
            <a:xfrm>
              <a:off x="2921425" y="4537450"/>
              <a:ext cx="733375" cy="322550"/>
            </a:xfrm>
            <a:custGeom>
              <a:avLst/>
              <a:gdLst/>
              <a:ahLst/>
              <a:cxnLst/>
              <a:rect l="l" t="t" r="r" b="b"/>
              <a:pathLst>
                <a:path w="29335" h="12902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697" y="12902"/>
                  </a:lnTo>
                  <a:lnTo>
                    <a:pt x="21713" y="12902"/>
                  </a:lnTo>
                  <a:lnTo>
                    <a:pt x="29334" y="8515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2729050" y="4756800"/>
              <a:ext cx="356925" cy="103200"/>
            </a:xfrm>
            <a:custGeom>
              <a:avLst/>
              <a:gdLst/>
              <a:ahLst/>
              <a:cxnLst/>
              <a:rect l="l" t="t" r="r" b="b"/>
              <a:pathLst>
                <a:path w="14277" h="4128" fill="none" extrusionOk="0">
                  <a:moveTo>
                    <a:pt x="0" y="4128"/>
                  </a:moveTo>
                  <a:lnTo>
                    <a:pt x="14276" y="4128"/>
                  </a:lnTo>
                  <a:lnTo>
                    <a:pt x="7138" y="1"/>
                  </a:lnTo>
                  <a:lnTo>
                    <a:pt x="0" y="4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4431800" y="23439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5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3670575" y="2342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2148125" y="23393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3"/>
            <p:cNvSpPr/>
            <p:nvPr/>
          </p:nvSpPr>
          <p:spPr>
            <a:xfrm>
              <a:off x="2530125" y="25596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3291350" y="25614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2909350" y="23411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1768925" y="25586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1773575" y="3437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3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1391550" y="3216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3"/>
            <p:cNvSpPr/>
            <p:nvPr/>
          </p:nvSpPr>
          <p:spPr>
            <a:xfrm>
              <a:off x="1386900" y="23384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3"/>
            <p:cNvSpPr/>
            <p:nvPr/>
          </p:nvSpPr>
          <p:spPr>
            <a:xfrm>
              <a:off x="1389700" y="2777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>
              <a:off x="4054425" y="30020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3"/>
            <p:cNvSpPr/>
            <p:nvPr/>
          </p:nvSpPr>
          <p:spPr>
            <a:xfrm>
              <a:off x="4815650" y="30029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3"/>
            <p:cNvSpPr/>
            <p:nvPr/>
          </p:nvSpPr>
          <p:spPr>
            <a:xfrm>
              <a:off x="3293225" y="3000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4433650" y="27826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3672425" y="2781750"/>
              <a:ext cx="733375" cy="422900"/>
            </a:xfrm>
            <a:custGeom>
              <a:avLst/>
              <a:gdLst/>
              <a:ahLst/>
              <a:cxnLst/>
              <a:rect l="l" t="t" r="r" b="b"/>
              <a:pathLst>
                <a:path w="29335" h="16916" fill="none" extrusionOk="0">
                  <a:moveTo>
                    <a:pt x="29334" y="8477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5192075" y="2344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152775" y="3218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812875" y="25642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051650" y="2562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194875" y="27845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5204150" y="4542100"/>
              <a:ext cx="733375" cy="317900"/>
            </a:xfrm>
            <a:custGeom>
              <a:avLst/>
              <a:gdLst/>
              <a:ahLst/>
              <a:cxnLst/>
              <a:rect l="l" t="t" r="r" b="b"/>
              <a:pathLst>
                <a:path w="29335" h="12716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437" y="12716"/>
                  </a:lnTo>
                  <a:lnTo>
                    <a:pt x="22010" y="127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4806350" y="1246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3"/>
            <p:cNvSpPr/>
            <p:nvPr/>
          </p:nvSpPr>
          <p:spPr>
            <a:xfrm>
              <a:off x="5185575" y="1026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3"/>
            <p:cNvSpPr/>
            <p:nvPr/>
          </p:nvSpPr>
          <p:spPr>
            <a:xfrm>
              <a:off x="5945875" y="10278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3"/>
            <p:cNvSpPr/>
            <p:nvPr/>
          </p:nvSpPr>
          <p:spPr>
            <a:xfrm>
              <a:off x="4424350" y="10250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3"/>
            <p:cNvSpPr/>
            <p:nvPr/>
          </p:nvSpPr>
          <p:spPr>
            <a:xfrm>
              <a:off x="5566650" y="12472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49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3"/>
            <p:cNvSpPr/>
            <p:nvPr/>
          </p:nvSpPr>
          <p:spPr>
            <a:xfrm>
              <a:off x="3283925" y="1243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7"/>
                  </a:move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3"/>
            <p:cNvSpPr/>
            <p:nvPr/>
          </p:nvSpPr>
          <p:spPr>
            <a:xfrm>
              <a:off x="3663125" y="10241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3"/>
            <p:cNvSpPr/>
            <p:nvPr/>
          </p:nvSpPr>
          <p:spPr>
            <a:xfrm>
              <a:off x="4045150" y="1244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3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3"/>
            <p:cNvSpPr/>
            <p:nvPr/>
          </p:nvSpPr>
          <p:spPr>
            <a:xfrm>
              <a:off x="6341800" y="388500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71" y="8477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3"/>
            <p:cNvSpPr/>
            <p:nvPr/>
          </p:nvSpPr>
          <p:spPr>
            <a:xfrm>
              <a:off x="6339950" y="344535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3"/>
            <p:cNvSpPr/>
            <p:nvPr/>
          </p:nvSpPr>
          <p:spPr>
            <a:xfrm>
              <a:off x="6337150" y="3005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2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>
              <a:off x="2901925" y="10223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48" y="0"/>
                  </a:lnTo>
                  <a:lnTo>
                    <a:pt x="0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>
              <a:off x="6332525" y="21274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>
              <a:off x="6330650" y="1687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>
              <a:off x="6327875" y="1248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4" y="8514"/>
                  </a:ln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>
              <a:off x="6335300" y="25670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>
              <a:off x="5951450" y="19071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685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>
              <a:off x="252050" y="34342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>
              <a:off x="249275" y="2995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>
              <a:off x="253925" y="38738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>
              <a:off x="246475" y="255587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256700" y="43134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" y="8439"/>
                  </a:move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6344600" y="43246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244625" y="21162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1380400" y="1019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77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2522700" y="12416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1761475" y="12407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2140700" y="10213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1001200" y="1238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5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5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241825" y="1676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621050" y="1458200"/>
              <a:ext cx="734275" cy="422925"/>
            </a:xfrm>
            <a:custGeom>
              <a:avLst/>
              <a:gdLst/>
              <a:ahLst/>
              <a:cxnLst/>
              <a:rect l="l" t="t" r="r" b="b"/>
              <a:pathLst>
                <a:path w="29371" h="16917" fill="none" extrusionOk="0">
                  <a:moveTo>
                    <a:pt x="29371" y="8477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619175" y="1018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>
              <a:off x="1397125" y="40959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>
              <a:off x="2143475" y="14610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3"/>
            <p:cNvSpPr/>
            <p:nvPr/>
          </p:nvSpPr>
          <p:spPr>
            <a:xfrm>
              <a:off x="1382275" y="14591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3"/>
            <p:cNvSpPr/>
            <p:nvPr/>
          </p:nvSpPr>
          <p:spPr>
            <a:xfrm>
              <a:off x="1764275" y="1679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3"/>
            <p:cNvSpPr/>
            <p:nvPr/>
          </p:nvSpPr>
          <p:spPr>
            <a:xfrm>
              <a:off x="628475" y="2776150"/>
              <a:ext cx="733375" cy="423875"/>
            </a:xfrm>
            <a:custGeom>
              <a:avLst/>
              <a:gdLst/>
              <a:ahLst/>
              <a:cxnLst/>
              <a:rect l="l" t="t" r="r" b="b"/>
              <a:pathLst>
                <a:path w="29335" h="16955" fill="none" extrusionOk="0">
                  <a:moveTo>
                    <a:pt x="14723" y="16954"/>
                  </a:move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3"/>
            <p:cNvSpPr/>
            <p:nvPr/>
          </p:nvSpPr>
          <p:spPr>
            <a:xfrm>
              <a:off x="623825" y="1896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77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3"/>
            <p:cNvSpPr/>
            <p:nvPr/>
          </p:nvSpPr>
          <p:spPr>
            <a:xfrm>
              <a:off x="626625" y="23365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6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3"/>
            <p:cNvSpPr/>
            <p:nvPr/>
          </p:nvSpPr>
          <p:spPr>
            <a:xfrm>
              <a:off x="1003050" y="16784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3"/>
            <p:cNvSpPr/>
            <p:nvPr/>
          </p:nvSpPr>
          <p:spPr>
            <a:xfrm>
              <a:off x="2904700" y="14619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3"/>
            <p:cNvSpPr/>
            <p:nvPr/>
          </p:nvSpPr>
          <p:spPr>
            <a:xfrm>
              <a:off x="2525500" y="16812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3"/>
            <p:cNvSpPr/>
            <p:nvPr/>
          </p:nvSpPr>
          <p:spPr>
            <a:xfrm>
              <a:off x="5187425" y="1466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3"/>
            <p:cNvSpPr/>
            <p:nvPr/>
          </p:nvSpPr>
          <p:spPr>
            <a:xfrm>
              <a:off x="5962600" y="4104350"/>
              <a:ext cx="734275" cy="422900"/>
            </a:xfrm>
            <a:custGeom>
              <a:avLst/>
              <a:gdLst/>
              <a:ahLst/>
              <a:cxnLst/>
              <a:rect l="l" t="t" r="r" b="b"/>
              <a:pathLst>
                <a:path w="29371" h="16916" fill="none" extrusionOk="0">
                  <a:moveTo>
                    <a:pt x="14648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71" y="8477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3"/>
            <p:cNvSpPr/>
            <p:nvPr/>
          </p:nvSpPr>
          <p:spPr>
            <a:xfrm>
              <a:off x="4808225" y="1685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3"/>
            <p:cNvSpPr/>
            <p:nvPr/>
          </p:nvSpPr>
          <p:spPr>
            <a:xfrm>
              <a:off x="4426225" y="14647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2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3"/>
            <p:cNvSpPr/>
            <p:nvPr/>
          </p:nvSpPr>
          <p:spPr>
            <a:xfrm>
              <a:off x="3665925" y="14637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3"/>
            <p:cNvSpPr/>
            <p:nvPr/>
          </p:nvSpPr>
          <p:spPr>
            <a:xfrm>
              <a:off x="4047000" y="1684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8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3"/>
            <p:cNvSpPr/>
            <p:nvPr/>
          </p:nvSpPr>
          <p:spPr>
            <a:xfrm>
              <a:off x="3285775" y="16822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3"/>
            <p:cNvSpPr/>
            <p:nvPr/>
          </p:nvSpPr>
          <p:spPr>
            <a:xfrm>
              <a:off x="2918650" y="40987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3"/>
            <p:cNvSpPr/>
            <p:nvPr/>
          </p:nvSpPr>
          <p:spPr>
            <a:xfrm>
              <a:off x="4061875" y="43199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3"/>
            <p:cNvSpPr/>
            <p:nvPr/>
          </p:nvSpPr>
          <p:spPr>
            <a:xfrm>
              <a:off x="3679875" y="40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>
              <a:off x="4441075" y="41015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3"/>
            <p:cNvSpPr/>
            <p:nvPr/>
          </p:nvSpPr>
          <p:spPr>
            <a:xfrm>
              <a:off x="631275" y="3215800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1" y="0"/>
                  </a:lnTo>
                  <a:lnTo>
                    <a:pt x="0" y="8439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3"/>
            <p:cNvSpPr/>
            <p:nvPr/>
          </p:nvSpPr>
          <p:spPr>
            <a:xfrm>
              <a:off x="4822150" y="432182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71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3"/>
            <p:cNvSpPr/>
            <p:nvPr/>
          </p:nvSpPr>
          <p:spPr>
            <a:xfrm>
              <a:off x="5583375" y="43227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3"/>
            <p:cNvSpPr/>
            <p:nvPr/>
          </p:nvSpPr>
          <p:spPr>
            <a:xfrm>
              <a:off x="5202300" y="41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686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3300650" y="4319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5569425" y="1686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5948650" y="1467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633125" y="3654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1017000" y="4314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3"/>
            <p:cNvSpPr/>
            <p:nvPr/>
          </p:nvSpPr>
          <p:spPr>
            <a:xfrm>
              <a:off x="1778200" y="43162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3"/>
            <p:cNvSpPr/>
            <p:nvPr/>
          </p:nvSpPr>
          <p:spPr>
            <a:xfrm>
              <a:off x="2539425" y="4317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3"/>
            <p:cNvSpPr/>
            <p:nvPr/>
          </p:nvSpPr>
          <p:spPr>
            <a:xfrm>
              <a:off x="2157425" y="40969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4649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3"/>
            <p:cNvSpPr/>
            <p:nvPr/>
          </p:nvSpPr>
          <p:spPr>
            <a:xfrm>
              <a:off x="241825" y="855000"/>
              <a:ext cx="262125" cy="151525"/>
            </a:xfrm>
            <a:custGeom>
              <a:avLst/>
              <a:gdLst/>
              <a:ahLst/>
              <a:cxnLst/>
              <a:rect l="l" t="t" r="r" b="b"/>
              <a:pathLst>
                <a:path w="10485" h="6061" extrusionOk="0">
                  <a:moveTo>
                    <a:pt x="9407" y="0"/>
                  </a:moveTo>
                  <a:lnTo>
                    <a:pt x="1" y="5428"/>
                  </a:lnTo>
                  <a:lnTo>
                    <a:pt x="1" y="6060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3"/>
            <p:cNvSpPr/>
            <p:nvPr/>
          </p:nvSpPr>
          <p:spPr>
            <a:xfrm>
              <a:off x="7281475" y="4803275"/>
              <a:ext cx="98550" cy="56725"/>
            </a:xfrm>
            <a:custGeom>
              <a:avLst/>
              <a:gdLst/>
              <a:ahLst/>
              <a:cxnLst/>
              <a:rect l="l" t="t" r="r" b="b"/>
              <a:pathLst>
                <a:path w="3942" h="2269" extrusionOk="0">
                  <a:moveTo>
                    <a:pt x="3942" y="1"/>
                  </a:moveTo>
                  <a:lnTo>
                    <a:pt x="1" y="2269"/>
                  </a:lnTo>
                  <a:lnTo>
                    <a:pt x="1116" y="2269"/>
                  </a:lnTo>
                  <a:lnTo>
                    <a:pt x="3942" y="633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3"/>
            <p:cNvSpPr/>
            <p:nvPr/>
          </p:nvSpPr>
          <p:spPr>
            <a:xfrm>
              <a:off x="241825" y="855000"/>
              <a:ext cx="7138200" cy="4005000"/>
            </a:xfrm>
            <a:custGeom>
              <a:avLst/>
              <a:gdLst/>
              <a:ahLst/>
              <a:cxnLst/>
              <a:rect l="l" t="t" r="r" b="b"/>
              <a:pathLst>
                <a:path w="285528" h="160200" extrusionOk="0">
                  <a:moveTo>
                    <a:pt x="29706" y="6544"/>
                  </a:moveTo>
                  <a:lnTo>
                    <a:pt x="44428" y="15057"/>
                  </a:lnTo>
                  <a:lnTo>
                    <a:pt x="29817" y="23497"/>
                  </a:lnTo>
                  <a:lnTo>
                    <a:pt x="15095" y="14983"/>
                  </a:lnTo>
                  <a:lnTo>
                    <a:pt x="29706" y="6544"/>
                  </a:lnTo>
                  <a:close/>
                  <a:moveTo>
                    <a:pt x="60155" y="6581"/>
                  </a:moveTo>
                  <a:lnTo>
                    <a:pt x="74877" y="15095"/>
                  </a:lnTo>
                  <a:lnTo>
                    <a:pt x="60229" y="23534"/>
                  </a:lnTo>
                  <a:lnTo>
                    <a:pt x="45544" y="15057"/>
                  </a:lnTo>
                  <a:lnTo>
                    <a:pt x="60155" y="6581"/>
                  </a:lnTo>
                  <a:close/>
                  <a:moveTo>
                    <a:pt x="90603" y="6655"/>
                  </a:moveTo>
                  <a:lnTo>
                    <a:pt x="105326" y="15169"/>
                  </a:lnTo>
                  <a:lnTo>
                    <a:pt x="90678" y="23608"/>
                  </a:lnTo>
                  <a:lnTo>
                    <a:pt x="75955" y="15095"/>
                  </a:lnTo>
                  <a:lnTo>
                    <a:pt x="90603" y="6655"/>
                  </a:lnTo>
                  <a:close/>
                  <a:moveTo>
                    <a:pt x="121052" y="6692"/>
                  </a:moveTo>
                  <a:lnTo>
                    <a:pt x="135738" y="15206"/>
                  </a:lnTo>
                  <a:lnTo>
                    <a:pt x="121127" y="23645"/>
                  </a:lnTo>
                  <a:lnTo>
                    <a:pt x="106404" y="15169"/>
                  </a:lnTo>
                  <a:lnTo>
                    <a:pt x="121052" y="6692"/>
                  </a:lnTo>
                  <a:close/>
                  <a:moveTo>
                    <a:pt x="151464" y="6767"/>
                  </a:moveTo>
                  <a:lnTo>
                    <a:pt x="166186" y="15243"/>
                  </a:lnTo>
                  <a:lnTo>
                    <a:pt x="151575" y="23720"/>
                  </a:lnTo>
                  <a:lnTo>
                    <a:pt x="136853" y="15206"/>
                  </a:lnTo>
                  <a:lnTo>
                    <a:pt x="151464" y="6767"/>
                  </a:lnTo>
                  <a:close/>
                  <a:moveTo>
                    <a:pt x="181913" y="6804"/>
                  </a:moveTo>
                  <a:lnTo>
                    <a:pt x="196635" y="15318"/>
                  </a:lnTo>
                  <a:lnTo>
                    <a:pt x="182024" y="23757"/>
                  </a:lnTo>
                  <a:lnTo>
                    <a:pt x="167302" y="15243"/>
                  </a:lnTo>
                  <a:lnTo>
                    <a:pt x="181913" y="6804"/>
                  </a:lnTo>
                  <a:close/>
                  <a:moveTo>
                    <a:pt x="212361" y="6878"/>
                  </a:moveTo>
                  <a:lnTo>
                    <a:pt x="227084" y="15355"/>
                  </a:lnTo>
                  <a:lnTo>
                    <a:pt x="212436" y="23831"/>
                  </a:lnTo>
                  <a:lnTo>
                    <a:pt x="197750" y="15318"/>
                  </a:lnTo>
                  <a:lnTo>
                    <a:pt x="212361" y="6878"/>
                  </a:lnTo>
                  <a:close/>
                  <a:moveTo>
                    <a:pt x="242810" y="6915"/>
                  </a:moveTo>
                  <a:lnTo>
                    <a:pt x="257533" y="15429"/>
                  </a:lnTo>
                  <a:lnTo>
                    <a:pt x="242885" y="23869"/>
                  </a:lnTo>
                  <a:lnTo>
                    <a:pt x="228162" y="15355"/>
                  </a:lnTo>
                  <a:lnTo>
                    <a:pt x="242810" y="6915"/>
                  </a:lnTo>
                  <a:close/>
                  <a:moveTo>
                    <a:pt x="44986" y="15355"/>
                  </a:moveTo>
                  <a:lnTo>
                    <a:pt x="59709" y="23869"/>
                  </a:lnTo>
                  <a:lnTo>
                    <a:pt x="45060" y="32308"/>
                  </a:lnTo>
                  <a:lnTo>
                    <a:pt x="30375" y="23794"/>
                  </a:lnTo>
                  <a:lnTo>
                    <a:pt x="44986" y="15355"/>
                  </a:lnTo>
                  <a:close/>
                  <a:moveTo>
                    <a:pt x="75435" y="15429"/>
                  </a:moveTo>
                  <a:lnTo>
                    <a:pt x="90120" y="23906"/>
                  </a:lnTo>
                  <a:lnTo>
                    <a:pt x="75509" y="32345"/>
                  </a:lnTo>
                  <a:lnTo>
                    <a:pt x="60787" y="23869"/>
                  </a:lnTo>
                  <a:lnTo>
                    <a:pt x="75435" y="15429"/>
                  </a:lnTo>
                  <a:close/>
                  <a:moveTo>
                    <a:pt x="105846" y="15466"/>
                  </a:moveTo>
                  <a:lnTo>
                    <a:pt x="120569" y="23980"/>
                  </a:lnTo>
                  <a:lnTo>
                    <a:pt x="105958" y="32419"/>
                  </a:lnTo>
                  <a:lnTo>
                    <a:pt x="91235" y="23906"/>
                  </a:lnTo>
                  <a:lnTo>
                    <a:pt x="105846" y="15466"/>
                  </a:lnTo>
                  <a:close/>
                  <a:moveTo>
                    <a:pt x="136295" y="15541"/>
                  </a:moveTo>
                  <a:lnTo>
                    <a:pt x="151018" y="24017"/>
                  </a:lnTo>
                  <a:lnTo>
                    <a:pt x="136407" y="32457"/>
                  </a:lnTo>
                  <a:lnTo>
                    <a:pt x="121684" y="23980"/>
                  </a:lnTo>
                  <a:lnTo>
                    <a:pt x="136295" y="15541"/>
                  </a:lnTo>
                  <a:close/>
                  <a:moveTo>
                    <a:pt x="166744" y="15578"/>
                  </a:moveTo>
                  <a:lnTo>
                    <a:pt x="181466" y="24092"/>
                  </a:lnTo>
                  <a:lnTo>
                    <a:pt x="166856" y="32531"/>
                  </a:lnTo>
                  <a:lnTo>
                    <a:pt x="152133" y="24017"/>
                  </a:lnTo>
                  <a:lnTo>
                    <a:pt x="166744" y="15578"/>
                  </a:lnTo>
                  <a:close/>
                  <a:moveTo>
                    <a:pt x="197193" y="15652"/>
                  </a:moveTo>
                  <a:lnTo>
                    <a:pt x="211915" y="24129"/>
                  </a:lnTo>
                  <a:lnTo>
                    <a:pt x="197267" y="32568"/>
                  </a:lnTo>
                  <a:lnTo>
                    <a:pt x="182582" y="24092"/>
                  </a:lnTo>
                  <a:lnTo>
                    <a:pt x="197193" y="15652"/>
                  </a:lnTo>
                  <a:close/>
                  <a:moveTo>
                    <a:pt x="227642" y="15689"/>
                  </a:moveTo>
                  <a:lnTo>
                    <a:pt x="242327" y="24203"/>
                  </a:lnTo>
                  <a:lnTo>
                    <a:pt x="227716" y="32642"/>
                  </a:lnTo>
                  <a:lnTo>
                    <a:pt x="212993" y="24129"/>
                  </a:lnTo>
                  <a:lnTo>
                    <a:pt x="227642" y="15689"/>
                  </a:lnTo>
                  <a:close/>
                  <a:moveTo>
                    <a:pt x="258053" y="15727"/>
                  </a:moveTo>
                  <a:lnTo>
                    <a:pt x="272776" y="24240"/>
                  </a:lnTo>
                  <a:lnTo>
                    <a:pt x="258165" y="32680"/>
                  </a:lnTo>
                  <a:lnTo>
                    <a:pt x="243442" y="24203"/>
                  </a:lnTo>
                  <a:lnTo>
                    <a:pt x="258053" y="15727"/>
                  </a:lnTo>
                  <a:close/>
                  <a:moveTo>
                    <a:pt x="29817" y="24129"/>
                  </a:moveTo>
                  <a:lnTo>
                    <a:pt x="44540" y="32605"/>
                  </a:lnTo>
                  <a:lnTo>
                    <a:pt x="29892" y="41045"/>
                  </a:lnTo>
                  <a:lnTo>
                    <a:pt x="15169" y="32568"/>
                  </a:lnTo>
                  <a:lnTo>
                    <a:pt x="29817" y="24129"/>
                  </a:lnTo>
                  <a:close/>
                  <a:moveTo>
                    <a:pt x="60229" y="24166"/>
                  </a:moveTo>
                  <a:lnTo>
                    <a:pt x="74952" y="32680"/>
                  </a:lnTo>
                  <a:lnTo>
                    <a:pt x="60341" y="41119"/>
                  </a:lnTo>
                  <a:lnTo>
                    <a:pt x="45618" y="32605"/>
                  </a:lnTo>
                  <a:lnTo>
                    <a:pt x="60229" y="24166"/>
                  </a:lnTo>
                  <a:close/>
                  <a:moveTo>
                    <a:pt x="90678" y="24240"/>
                  </a:moveTo>
                  <a:lnTo>
                    <a:pt x="105400" y="32717"/>
                  </a:lnTo>
                  <a:lnTo>
                    <a:pt x="90789" y="41156"/>
                  </a:lnTo>
                  <a:lnTo>
                    <a:pt x="76067" y="32680"/>
                  </a:lnTo>
                  <a:lnTo>
                    <a:pt x="90678" y="24240"/>
                  </a:lnTo>
                  <a:close/>
                  <a:moveTo>
                    <a:pt x="121127" y="24277"/>
                  </a:moveTo>
                  <a:lnTo>
                    <a:pt x="135849" y="32791"/>
                  </a:lnTo>
                  <a:lnTo>
                    <a:pt x="121238" y="41231"/>
                  </a:lnTo>
                  <a:lnTo>
                    <a:pt x="106516" y="32717"/>
                  </a:lnTo>
                  <a:lnTo>
                    <a:pt x="121127" y="24277"/>
                  </a:lnTo>
                  <a:close/>
                  <a:moveTo>
                    <a:pt x="151575" y="24352"/>
                  </a:moveTo>
                  <a:lnTo>
                    <a:pt x="166298" y="32828"/>
                  </a:lnTo>
                  <a:lnTo>
                    <a:pt x="151650" y="41268"/>
                  </a:lnTo>
                  <a:lnTo>
                    <a:pt x="136964" y="32791"/>
                  </a:lnTo>
                  <a:lnTo>
                    <a:pt x="151575" y="24352"/>
                  </a:lnTo>
                  <a:close/>
                  <a:moveTo>
                    <a:pt x="182024" y="24389"/>
                  </a:moveTo>
                  <a:lnTo>
                    <a:pt x="196747" y="32903"/>
                  </a:lnTo>
                  <a:lnTo>
                    <a:pt x="182098" y="41342"/>
                  </a:lnTo>
                  <a:lnTo>
                    <a:pt x="167376" y="32828"/>
                  </a:lnTo>
                  <a:lnTo>
                    <a:pt x="182024" y="24389"/>
                  </a:lnTo>
                  <a:close/>
                  <a:moveTo>
                    <a:pt x="212436" y="24463"/>
                  </a:moveTo>
                  <a:lnTo>
                    <a:pt x="227158" y="32940"/>
                  </a:lnTo>
                  <a:lnTo>
                    <a:pt x="212547" y="41379"/>
                  </a:lnTo>
                  <a:lnTo>
                    <a:pt x="197825" y="32903"/>
                  </a:lnTo>
                  <a:lnTo>
                    <a:pt x="212436" y="24463"/>
                  </a:lnTo>
                  <a:close/>
                  <a:moveTo>
                    <a:pt x="242885" y="24501"/>
                  </a:moveTo>
                  <a:lnTo>
                    <a:pt x="257607" y="33014"/>
                  </a:lnTo>
                  <a:lnTo>
                    <a:pt x="242996" y="41454"/>
                  </a:lnTo>
                  <a:lnTo>
                    <a:pt x="228274" y="32940"/>
                  </a:lnTo>
                  <a:lnTo>
                    <a:pt x="242885" y="24501"/>
                  </a:lnTo>
                  <a:close/>
                  <a:moveTo>
                    <a:pt x="45060" y="32940"/>
                  </a:moveTo>
                  <a:lnTo>
                    <a:pt x="59783" y="41416"/>
                  </a:lnTo>
                  <a:lnTo>
                    <a:pt x="45172" y="49856"/>
                  </a:lnTo>
                  <a:lnTo>
                    <a:pt x="30449" y="41379"/>
                  </a:lnTo>
                  <a:lnTo>
                    <a:pt x="45060" y="32940"/>
                  </a:lnTo>
                  <a:close/>
                  <a:moveTo>
                    <a:pt x="75509" y="32977"/>
                  </a:moveTo>
                  <a:lnTo>
                    <a:pt x="90232" y="41491"/>
                  </a:lnTo>
                  <a:lnTo>
                    <a:pt x="75621" y="49930"/>
                  </a:lnTo>
                  <a:lnTo>
                    <a:pt x="60898" y="41416"/>
                  </a:lnTo>
                  <a:lnTo>
                    <a:pt x="75509" y="32977"/>
                  </a:lnTo>
                  <a:close/>
                  <a:moveTo>
                    <a:pt x="105958" y="33051"/>
                  </a:moveTo>
                  <a:lnTo>
                    <a:pt x="120680" y="41528"/>
                  </a:lnTo>
                  <a:lnTo>
                    <a:pt x="106070" y="49967"/>
                  </a:lnTo>
                  <a:lnTo>
                    <a:pt x="91347" y="41491"/>
                  </a:lnTo>
                  <a:lnTo>
                    <a:pt x="105958" y="33051"/>
                  </a:lnTo>
                  <a:close/>
                  <a:moveTo>
                    <a:pt x="136407" y="33089"/>
                  </a:moveTo>
                  <a:lnTo>
                    <a:pt x="151129" y="41602"/>
                  </a:lnTo>
                  <a:lnTo>
                    <a:pt x="136481" y="50042"/>
                  </a:lnTo>
                  <a:lnTo>
                    <a:pt x="121759" y="41528"/>
                  </a:lnTo>
                  <a:lnTo>
                    <a:pt x="136407" y="33089"/>
                  </a:lnTo>
                  <a:close/>
                  <a:moveTo>
                    <a:pt x="166856" y="33163"/>
                  </a:moveTo>
                  <a:lnTo>
                    <a:pt x="181541" y="41640"/>
                  </a:lnTo>
                  <a:lnTo>
                    <a:pt x="166930" y="50079"/>
                  </a:lnTo>
                  <a:lnTo>
                    <a:pt x="152207" y="41602"/>
                  </a:lnTo>
                  <a:lnTo>
                    <a:pt x="166856" y="33163"/>
                  </a:lnTo>
                  <a:close/>
                  <a:moveTo>
                    <a:pt x="197267" y="33200"/>
                  </a:moveTo>
                  <a:lnTo>
                    <a:pt x="211990" y="41714"/>
                  </a:lnTo>
                  <a:lnTo>
                    <a:pt x="197379" y="50153"/>
                  </a:lnTo>
                  <a:lnTo>
                    <a:pt x="182656" y="41640"/>
                  </a:lnTo>
                  <a:lnTo>
                    <a:pt x="197267" y="33200"/>
                  </a:lnTo>
                  <a:close/>
                  <a:moveTo>
                    <a:pt x="227716" y="33275"/>
                  </a:moveTo>
                  <a:lnTo>
                    <a:pt x="242438" y="41751"/>
                  </a:lnTo>
                  <a:lnTo>
                    <a:pt x="227827" y="50190"/>
                  </a:lnTo>
                  <a:lnTo>
                    <a:pt x="213105" y="41714"/>
                  </a:lnTo>
                  <a:lnTo>
                    <a:pt x="227716" y="33275"/>
                  </a:lnTo>
                  <a:close/>
                  <a:moveTo>
                    <a:pt x="258165" y="33312"/>
                  </a:moveTo>
                  <a:lnTo>
                    <a:pt x="272887" y="41825"/>
                  </a:lnTo>
                  <a:lnTo>
                    <a:pt x="258276" y="50265"/>
                  </a:lnTo>
                  <a:lnTo>
                    <a:pt x="243554" y="41751"/>
                  </a:lnTo>
                  <a:lnTo>
                    <a:pt x="258165" y="33312"/>
                  </a:lnTo>
                  <a:close/>
                  <a:moveTo>
                    <a:pt x="29892" y="41677"/>
                  </a:moveTo>
                  <a:lnTo>
                    <a:pt x="44614" y="50190"/>
                  </a:lnTo>
                  <a:lnTo>
                    <a:pt x="30003" y="58630"/>
                  </a:lnTo>
                  <a:lnTo>
                    <a:pt x="15281" y="50153"/>
                  </a:lnTo>
                  <a:lnTo>
                    <a:pt x="29892" y="41677"/>
                  </a:lnTo>
                  <a:close/>
                  <a:moveTo>
                    <a:pt x="60341" y="41751"/>
                  </a:moveTo>
                  <a:lnTo>
                    <a:pt x="75063" y="50265"/>
                  </a:lnTo>
                  <a:lnTo>
                    <a:pt x="60452" y="58704"/>
                  </a:lnTo>
                  <a:lnTo>
                    <a:pt x="45730" y="50190"/>
                  </a:lnTo>
                  <a:lnTo>
                    <a:pt x="60341" y="41751"/>
                  </a:lnTo>
                  <a:close/>
                  <a:moveTo>
                    <a:pt x="90789" y="41788"/>
                  </a:moveTo>
                  <a:lnTo>
                    <a:pt x="105512" y="50302"/>
                  </a:lnTo>
                  <a:lnTo>
                    <a:pt x="90864" y="58741"/>
                  </a:lnTo>
                  <a:lnTo>
                    <a:pt x="76178" y="50265"/>
                  </a:lnTo>
                  <a:lnTo>
                    <a:pt x="90789" y="41788"/>
                  </a:lnTo>
                  <a:close/>
                  <a:moveTo>
                    <a:pt x="121238" y="41863"/>
                  </a:moveTo>
                  <a:lnTo>
                    <a:pt x="135923" y="50339"/>
                  </a:lnTo>
                  <a:lnTo>
                    <a:pt x="121312" y="58816"/>
                  </a:lnTo>
                  <a:lnTo>
                    <a:pt x="106590" y="50302"/>
                  </a:lnTo>
                  <a:lnTo>
                    <a:pt x="121238" y="41863"/>
                  </a:lnTo>
                  <a:close/>
                  <a:moveTo>
                    <a:pt x="151650" y="41900"/>
                  </a:moveTo>
                  <a:lnTo>
                    <a:pt x="166372" y="50414"/>
                  </a:lnTo>
                  <a:lnTo>
                    <a:pt x="151761" y="58853"/>
                  </a:lnTo>
                  <a:lnTo>
                    <a:pt x="137039" y="50339"/>
                  </a:lnTo>
                  <a:lnTo>
                    <a:pt x="151650" y="41900"/>
                  </a:lnTo>
                  <a:close/>
                  <a:moveTo>
                    <a:pt x="182098" y="41974"/>
                  </a:moveTo>
                  <a:lnTo>
                    <a:pt x="196821" y="50451"/>
                  </a:lnTo>
                  <a:lnTo>
                    <a:pt x="182210" y="58890"/>
                  </a:lnTo>
                  <a:lnTo>
                    <a:pt x="167488" y="50414"/>
                  </a:lnTo>
                  <a:lnTo>
                    <a:pt x="182098" y="41974"/>
                  </a:lnTo>
                  <a:close/>
                  <a:moveTo>
                    <a:pt x="212547" y="42011"/>
                  </a:moveTo>
                  <a:lnTo>
                    <a:pt x="227270" y="50525"/>
                  </a:lnTo>
                  <a:lnTo>
                    <a:pt x="212659" y="58964"/>
                  </a:lnTo>
                  <a:lnTo>
                    <a:pt x="197936" y="50451"/>
                  </a:lnTo>
                  <a:lnTo>
                    <a:pt x="212547" y="42011"/>
                  </a:lnTo>
                  <a:close/>
                  <a:moveTo>
                    <a:pt x="242996" y="42086"/>
                  </a:moveTo>
                  <a:lnTo>
                    <a:pt x="257719" y="50562"/>
                  </a:lnTo>
                  <a:lnTo>
                    <a:pt x="243070" y="59002"/>
                  </a:lnTo>
                  <a:lnTo>
                    <a:pt x="228385" y="50525"/>
                  </a:lnTo>
                  <a:lnTo>
                    <a:pt x="242996" y="42086"/>
                  </a:lnTo>
                  <a:close/>
                  <a:moveTo>
                    <a:pt x="14723" y="50451"/>
                  </a:moveTo>
                  <a:lnTo>
                    <a:pt x="29446" y="58964"/>
                  </a:lnTo>
                  <a:lnTo>
                    <a:pt x="14835" y="67404"/>
                  </a:lnTo>
                  <a:lnTo>
                    <a:pt x="112" y="58890"/>
                  </a:lnTo>
                  <a:lnTo>
                    <a:pt x="14723" y="50451"/>
                  </a:lnTo>
                  <a:close/>
                  <a:moveTo>
                    <a:pt x="45172" y="50525"/>
                  </a:moveTo>
                  <a:lnTo>
                    <a:pt x="59894" y="59002"/>
                  </a:lnTo>
                  <a:lnTo>
                    <a:pt x="45246" y="67441"/>
                  </a:lnTo>
                  <a:lnTo>
                    <a:pt x="30561" y="58964"/>
                  </a:lnTo>
                  <a:lnTo>
                    <a:pt x="45172" y="50525"/>
                  </a:lnTo>
                  <a:close/>
                  <a:moveTo>
                    <a:pt x="75621" y="50562"/>
                  </a:moveTo>
                  <a:lnTo>
                    <a:pt x="90343" y="59076"/>
                  </a:lnTo>
                  <a:lnTo>
                    <a:pt x="75695" y="67515"/>
                  </a:lnTo>
                  <a:lnTo>
                    <a:pt x="60973" y="59002"/>
                  </a:lnTo>
                  <a:lnTo>
                    <a:pt x="75621" y="50562"/>
                  </a:lnTo>
                  <a:close/>
                  <a:moveTo>
                    <a:pt x="106070" y="50637"/>
                  </a:moveTo>
                  <a:lnTo>
                    <a:pt x="120755" y="59113"/>
                  </a:lnTo>
                  <a:lnTo>
                    <a:pt x="106144" y="67552"/>
                  </a:lnTo>
                  <a:lnTo>
                    <a:pt x="91421" y="59076"/>
                  </a:lnTo>
                  <a:lnTo>
                    <a:pt x="106070" y="50637"/>
                  </a:lnTo>
                  <a:close/>
                  <a:moveTo>
                    <a:pt x="136481" y="50674"/>
                  </a:moveTo>
                  <a:lnTo>
                    <a:pt x="151204" y="59187"/>
                  </a:lnTo>
                  <a:lnTo>
                    <a:pt x="136593" y="67627"/>
                  </a:lnTo>
                  <a:lnTo>
                    <a:pt x="121870" y="59113"/>
                  </a:lnTo>
                  <a:lnTo>
                    <a:pt x="136481" y="50674"/>
                  </a:lnTo>
                  <a:close/>
                  <a:moveTo>
                    <a:pt x="166930" y="50748"/>
                  </a:moveTo>
                  <a:lnTo>
                    <a:pt x="181652" y="59225"/>
                  </a:lnTo>
                  <a:lnTo>
                    <a:pt x="167041" y="67664"/>
                  </a:lnTo>
                  <a:lnTo>
                    <a:pt x="152319" y="59187"/>
                  </a:lnTo>
                  <a:lnTo>
                    <a:pt x="166930" y="50748"/>
                  </a:lnTo>
                  <a:close/>
                  <a:moveTo>
                    <a:pt x="197379" y="50785"/>
                  </a:moveTo>
                  <a:lnTo>
                    <a:pt x="212101" y="59299"/>
                  </a:lnTo>
                  <a:lnTo>
                    <a:pt x="197453" y="67738"/>
                  </a:lnTo>
                  <a:lnTo>
                    <a:pt x="182768" y="59225"/>
                  </a:lnTo>
                  <a:lnTo>
                    <a:pt x="197379" y="50785"/>
                  </a:lnTo>
                  <a:close/>
                  <a:moveTo>
                    <a:pt x="227827" y="50822"/>
                  </a:moveTo>
                  <a:lnTo>
                    <a:pt x="242550" y="59336"/>
                  </a:lnTo>
                  <a:lnTo>
                    <a:pt x="227902" y="67776"/>
                  </a:lnTo>
                  <a:lnTo>
                    <a:pt x="213179" y="59299"/>
                  </a:lnTo>
                  <a:lnTo>
                    <a:pt x="227827" y="50822"/>
                  </a:lnTo>
                  <a:close/>
                  <a:moveTo>
                    <a:pt x="258276" y="50897"/>
                  </a:moveTo>
                  <a:lnTo>
                    <a:pt x="272962" y="59373"/>
                  </a:lnTo>
                  <a:lnTo>
                    <a:pt x="258351" y="67850"/>
                  </a:lnTo>
                  <a:lnTo>
                    <a:pt x="243628" y="59336"/>
                  </a:lnTo>
                  <a:lnTo>
                    <a:pt x="258276" y="50897"/>
                  </a:lnTo>
                  <a:close/>
                  <a:moveTo>
                    <a:pt x="30003" y="59262"/>
                  </a:moveTo>
                  <a:lnTo>
                    <a:pt x="44726" y="67776"/>
                  </a:lnTo>
                  <a:lnTo>
                    <a:pt x="30078" y="76215"/>
                  </a:lnTo>
                  <a:lnTo>
                    <a:pt x="15392" y="67701"/>
                  </a:lnTo>
                  <a:lnTo>
                    <a:pt x="30003" y="59262"/>
                  </a:lnTo>
                  <a:close/>
                  <a:moveTo>
                    <a:pt x="60452" y="59336"/>
                  </a:moveTo>
                  <a:lnTo>
                    <a:pt x="75137" y="67813"/>
                  </a:lnTo>
                  <a:lnTo>
                    <a:pt x="60526" y="76252"/>
                  </a:lnTo>
                  <a:lnTo>
                    <a:pt x="45804" y="67776"/>
                  </a:lnTo>
                  <a:lnTo>
                    <a:pt x="60452" y="59336"/>
                  </a:lnTo>
                  <a:close/>
                  <a:moveTo>
                    <a:pt x="90864" y="59373"/>
                  </a:moveTo>
                  <a:lnTo>
                    <a:pt x="105586" y="67887"/>
                  </a:lnTo>
                  <a:lnTo>
                    <a:pt x="90975" y="76326"/>
                  </a:lnTo>
                  <a:lnTo>
                    <a:pt x="76253" y="67813"/>
                  </a:lnTo>
                  <a:lnTo>
                    <a:pt x="90864" y="59373"/>
                  </a:lnTo>
                  <a:close/>
                  <a:moveTo>
                    <a:pt x="121312" y="59448"/>
                  </a:moveTo>
                  <a:lnTo>
                    <a:pt x="136035" y="67924"/>
                  </a:lnTo>
                  <a:lnTo>
                    <a:pt x="121424" y="76364"/>
                  </a:lnTo>
                  <a:lnTo>
                    <a:pt x="106702" y="67887"/>
                  </a:lnTo>
                  <a:lnTo>
                    <a:pt x="121312" y="59448"/>
                  </a:lnTo>
                  <a:close/>
                  <a:moveTo>
                    <a:pt x="151761" y="59485"/>
                  </a:moveTo>
                  <a:lnTo>
                    <a:pt x="166484" y="67999"/>
                  </a:lnTo>
                  <a:lnTo>
                    <a:pt x="151873" y="76438"/>
                  </a:lnTo>
                  <a:lnTo>
                    <a:pt x="137150" y="67924"/>
                  </a:lnTo>
                  <a:lnTo>
                    <a:pt x="151761" y="59485"/>
                  </a:lnTo>
                  <a:close/>
                  <a:moveTo>
                    <a:pt x="182210" y="59559"/>
                  </a:moveTo>
                  <a:lnTo>
                    <a:pt x="196933" y="68036"/>
                  </a:lnTo>
                  <a:lnTo>
                    <a:pt x="182284" y="76475"/>
                  </a:lnTo>
                  <a:lnTo>
                    <a:pt x="167599" y="67999"/>
                  </a:lnTo>
                  <a:lnTo>
                    <a:pt x="182210" y="59559"/>
                  </a:lnTo>
                  <a:close/>
                  <a:moveTo>
                    <a:pt x="212659" y="59596"/>
                  </a:moveTo>
                  <a:lnTo>
                    <a:pt x="227344" y="68110"/>
                  </a:lnTo>
                  <a:lnTo>
                    <a:pt x="212733" y="76550"/>
                  </a:lnTo>
                  <a:lnTo>
                    <a:pt x="198011" y="68036"/>
                  </a:lnTo>
                  <a:lnTo>
                    <a:pt x="212659" y="59596"/>
                  </a:lnTo>
                  <a:close/>
                  <a:moveTo>
                    <a:pt x="243070" y="59671"/>
                  </a:moveTo>
                  <a:lnTo>
                    <a:pt x="257793" y="68147"/>
                  </a:lnTo>
                  <a:lnTo>
                    <a:pt x="243182" y="76587"/>
                  </a:lnTo>
                  <a:lnTo>
                    <a:pt x="228459" y="68110"/>
                  </a:lnTo>
                  <a:lnTo>
                    <a:pt x="243070" y="59671"/>
                  </a:lnTo>
                  <a:close/>
                  <a:moveTo>
                    <a:pt x="14835" y="68036"/>
                  </a:moveTo>
                  <a:lnTo>
                    <a:pt x="29557" y="76512"/>
                  </a:lnTo>
                  <a:lnTo>
                    <a:pt x="14909" y="84952"/>
                  </a:lnTo>
                  <a:lnTo>
                    <a:pt x="187" y="76475"/>
                  </a:lnTo>
                  <a:lnTo>
                    <a:pt x="14835" y="68036"/>
                  </a:lnTo>
                  <a:close/>
                  <a:moveTo>
                    <a:pt x="45246" y="68073"/>
                  </a:moveTo>
                  <a:lnTo>
                    <a:pt x="59969" y="76587"/>
                  </a:lnTo>
                  <a:lnTo>
                    <a:pt x="45358" y="85026"/>
                  </a:lnTo>
                  <a:lnTo>
                    <a:pt x="30635" y="76512"/>
                  </a:lnTo>
                  <a:lnTo>
                    <a:pt x="45246" y="68073"/>
                  </a:lnTo>
                  <a:close/>
                  <a:moveTo>
                    <a:pt x="75695" y="68147"/>
                  </a:moveTo>
                  <a:lnTo>
                    <a:pt x="90418" y="76624"/>
                  </a:lnTo>
                  <a:lnTo>
                    <a:pt x="75807" y="85063"/>
                  </a:lnTo>
                  <a:lnTo>
                    <a:pt x="61084" y="76587"/>
                  </a:lnTo>
                  <a:lnTo>
                    <a:pt x="75695" y="68147"/>
                  </a:lnTo>
                  <a:close/>
                  <a:moveTo>
                    <a:pt x="106144" y="68185"/>
                  </a:moveTo>
                  <a:lnTo>
                    <a:pt x="120866" y="76698"/>
                  </a:lnTo>
                  <a:lnTo>
                    <a:pt x="106255" y="85138"/>
                  </a:lnTo>
                  <a:lnTo>
                    <a:pt x="91533" y="76624"/>
                  </a:lnTo>
                  <a:lnTo>
                    <a:pt x="106144" y="68185"/>
                  </a:lnTo>
                  <a:close/>
                  <a:moveTo>
                    <a:pt x="136593" y="68259"/>
                  </a:moveTo>
                  <a:lnTo>
                    <a:pt x="151315" y="76735"/>
                  </a:lnTo>
                  <a:lnTo>
                    <a:pt x="136667" y="85175"/>
                  </a:lnTo>
                  <a:lnTo>
                    <a:pt x="121982" y="76698"/>
                  </a:lnTo>
                  <a:lnTo>
                    <a:pt x="136593" y="68259"/>
                  </a:lnTo>
                  <a:close/>
                  <a:moveTo>
                    <a:pt x="167041" y="68296"/>
                  </a:moveTo>
                  <a:lnTo>
                    <a:pt x="181764" y="76810"/>
                  </a:lnTo>
                  <a:lnTo>
                    <a:pt x="167116" y="85249"/>
                  </a:lnTo>
                  <a:lnTo>
                    <a:pt x="152393" y="76735"/>
                  </a:lnTo>
                  <a:lnTo>
                    <a:pt x="167041" y="68296"/>
                  </a:lnTo>
                  <a:close/>
                  <a:moveTo>
                    <a:pt x="197453" y="68370"/>
                  </a:moveTo>
                  <a:lnTo>
                    <a:pt x="212175" y="76847"/>
                  </a:lnTo>
                  <a:lnTo>
                    <a:pt x="197565" y="85286"/>
                  </a:lnTo>
                  <a:lnTo>
                    <a:pt x="182842" y="76810"/>
                  </a:lnTo>
                  <a:lnTo>
                    <a:pt x="197453" y="68370"/>
                  </a:lnTo>
                  <a:close/>
                  <a:moveTo>
                    <a:pt x="227902" y="68408"/>
                  </a:moveTo>
                  <a:lnTo>
                    <a:pt x="242624" y="76921"/>
                  </a:lnTo>
                  <a:lnTo>
                    <a:pt x="228013" y="85361"/>
                  </a:lnTo>
                  <a:lnTo>
                    <a:pt x="213291" y="76847"/>
                  </a:lnTo>
                  <a:lnTo>
                    <a:pt x="227902" y="68408"/>
                  </a:lnTo>
                  <a:close/>
                  <a:moveTo>
                    <a:pt x="258351" y="68482"/>
                  </a:moveTo>
                  <a:lnTo>
                    <a:pt x="273073" y="76958"/>
                  </a:lnTo>
                  <a:lnTo>
                    <a:pt x="258462" y="85398"/>
                  </a:lnTo>
                  <a:lnTo>
                    <a:pt x="243740" y="76921"/>
                  </a:lnTo>
                  <a:lnTo>
                    <a:pt x="258351" y="68482"/>
                  </a:lnTo>
                  <a:close/>
                  <a:moveTo>
                    <a:pt x="30078" y="76847"/>
                  </a:moveTo>
                  <a:lnTo>
                    <a:pt x="44800" y="85323"/>
                  </a:lnTo>
                  <a:lnTo>
                    <a:pt x="30189" y="93800"/>
                  </a:lnTo>
                  <a:lnTo>
                    <a:pt x="15467" y="85286"/>
                  </a:lnTo>
                  <a:lnTo>
                    <a:pt x="30078" y="76847"/>
                  </a:lnTo>
                  <a:close/>
                  <a:moveTo>
                    <a:pt x="60526" y="76884"/>
                  </a:moveTo>
                  <a:lnTo>
                    <a:pt x="75249" y="85398"/>
                  </a:lnTo>
                  <a:lnTo>
                    <a:pt x="60638" y="93837"/>
                  </a:lnTo>
                  <a:lnTo>
                    <a:pt x="45916" y="85323"/>
                  </a:lnTo>
                  <a:lnTo>
                    <a:pt x="60526" y="76884"/>
                  </a:lnTo>
                  <a:close/>
                  <a:moveTo>
                    <a:pt x="90975" y="76958"/>
                  </a:moveTo>
                  <a:lnTo>
                    <a:pt x="105698" y="85435"/>
                  </a:lnTo>
                  <a:lnTo>
                    <a:pt x="91087" y="93912"/>
                  </a:lnTo>
                  <a:lnTo>
                    <a:pt x="76364" y="85398"/>
                  </a:lnTo>
                  <a:lnTo>
                    <a:pt x="90975" y="76958"/>
                  </a:lnTo>
                  <a:close/>
                  <a:moveTo>
                    <a:pt x="121424" y="76996"/>
                  </a:moveTo>
                  <a:lnTo>
                    <a:pt x="136147" y="85509"/>
                  </a:lnTo>
                  <a:lnTo>
                    <a:pt x="121498" y="93949"/>
                  </a:lnTo>
                  <a:lnTo>
                    <a:pt x="106776" y="85435"/>
                  </a:lnTo>
                  <a:lnTo>
                    <a:pt x="121424" y="76996"/>
                  </a:lnTo>
                  <a:close/>
                  <a:moveTo>
                    <a:pt x="151873" y="77070"/>
                  </a:moveTo>
                  <a:lnTo>
                    <a:pt x="166558" y="85547"/>
                  </a:lnTo>
                  <a:lnTo>
                    <a:pt x="151947" y="93986"/>
                  </a:lnTo>
                  <a:lnTo>
                    <a:pt x="137225" y="85509"/>
                  </a:lnTo>
                  <a:lnTo>
                    <a:pt x="151873" y="77070"/>
                  </a:lnTo>
                  <a:close/>
                  <a:moveTo>
                    <a:pt x="182284" y="77107"/>
                  </a:moveTo>
                  <a:lnTo>
                    <a:pt x="197007" y="85621"/>
                  </a:lnTo>
                  <a:lnTo>
                    <a:pt x="182396" y="94060"/>
                  </a:lnTo>
                  <a:lnTo>
                    <a:pt x="167673" y="85547"/>
                  </a:lnTo>
                  <a:lnTo>
                    <a:pt x="182284" y="77107"/>
                  </a:lnTo>
                  <a:close/>
                  <a:moveTo>
                    <a:pt x="212733" y="77182"/>
                  </a:moveTo>
                  <a:lnTo>
                    <a:pt x="227456" y="85658"/>
                  </a:lnTo>
                  <a:lnTo>
                    <a:pt x="212845" y="94097"/>
                  </a:lnTo>
                  <a:lnTo>
                    <a:pt x="198122" y="85621"/>
                  </a:lnTo>
                  <a:lnTo>
                    <a:pt x="212733" y="77182"/>
                  </a:lnTo>
                  <a:close/>
                  <a:moveTo>
                    <a:pt x="243182" y="77219"/>
                  </a:moveTo>
                  <a:lnTo>
                    <a:pt x="257904" y="85732"/>
                  </a:lnTo>
                  <a:lnTo>
                    <a:pt x="243293" y="94172"/>
                  </a:lnTo>
                  <a:lnTo>
                    <a:pt x="228571" y="85658"/>
                  </a:lnTo>
                  <a:lnTo>
                    <a:pt x="243182" y="77219"/>
                  </a:lnTo>
                  <a:close/>
                  <a:moveTo>
                    <a:pt x="14909" y="85621"/>
                  </a:moveTo>
                  <a:lnTo>
                    <a:pt x="29632" y="94097"/>
                  </a:lnTo>
                  <a:lnTo>
                    <a:pt x="15021" y="102537"/>
                  </a:lnTo>
                  <a:lnTo>
                    <a:pt x="298" y="94060"/>
                  </a:lnTo>
                  <a:lnTo>
                    <a:pt x="14909" y="85621"/>
                  </a:lnTo>
                  <a:close/>
                  <a:moveTo>
                    <a:pt x="45358" y="85658"/>
                  </a:moveTo>
                  <a:lnTo>
                    <a:pt x="60080" y="94172"/>
                  </a:lnTo>
                  <a:lnTo>
                    <a:pt x="45469" y="102611"/>
                  </a:lnTo>
                  <a:lnTo>
                    <a:pt x="30747" y="94097"/>
                  </a:lnTo>
                  <a:lnTo>
                    <a:pt x="45358" y="85658"/>
                  </a:lnTo>
                  <a:close/>
                  <a:moveTo>
                    <a:pt x="75807" y="85732"/>
                  </a:moveTo>
                  <a:lnTo>
                    <a:pt x="90529" y="94209"/>
                  </a:lnTo>
                  <a:lnTo>
                    <a:pt x="75881" y="102648"/>
                  </a:lnTo>
                  <a:lnTo>
                    <a:pt x="61196" y="94172"/>
                  </a:lnTo>
                  <a:lnTo>
                    <a:pt x="75807" y="85732"/>
                  </a:lnTo>
                  <a:close/>
                  <a:moveTo>
                    <a:pt x="106255" y="85770"/>
                  </a:moveTo>
                  <a:lnTo>
                    <a:pt x="120978" y="94283"/>
                  </a:lnTo>
                  <a:lnTo>
                    <a:pt x="106330" y="102723"/>
                  </a:lnTo>
                  <a:lnTo>
                    <a:pt x="91607" y="94209"/>
                  </a:lnTo>
                  <a:lnTo>
                    <a:pt x="106255" y="85770"/>
                  </a:lnTo>
                  <a:close/>
                  <a:moveTo>
                    <a:pt x="136667" y="85807"/>
                  </a:moveTo>
                  <a:lnTo>
                    <a:pt x="151389" y="94321"/>
                  </a:lnTo>
                  <a:lnTo>
                    <a:pt x="136779" y="102760"/>
                  </a:lnTo>
                  <a:lnTo>
                    <a:pt x="122056" y="94283"/>
                  </a:lnTo>
                  <a:lnTo>
                    <a:pt x="136667" y="85807"/>
                  </a:lnTo>
                  <a:close/>
                  <a:moveTo>
                    <a:pt x="167116" y="85881"/>
                  </a:moveTo>
                  <a:lnTo>
                    <a:pt x="181838" y="94395"/>
                  </a:lnTo>
                  <a:lnTo>
                    <a:pt x="167227" y="102834"/>
                  </a:lnTo>
                  <a:lnTo>
                    <a:pt x="152505" y="94321"/>
                  </a:lnTo>
                  <a:lnTo>
                    <a:pt x="167116" y="85881"/>
                  </a:lnTo>
                  <a:close/>
                  <a:moveTo>
                    <a:pt x="197565" y="85918"/>
                  </a:moveTo>
                  <a:lnTo>
                    <a:pt x="212287" y="94432"/>
                  </a:lnTo>
                  <a:lnTo>
                    <a:pt x="197676" y="102871"/>
                  </a:lnTo>
                  <a:lnTo>
                    <a:pt x="182954" y="94395"/>
                  </a:lnTo>
                  <a:lnTo>
                    <a:pt x="197565" y="85918"/>
                  </a:lnTo>
                  <a:close/>
                  <a:moveTo>
                    <a:pt x="228013" y="85993"/>
                  </a:moveTo>
                  <a:lnTo>
                    <a:pt x="242736" y="94469"/>
                  </a:lnTo>
                  <a:lnTo>
                    <a:pt x="228088" y="102946"/>
                  </a:lnTo>
                  <a:lnTo>
                    <a:pt x="213402" y="94432"/>
                  </a:lnTo>
                  <a:lnTo>
                    <a:pt x="228013" y="85993"/>
                  </a:lnTo>
                  <a:close/>
                  <a:moveTo>
                    <a:pt x="258462" y="86030"/>
                  </a:moveTo>
                  <a:lnTo>
                    <a:pt x="273185" y="94544"/>
                  </a:lnTo>
                  <a:lnTo>
                    <a:pt x="258536" y="102983"/>
                  </a:lnTo>
                  <a:lnTo>
                    <a:pt x="243814" y="94469"/>
                  </a:lnTo>
                  <a:lnTo>
                    <a:pt x="258462" y="86030"/>
                  </a:lnTo>
                  <a:close/>
                  <a:moveTo>
                    <a:pt x="30189" y="94432"/>
                  </a:moveTo>
                  <a:lnTo>
                    <a:pt x="44912" y="102909"/>
                  </a:lnTo>
                  <a:lnTo>
                    <a:pt x="30264" y="111348"/>
                  </a:lnTo>
                  <a:lnTo>
                    <a:pt x="15578" y="102871"/>
                  </a:lnTo>
                  <a:lnTo>
                    <a:pt x="30189" y="94432"/>
                  </a:lnTo>
                  <a:close/>
                  <a:moveTo>
                    <a:pt x="60638" y="94469"/>
                  </a:moveTo>
                  <a:lnTo>
                    <a:pt x="75360" y="102983"/>
                  </a:lnTo>
                  <a:lnTo>
                    <a:pt x="60712" y="111422"/>
                  </a:lnTo>
                  <a:lnTo>
                    <a:pt x="45990" y="102909"/>
                  </a:lnTo>
                  <a:lnTo>
                    <a:pt x="60638" y="94469"/>
                  </a:lnTo>
                  <a:close/>
                  <a:moveTo>
                    <a:pt x="91087" y="94544"/>
                  </a:moveTo>
                  <a:lnTo>
                    <a:pt x="105772" y="103020"/>
                  </a:lnTo>
                  <a:lnTo>
                    <a:pt x="91161" y="111460"/>
                  </a:lnTo>
                  <a:lnTo>
                    <a:pt x="76439" y="102983"/>
                  </a:lnTo>
                  <a:lnTo>
                    <a:pt x="91087" y="94544"/>
                  </a:lnTo>
                  <a:close/>
                  <a:moveTo>
                    <a:pt x="121498" y="94581"/>
                  </a:moveTo>
                  <a:lnTo>
                    <a:pt x="136221" y="103094"/>
                  </a:lnTo>
                  <a:lnTo>
                    <a:pt x="121610" y="111534"/>
                  </a:lnTo>
                  <a:lnTo>
                    <a:pt x="106887" y="103020"/>
                  </a:lnTo>
                  <a:lnTo>
                    <a:pt x="121498" y="94581"/>
                  </a:lnTo>
                  <a:close/>
                  <a:moveTo>
                    <a:pt x="151947" y="94655"/>
                  </a:moveTo>
                  <a:lnTo>
                    <a:pt x="166670" y="103132"/>
                  </a:lnTo>
                  <a:lnTo>
                    <a:pt x="152059" y="111571"/>
                  </a:lnTo>
                  <a:lnTo>
                    <a:pt x="137336" y="103094"/>
                  </a:lnTo>
                  <a:lnTo>
                    <a:pt x="151947" y="94655"/>
                  </a:lnTo>
                  <a:close/>
                  <a:moveTo>
                    <a:pt x="182396" y="94692"/>
                  </a:moveTo>
                  <a:lnTo>
                    <a:pt x="197118" y="103206"/>
                  </a:lnTo>
                  <a:lnTo>
                    <a:pt x="182470" y="111645"/>
                  </a:lnTo>
                  <a:lnTo>
                    <a:pt x="167785" y="103132"/>
                  </a:lnTo>
                  <a:lnTo>
                    <a:pt x="182396" y="94692"/>
                  </a:lnTo>
                  <a:close/>
                  <a:moveTo>
                    <a:pt x="212845" y="94767"/>
                  </a:moveTo>
                  <a:lnTo>
                    <a:pt x="227567" y="103243"/>
                  </a:lnTo>
                  <a:lnTo>
                    <a:pt x="212919" y="111683"/>
                  </a:lnTo>
                  <a:lnTo>
                    <a:pt x="198197" y="103206"/>
                  </a:lnTo>
                  <a:lnTo>
                    <a:pt x="212845" y="94767"/>
                  </a:lnTo>
                  <a:close/>
                  <a:moveTo>
                    <a:pt x="243293" y="94804"/>
                  </a:moveTo>
                  <a:lnTo>
                    <a:pt x="257979" y="103318"/>
                  </a:lnTo>
                  <a:lnTo>
                    <a:pt x="243368" y="111757"/>
                  </a:lnTo>
                  <a:lnTo>
                    <a:pt x="228645" y="103243"/>
                  </a:lnTo>
                  <a:lnTo>
                    <a:pt x="243293" y="94804"/>
                  </a:lnTo>
                  <a:close/>
                  <a:moveTo>
                    <a:pt x="15021" y="103169"/>
                  </a:moveTo>
                  <a:lnTo>
                    <a:pt x="29743" y="111683"/>
                  </a:lnTo>
                  <a:lnTo>
                    <a:pt x="15095" y="120122"/>
                  </a:lnTo>
                  <a:lnTo>
                    <a:pt x="410" y="111608"/>
                  </a:lnTo>
                  <a:lnTo>
                    <a:pt x="15021" y="103169"/>
                  </a:lnTo>
                  <a:close/>
                  <a:moveTo>
                    <a:pt x="45469" y="103243"/>
                  </a:moveTo>
                  <a:lnTo>
                    <a:pt x="60155" y="111720"/>
                  </a:lnTo>
                  <a:lnTo>
                    <a:pt x="45544" y="120159"/>
                  </a:lnTo>
                  <a:lnTo>
                    <a:pt x="30821" y="111683"/>
                  </a:lnTo>
                  <a:lnTo>
                    <a:pt x="45469" y="103243"/>
                  </a:lnTo>
                  <a:close/>
                  <a:moveTo>
                    <a:pt x="75881" y="103280"/>
                  </a:moveTo>
                  <a:lnTo>
                    <a:pt x="90603" y="111794"/>
                  </a:lnTo>
                  <a:lnTo>
                    <a:pt x="75993" y="120233"/>
                  </a:lnTo>
                  <a:lnTo>
                    <a:pt x="61270" y="111720"/>
                  </a:lnTo>
                  <a:lnTo>
                    <a:pt x="75881" y="103280"/>
                  </a:lnTo>
                  <a:close/>
                  <a:moveTo>
                    <a:pt x="106330" y="103355"/>
                  </a:moveTo>
                  <a:lnTo>
                    <a:pt x="121052" y="111831"/>
                  </a:lnTo>
                  <a:lnTo>
                    <a:pt x="106441" y="120271"/>
                  </a:lnTo>
                  <a:lnTo>
                    <a:pt x="91719" y="111794"/>
                  </a:lnTo>
                  <a:lnTo>
                    <a:pt x="106330" y="103355"/>
                  </a:lnTo>
                  <a:close/>
                  <a:moveTo>
                    <a:pt x="136779" y="103392"/>
                  </a:moveTo>
                  <a:lnTo>
                    <a:pt x="151501" y="111906"/>
                  </a:lnTo>
                  <a:lnTo>
                    <a:pt x="136890" y="120345"/>
                  </a:lnTo>
                  <a:lnTo>
                    <a:pt x="122168" y="111831"/>
                  </a:lnTo>
                  <a:lnTo>
                    <a:pt x="136779" y="103392"/>
                  </a:lnTo>
                  <a:close/>
                  <a:moveTo>
                    <a:pt x="167227" y="103466"/>
                  </a:moveTo>
                  <a:lnTo>
                    <a:pt x="181950" y="111943"/>
                  </a:lnTo>
                  <a:lnTo>
                    <a:pt x="167302" y="120382"/>
                  </a:lnTo>
                  <a:lnTo>
                    <a:pt x="152616" y="111906"/>
                  </a:lnTo>
                  <a:lnTo>
                    <a:pt x="167227" y="103466"/>
                  </a:lnTo>
                  <a:close/>
                  <a:moveTo>
                    <a:pt x="197676" y="103503"/>
                  </a:moveTo>
                  <a:lnTo>
                    <a:pt x="212361" y="112017"/>
                  </a:lnTo>
                  <a:lnTo>
                    <a:pt x="197750" y="120457"/>
                  </a:lnTo>
                  <a:lnTo>
                    <a:pt x="183028" y="111943"/>
                  </a:lnTo>
                  <a:lnTo>
                    <a:pt x="197676" y="103503"/>
                  </a:lnTo>
                  <a:close/>
                  <a:moveTo>
                    <a:pt x="228088" y="103578"/>
                  </a:moveTo>
                  <a:lnTo>
                    <a:pt x="242810" y="112054"/>
                  </a:lnTo>
                  <a:lnTo>
                    <a:pt x="228199" y="120494"/>
                  </a:lnTo>
                  <a:lnTo>
                    <a:pt x="213477" y="112017"/>
                  </a:lnTo>
                  <a:lnTo>
                    <a:pt x="228088" y="103578"/>
                  </a:lnTo>
                  <a:close/>
                  <a:moveTo>
                    <a:pt x="258536" y="103615"/>
                  </a:moveTo>
                  <a:lnTo>
                    <a:pt x="273259" y="112129"/>
                  </a:lnTo>
                  <a:lnTo>
                    <a:pt x="258648" y="120568"/>
                  </a:lnTo>
                  <a:lnTo>
                    <a:pt x="243925" y="112054"/>
                  </a:lnTo>
                  <a:lnTo>
                    <a:pt x="258536" y="103615"/>
                  </a:lnTo>
                  <a:close/>
                  <a:moveTo>
                    <a:pt x="30264" y="111980"/>
                  </a:moveTo>
                  <a:lnTo>
                    <a:pt x="44986" y="120494"/>
                  </a:lnTo>
                  <a:lnTo>
                    <a:pt x="30375" y="128933"/>
                  </a:lnTo>
                  <a:lnTo>
                    <a:pt x="15653" y="120419"/>
                  </a:lnTo>
                  <a:lnTo>
                    <a:pt x="30264" y="111980"/>
                  </a:lnTo>
                  <a:close/>
                  <a:moveTo>
                    <a:pt x="60712" y="112054"/>
                  </a:moveTo>
                  <a:lnTo>
                    <a:pt x="75435" y="120531"/>
                  </a:lnTo>
                  <a:lnTo>
                    <a:pt x="60824" y="129007"/>
                  </a:lnTo>
                  <a:lnTo>
                    <a:pt x="46101" y="120494"/>
                  </a:lnTo>
                  <a:lnTo>
                    <a:pt x="60712" y="112054"/>
                  </a:lnTo>
                  <a:close/>
                  <a:moveTo>
                    <a:pt x="91161" y="112092"/>
                  </a:moveTo>
                  <a:lnTo>
                    <a:pt x="105884" y="120605"/>
                  </a:lnTo>
                  <a:lnTo>
                    <a:pt x="91273" y="129045"/>
                  </a:lnTo>
                  <a:lnTo>
                    <a:pt x="76550" y="120531"/>
                  </a:lnTo>
                  <a:lnTo>
                    <a:pt x="91161" y="112092"/>
                  </a:lnTo>
                  <a:close/>
                  <a:moveTo>
                    <a:pt x="121610" y="112166"/>
                  </a:moveTo>
                  <a:lnTo>
                    <a:pt x="136332" y="120642"/>
                  </a:lnTo>
                  <a:lnTo>
                    <a:pt x="121684" y="129082"/>
                  </a:lnTo>
                  <a:lnTo>
                    <a:pt x="106999" y="120605"/>
                  </a:lnTo>
                  <a:lnTo>
                    <a:pt x="121610" y="112166"/>
                  </a:lnTo>
                  <a:close/>
                  <a:moveTo>
                    <a:pt x="152059" y="112203"/>
                  </a:moveTo>
                  <a:lnTo>
                    <a:pt x="166781" y="120717"/>
                  </a:lnTo>
                  <a:lnTo>
                    <a:pt x="152133" y="129156"/>
                  </a:lnTo>
                  <a:lnTo>
                    <a:pt x="137411" y="120642"/>
                  </a:lnTo>
                  <a:lnTo>
                    <a:pt x="152059" y="112203"/>
                  </a:lnTo>
                  <a:close/>
                  <a:moveTo>
                    <a:pt x="182470" y="112277"/>
                  </a:moveTo>
                  <a:lnTo>
                    <a:pt x="197193" y="120754"/>
                  </a:lnTo>
                  <a:lnTo>
                    <a:pt x="182582" y="129193"/>
                  </a:lnTo>
                  <a:lnTo>
                    <a:pt x="167859" y="120717"/>
                  </a:lnTo>
                  <a:lnTo>
                    <a:pt x="182470" y="112277"/>
                  </a:lnTo>
                  <a:close/>
                  <a:moveTo>
                    <a:pt x="212919" y="112315"/>
                  </a:moveTo>
                  <a:lnTo>
                    <a:pt x="227642" y="120828"/>
                  </a:lnTo>
                  <a:lnTo>
                    <a:pt x="213031" y="129268"/>
                  </a:lnTo>
                  <a:lnTo>
                    <a:pt x="198308" y="120754"/>
                  </a:lnTo>
                  <a:lnTo>
                    <a:pt x="212919" y="112315"/>
                  </a:lnTo>
                  <a:close/>
                  <a:moveTo>
                    <a:pt x="243368" y="112389"/>
                  </a:moveTo>
                  <a:lnTo>
                    <a:pt x="258090" y="120866"/>
                  </a:lnTo>
                  <a:lnTo>
                    <a:pt x="243479" y="129305"/>
                  </a:lnTo>
                  <a:lnTo>
                    <a:pt x="228757" y="120828"/>
                  </a:lnTo>
                  <a:lnTo>
                    <a:pt x="243368" y="112389"/>
                  </a:lnTo>
                  <a:close/>
                  <a:moveTo>
                    <a:pt x="15095" y="120754"/>
                  </a:moveTo>
                  <a:lnTo>
                    <a:pt x="29817" y="129268"/>
                  </a:lnTo>
                  <a:lnTo>
                    <a:pt x="15207" y="137707"/>
                  </a:lnTo>
                  <a:lnTo>
                    <a:pt x="484" y="129193"/>
                  </a:lnTo>
                  <a:lnTo>
                    <a:pt x="15095" y="120754"/>
                  </a:lnTo>
                  <a:close/>
                  <a:moveTo>
                    <a:pt x="45544" y="120828"/>
                  </a:moveTo>
                  <a:lnTo>
                    <a:pt x="60266" y="129305"/>
                  </a:lnTo>
                  <a:lnTo>
                    <a:pt x="45655" y="137744"/>
                  </a:lnTo>
                  <a:lnTo>
                    <a:pt x="30933" y="129268"/>
                  </a:lnTo>
                  <a:lnTo>
                    <a:pt x="45544" y="120828"/>
                  </a:lnTo>
                  <a:close/>
                  <a:moveTo>
                    <a:pt x="75993" y="120866"/>
                  </a:moveTo>
                  <a:lnTo>
                    <a:pt x="90715" y="129379"/>
                  </a:lnTo>
                  <a:lnTo>
                    <a:pt x="76104" y="137819"/>
                  </a:lnTo>
                  <a:lnTo>
                    <a:pt x="61382" y="129305"/>
                  </a:lnTo>
                  <a:lnTo>
                    <a:pt x="75993" y="120866"/>
                  </a:lnTo>
                  <a:close/>
                  <a:moveTo>
                    <a:pt x="106441" y="120903"/>
                  </a:moveTo>
                  <a:lnTo>
                    <a:pt x="121164" y="129416"/>
                  </a:lnTo>
                  <a:lnTo>
                    <a:pt x="106516" y="137856"/>
                  </a:lnTo>
                  <a:lnTo>
                    <a:pt x="91793" y="129379"/>
                  </a:lnTo>
                  <a:lnTo>
                    <a:pt x="106441" y="120903"/>
                  </a:lnTo>
                  <a:close/>
                  <a:moveTo>
                    <a:pt x="136890" y="120977"/>
                  </a:moveTo>
                  <a:lnTo>
                    <a:pt x="151575" y="129491"/>
                  </a:lnTo>
                  <a:lnTo>
                    <a:pt x="136964" y="137930"/>
                  </a:lnTo>
                  <a:lnTo>
                    <a:pt x="122242" y="129416"/>
                  </a:lnTo>
                  <a:lnTo>
                    <a:pt x="136890" y="120977"/>
                  </a:lnTo>
                  <a:close/>
                  <a:moveTo>
                    <a:pt x="167302" y="121014"/>
                  </a:moveTo>
                  <a:lnTo>
                    <a:pt x="182024" y="129528"/>
                  </a:lnTo>
                  <a:lnTo>
                    <a:pt x="167413" y="137967"/>
                  </a:lnTo>
                  <a:lnTo>
                    <a:pt x="152691" y="129491"/>
                  </a:lnTo>
                  <a:lnTo>
                    <a:pt x="167302" y="121014"/>
                  </a:lnTo>
                  <a:close/>
                  <a:moveTo>
                    <a:pt x="197750" y="121089"/>
                  </a:moveTo>
                  <a:lnTo>
                    <a:pt x="212473" y="129565"/>
                  </a:lnTo>
                  <a:lnTo>
                    <a:pt x="197862" y="138042"/>
                  </a:lnTo>
                  <a:lnTo>
                    <a:pt x="183139" y="129528"/>
                  </a:lnTo>
                  <a:lnTo>
                    <a:pt x="197750" y="121089"/>
                  </a:lnTo>
                  <a:close/>
                  <a:moveTo>
                    <a:pt x="228199" y="121126"/>
                  </a:moveTo>
                  <a:lnTo>
                    <a:pt x="242922" y="129639"/>
                  </a:lnTo>
                  <a:lnTo>
                    <a:pt x="228311" y="138079"/>
                  </a:lnTo>
                  <a:lnTo>
                    <a:pt x="213588" y="129565"/>
                  </a:lnTo>
                  <a:lnTo>
                    <a:pt x="228199" y="121126"/>
                  </a:lnTo>
                  <a:close/>
                  <a:moveTo>
                    <a:pt x="258648" y="121200"/>
                  </a:moveTo>
                  <a:lnTo>
                    <a:pt x="273370" y="129677"/>
                  </a:lnTo>
                  <a:lnTo>
                    <a:pt x="258722" y="138116"/>
                  </a:lnTo>
                  <a:lnTo>
                    <a:pt x="244000" y="129639"/>
                  </a:lnTo>
                  <a:lnTo>
                    <a:pt x="258648" y="121200"/>
                  </a:lnTo>
                  <a:close/>
                  <a:moveTo>
                    <a:pt x="30375" y="129565"/>
                  </a:moveTo>
                  <a:lnTo>
                    <a:pt x="45098" y="138079"/>
                  </a:lnTo>
                  <a:lnTo>
                    <a:pt x="30487" y="146518"/>
                  </a:lnTo>
                  <a:lnTo>
                    <a:pt x="15764" y="138004"/>
                  </a:lnTo>
                  <a:lnTo>
                    <a:pt x="30375" y="129565"/>
                  </a:lnTo>
                  <a:close/>
                  <a:moveTo>
                    <a:pt x="60824" y="129639"/>
                  </a:moveTo>
                  <a:lnTo>
                    <a:pt x="75546" y="138116"/>
                  </a:lnTo>
                  <a:lnTo>
                    <a:pt x="60898" y="146555"/>
                  </a:lnTo>
                  <a:lnTo>
                    <a:pt x="46213" y="138079"/>
                  </a:lnTo>
                  <a:lnTo>
                    <a:pt x="60824" y="129639"/>
                  </a:lnTo>
                  <a:close/>
                  <a:moveTo>
                    <a:pt x="91273" y="129677"/>
                  </a:moveTo>
                  <a:lnTo>
                    <a:pt x="105995" y="138190"/>
                  </a:lnTo>
                  <a:lnTo>
                    <a:pt x="91347" y="146630"/>
                  </a:lnTo>
                  <a:lnTo>
                    <a:pt x="76625" y="138116"/>
                  </a:lnTo>
                  <a:lnTo>
                    <a:pt x="91273" y="129677"/>
                  </a:lnTo>
                  <a:close/>
                  <a:moveTo>
                    <a:pt x="121684" y="129751"/>
                  </a:moveTo>
                  <a:lnTo>
                    <a:pt x="136407" y="138228"/>
                  </a:lnTo>
                  <a:lnTo>
                    <a:pt x="121796" y="146667"/>
                  </a:lnTo>
                  <a:lnTo>
                    <a:pt x="107073" y="138190"/>
                  </a:lnTo>
                  <a:lnTo>
                    <a:pt x="121684" y="129751"/>
                  </a:lnTo>
                  <a:close/>
                  <a:moveTo>
                    <a:pt x="152133" y="129788"/>
                  </a:moveTo>
                  <a:lnTo>
                    <a:pt x="166856" y="138302"/>
                  </a:lnTo>
                  <a:lnTo>
                    <a:pt x="152245" y="146741"/>
                  </a:lnTo>
                  <a:lnTo>
                    <a:pt x="137522" y="138228"/>
                  </a:lnTo>
                  <a:lnTo>
                    <a:pt x="152133" y="129788"/>
                  </a:lnTo>
                  <a:close/>
                  <a:moveTo>
                    <a:pt x="182582" y="129863"/>
                  </a:moveTo>
                  <a:lnTo>
                    <a:pt x="197304" y="138339"/>
                  </a:lnTo>
                  <a:lnTo>
                    <a:pt x="182693" y="146778"/>
                  </a:lnTo>
                  <a:lnTo>
                    <a:pt x="167971" y="138302"/>
                  </a:lnTo>
                  <a:lnTo>
                    <a:pt x="182582" y="129863"/>
                  </a:lnTo>
                  <a:close/>
                  <a:moveTo>
                    <a:pt x="213031" y="129900"/>
                  </a:moveTo>
                  <a:lnTo>
                    <a:pt x="227753" y="138413"/>
                  </a:lnTo>
                  <a:lnTo>
                    <a:pt x="213105" y="146853"/>
                  </a:lnTo>
                  <a:lnTo>
                    <a:pt x="198420" y="138339"/>
                  </a:lnTo>
                  <a:lnTo>
                    <a:pt x="213031" y="129900"/>
                  </a:lnTo>
                  <a:close/>
                  <a:moveTo>
                    <a:pt x="243479" y="129974"/>
                  </a:moveTo>
                  <a:lnTo>
                    <a:pt x="258202" y="138451"/>
                  </a:lnTo>
                  <a:lnTo>
                    <a:pt x="243554" y="146890"/>
                  </a:lnTo>
                  <a:lnTo>
                    <a:pt x="228831" y="138413"/>
                  </a:lnTo>
                  <a:lnTo>
                    <a:pt x="243479" y="129974"/>
                  </a:lnTo>
                  <a:close/>
                  <a:moveTo>
                    <a:pt x="15207" y="138339"/>
                  </a:moveTo>
                  <a:lnTo>
                    <a:pt x="29929" y="146816"/>
                  </a:lnTo>
                  <a:lnTo>
                    <a:pt x="15281" y="155255"/>
                  </a:lnTo>
                  <a:lnTo>
                    <a:pt x="596" y="146778"/>
                  </a:lnTo>
                  <a:lnTo>
                    <a:pt x="15207" y="138339"/>
                  </a:lnTo>
                  <a:close/>
                  <a:moveTo>
                    <a:pt x="45655" y="138376"/>
                  </a:moveTo>
                  <a:lnTo>
                    <a:pt x="60378" y="146890"/>
                  </a:lnTo>
                  <a:lnTo>
                    <a:pt x="45730" y="155329"/>
                  </a:lnTo>
                  <a:lnTo>
                    <a:pt x="31007" y="146816"/>
                  </a:lnTo>
                  <a:lnTo>
                    <a:pt x="45655" y="138376"/>
                  </a:lnTo>
                  <a:close/>
                  <a:moveTo>
                    <a:pt x="76104" y="138451"/>
                  </a:moveTo>
                  <a:lnTo>
                    <a:pt x="90789" y="146927"/>
                  </a:lnTo>
                  <a:lnTo>
                    <a:pt x="76178" y="155367"/>
                  </a:lnTo>
                  <a:lnTo>
                    <a:pt x="61456" y="146890"/>
                  </a:lnTo>
                  <a:lnTo>
                    <a:pt x="76104" y="138451"/>
                  </a:lnTo>
                  <a:close/>
                  <a:moveTo>
                    <a:pt x="106516" y="138488"/>
                  </a:moveTo>
                  <a:lnTo>
                    <a:pt x="121238" y="147002"/>
                  </a:lnTo>
                  <a:lnTo>
                    <a:pt x="106627" y="155441"/>
                  </a:lnTo>
                  <a:lnTo>
                    <a:pt x="91905" y="146927"/>
                  </a:lnTo>
                  <a:lnTo>
                    <a:pt x="106516" y="138488"/>
                  </a:lnTo>
                  <a:close/>
                  <a:moveTo>
                    <a:pt x="136964" y="138562"/>
                  </a:moveTo>
                  <a:lnTo>
                    <a:pt x="151687" y="147039"/>
                  </a:lnTo>
                  <a:lnTo>
                    <a:pt x="137076" y="155478"/>
                  </a:lnTo>
                  <a:lnTo>
                    <a:pt x="122353" y="147002"/>
                  </a:lnTo>
                  <a:lnTo>
                    <a:pt x="136964" y="138562"/>
                  </a:lnTo>
                  <a:close/>
                  <a:moveTo>
                    <a:pt x="167413" y="138599"/>
                  </a:moveTo>
                  <a:lnTo>
                    <a:pt x="182136" y="147113"/>
                  </a:lnTo>
                  <a:lnTo>
                    <a:pt x="167525" y="155552"/>
                  </a:lnTo>
                  <a:lnTo>
                    <a:pt x="152802" y="147039"/>
                  </a:lnTo>
                  <a:lnTo>
                    <a:pt x="167413" y="138599"/>
                  </a:lnTo>
                  <a:close/>
                  <a:moveTo>
                    <a:pt x="197862" y="138674"/>
                  </a:moveTo>
                  <a:lnTo>
                    <a:pt x="212584" y="147150"/>
                  </a:lnTo>
                  <a:lnTo>
                    <a:pt x="197936" y="155590"/>
                  </a:lnTo>
                  <a:lnTo>
                    <a:pt x="183214" y="147113"/>
                  </a:lnTo>
                  <a:lnTo>
                    <a:pt x="197862" y="138674"/>
                  </a:lnTo>
                  <a:close/>
                  <a:moveTo>
                    <a:pt x="228311" y="138711"/>
                  </a:moveTo>
                  <a:lnTo>
                    <a:pt x="242996" y="147225"/>
                  </a:lnTo>
                  <a:lnTo>
                    <a:pt x="228385" y="155664"/>
                  </a:lnTo>
                  <a:lnTo>
                    <a:pt x="213663" y="147150"/>
                  </a:lnTo>
                  <a:lnTo>
                    <a:pt x="228311" y="138711"/>
                  </a:lnTo>
                  <a:close/>
                  <a:moveTo>
                    <a:pt x="258722" y="138785"/>
                  </a:moveTo>
                  <a:lnTo>
                    <a:pt x="273445" y="147262"/>
                  </a:lnTo>
                  <a:lnTo>
                    <a:pt x="258834" y="155701"/>
                  </a:lnTo>
                  <a:lnTo>
                    <a:pt x="244111" y="147225"/>
                  </a:lnTo>
                  <a:lnTo>
                    <a:pt x="258722" y="138785"/>
                  </a:lnTo>
                  <a:close/>
                  <a:moveTo>
                    <a:pt x="18367" y="0"/>
                  </a:moveTo>
                  <a:lnTo>
                    <a:pt x="29148" y="6209"/>
                  </a:lnTo>
                  <a:lnTo>
                    <a:pt x="14537" y="14686"/>
                  </a:lnTo>
                  <a:lnTo>
                    <a:pt x="1" y="6283"/>
                  </a:lnTo>
                  <a:lnTo>
                    <a:pt x="1" y="6915"/>
                  </a:lnTo>
                  <a:lnTo>
                    <a:pt x="13980" y="14983"/>
                  </a:lnTo>
                  <a:lnTo>
                    <a:pt x="1" y="23051"/>
                  </a:lnTo>
                  <a:lnTo>
                    <a:pt x="1" y="23683"/>
                  </a:lnTo>
                  <a:lnTo>
                    <a:pt x="14537" y="15318"/>
                  </a:lnTo>
                  <a:lnTo>
                    <a:pt x="29260" y="23794"/>
                  </a:lnTo>
                  <a:lnTo>
                    <a:pt x="14649" y="32234"/>
                  </a:lnTo>
                  <a:lnTo>
                    <a:pt x="1" y="23794"/>
                  </a:lnTo>
                  <a:lnTo>
                    <a:pt x="1" y="24426"/>
                  </a:lnTo>
                  <a:lnTo>
                    <a:pt x="14091" y="32568"/>
                  </a:lnTo>
                  <a:lnTo>
                    <a:pt x="1" y="40673"/>
                  </a:lnTo>
                  <a:lnTo>
                    <a:pt x="1" y="41305"/>
                  </a:lnTo>
                  <a:lnTo>
                    <a:pt x="14649" y="32866"/>
                  </a:lnTo>
                  <a:lnTo>
                    <a:pt x="29334" y="41379"/>
                  </a:lnTo>
                  <a:lnTo>
                    <a:pt x="14723" y="49819"/>
                  </a:lnTo>
                  <a:lnTo>
                    <a:pt x="1" y="41305"/>
                  </a:lnTo>
                  <a:lnTo>
                    <a:pt x="1" y="41937"/>
                  </a:lnTo>
                  <a:lnTo>
                    <a:pt x="14166" y="50153"/>
                  </a:lnTo>
                  <a:lnTo>
                    <a:pt x="1" y="58332"/>
                  </a:lnTo>
                  <a:lnTo>
                    <a:pt x="1" y="59485"/>
                  </a:lnTo>
                  <a:lnTo>
                    <a:pt x="14277" y="67701"/>
                  </a:lnTo>
                  <a:lnTo>
                    <a:pt x="1" y="75955"/>
                  </a:lnTo>
                  <a:lnTo>
                    <a:pt x="1" y="76996"/>
                  </a:lnTo>
                  <a:lnTo>
                    <a:pt x="14351" y="85286"/>
                  </a:lnTo>
                  <a:lnTo>
                    <a:pt x="1" y="93577"/>
                  </a:lnTo>
                  <a:lnTo>
                    <a:pt x="1" y="94506"/>
                  </a:lnTo>
                  <a:lnTo>
                    <a:pt x="14463" y="102871"/>
                  </a:lnTo>
                  <a:lnTo>
                    <a:pt x="1" y="111199"/>
                  </a:lnTo>
                  <a:lnTo>
                    <a:pt x="1" y="112017"/>
                  </a:lnTo>
                  <a:lnTo>
                    <a:pt x="14574" y="120419"/>
                  </a:lnTo>
                  <a:lnTo>
                    <a:pt x="1" y="128859"/>
                  </a:lnTo>
                  <a:lnTo>
                    <a:pt x="1" y="129565"/>
                  </a:lnTo>
                  <a:lnTo>
                    <a:pt x="14649" y="138004"/>
                  </a:lnTo>
                  <a:lnTo>
                    <a:pt x="38" y="146444"/>
                  </a:lnTo>
                  <a:lnTo>
                    <a:pt x="1" y="146444"/>
                  </a:lnTo>
                  <a:lnTo>
                    <a:pt x="1" y="147113"/>
                  </a:lnTo>
                  <a:lnTo>
                    <a:pt x="38" y="147076"/>
                  </a:lnTo>
                  <a:lnTo>
                    <a:pt x="14760" y="155590"/>
                  </a:lnTo>
                  <a:lnTo>
                    <a:pt x="6767" y="160200"/>
                  </a:lnTo>
                  <a:lnTo>
                    <a:pt x="7845" y="160200"/>
                  </a:lnTo>
                  <a:lnTo>
                    <a:pt x="15281" y="155924"/>
                  </a:lnTo>
                  <a:lnTo>
                    <a:pt x="22754" y="160200"/>
                  </a:lnTo>
                  <a:lnTo>
                    <a:pt x="23832" y="160200"/>
                  </a:lnTo>
                  <a:lnTo>
                    <a:pt x="15839" y="155590"/>
                  </a:lnTo>
                  <a:lnTo>
                    <a:pt x="30487" y="147150"/>
                  </a:lnTo>
                  <a:lnTo>
                    <a:pt x="45172" y="155627"/>
                  </a:lnTo>
                  <a:lnTo>
                    <a:pt x="37290" y="160200"/>
                  </a:lnTo>
                  <a:lnTo>
                    <a:pt x="38406" y="160200"/>
                  </a:lnTo>
                  <a:lnTo>
                    <a:pt x="45730" y="155961"/>
                  </a:lnTo>
                  <a:lnTo>
                    <a:pt x="53091" y="160200"/>
                  </a:lnTo>
                  <a:lnTo>
                    <a:pt x="54169" y="160200"/>
                  </a:lnTo>
                  <a:lnTo>
                    <a:pt x="46287" y="155627"/>
                  </a:lnTo>
                  <a:lnTo>
                    <a:pt x="60898" y="147187"/>
                  </a:lnTo>
                  <a:lnTo>
                    <a:pt x="75621" y="155701"/>
                  </a:lnTo>
                  <a:lnTo>
                    <a:pt x="67851" y="160200"/>
                  </a:lnTo>
                  <a:lnTo>
                    <a:pt x="68929" y="160200"/>
                  </a:lnTo>
                  <a:lnTo>
                    <a:pt x="76178" y="155999"/>
                  </a:lnTo>
                  <a:lnTo>
                    <a:pt x="83428" y="160200"/>
                  </a:lnTo>
                  <a:lnTo>
                    <a:pt x="84543" y="160200"/>
                  </a:lnTo>
                  <a:lnTo>
                    <a:pt x="76736" y="155701"/>
                  </a:lnTo>
                  <a:lnTo>
                    <a:pt x="91347" y="147262"/>
                  </a:lnTo>
                  <a:lnTo>
                    <a:pt x="106070" y="155738"/>
                  </a:lnTo>
                  <a:lnTo>
                    <a:pt x="98374" y="160200"/>
                  </a:lnTo>
                  <a:lnTo>
                    <a:pt x="99489" y="160200"/>
                  </a:lnTo>
                  <a:lnTo>
                    <a:pt x="106627" y="156073"/>
                  </a:lnTo>
                  <a:lnTo>
                    <a:pt x="113765" y="160200"/>
                  </a:lnTo>
                  <a:lnTo>
                    <a:pt x="114881" y="160200"/>
                  </a:lnTo>
                  <a:lnTo>
                    <a:pt x="107185" y="155738"/>
                  </a:lnTo>
                  <a:lnTo>
                    <a:pt x="121796" y="147299"/>
                  </a:lnTo>
                  <a:lnTo>
                    <a:pt x="136518" y="155813"/>
                  </a:lnTo>
                  <a:lnTo>
                    <a:pt x="128897" y="160200"/>
                  </a:lnTo>
                  <a:lnTo>
                    <a:pt x="130012" y="160200"/>
                  </a:lnTo>
                  <a:lnTo>
                    <a:pt x="137076" y="156110"/>
                  </a:lnTo>
                  <a:lnTo>
                    <a:pt x="144103" y="160200"/>
                  </a:lnTo>
                  <a:lnTo>
                    <a:pt x="145218" y="160200"/>
                  </a:lnTo>
                  <a:lnTo>
                    <a:pt x="137634" y="155813"/>
                  </a:lnTo>
                  <a:lnTo>
                    <a:pt x="152245" y="147373"/>
                  </a:lnTo>
                  <a:lnTo>
                    <a:pt x="166967" y="155850"/>
                  </a:lnTo>
                  <a:lnTo>
                    <a:pt x="159457" y="160200"/>
                  </a:lnTo>
                  <a:lnTo>
                    <a:pt x="160535" y="160200"/>
                  </a:lnTo>
                  <a:lnTo>
                    <a:pt x="167525" y="156184"/>
                  </a:lnTo>
                  <a:lnTo>
                    <a:pt x="174477" y="160200"/>
                  </a:lnTo>
                  <a:lnTo>
                    <a:pt x="175555" y="160200"/>
                  </a:lnTo>
                  <a:lnTo>
                    <a:pt x="168045" y="155850"/>
                  </a:lnTo>
                  <a:lnTo>
                    <a:pt x="182693" y="147410"/>
                  </a:lnTo>
                  <a:lnTo>
                    <a:pt x="197379" y="155924"/>
                  </a:lnTo>
                  <a:lnTo>
                    <a:pt x="189980" y="160200"/>
                  </a:lnTo>
                  <a:lnTo>
                    <a:pt x="191096" y="160200"/>
                  </a:lnTo>
                  <a:lnTo>
                    <a:pt x="197936" y="156222"/>
                  </a:lnTo>
                  <a:lnTo>
                    <a:pt x="204814" y="160200"/>
                  </a:lnTo>
                  <a:lnTo>
                    <a:pt x="205930" y="160200"/>
                  </a:lnTo>
                  <a:lnTo>
                    <a:pt x="198494" y="155924"/>
                  </a:lnTo>
                  <a:lnTo>
                    <a:pt x="213105" y="147485"/>
                  </a:lnTo>
                  <a:lnTo>
                    <a:pt x="227827" y="155961"/>
                  </a:lnTo>
                  <a:lnTo>
                    <a:pt x="220503" y="160200"/>
                  </a:lnTo>
                  <a:lnTo>
                    <a:pt x="221619" y="160200"/>
                  </a:lnTo>
                  <a:lnTo>
                    <a:pt x="228385" y="156296"/>
                  </a:lnTo>
                  <a:lnTo>
                    <a:pt x="235151" y="160200"/>
                  </a:lnTo>
                  <a:lnTo>
                    <a:pt x="236267" y="160200"/>
                  </a:lnTo>
                  <a:lnTo>
                    <a:pt x="228943" y="155961"/>
                  </a:lnTo>
                  <a:lnTo>
                    <a:pt x="243554" y="147522"/>
                  </a:lnTo>
                  <a:lnTo>
                    <a:pt x="258276" y="156036"/>
                  </a:lnTo>
                  <a:lnTo>
                    <a:pt x="251064" y="160200"/>
                  </a:lnTo>
                  <a:lnTo>
                    <a:pt x="252142" y="160200"/>
                  </a:lnTo>
                  <a:lnTo>
                    <a:pt x="258834" y="156333"/>
                  </a:lnTo>
                  <a:lnTo>
                    <a:pt x="265489" y="160200"/>
                  </a:lnTo>
                  <a:lnTo>
                    <a:pt x="266604" y="160200"/>
                  </a:lnTo>
                  <a:lnTo>
                    <a:pt x="259392" y="156036"/>
                  </a:lnTo>
                  <a:lnTo>
                    <a:pt x="274002" y="147596"/>
                  </a:lnTo>
                  <a:lnTo>
                    <a:pt x="285528" y="154251"/>
                  </a:lnTo>
                  <a:lnTo>
                    <a:pt x="285528" y="153619"/>
                  </a:lnTo>
                  <a:lnTo>
                    <a:pt x="274560" y="147262"/>
                  </a:lnTo>
                  <a:lnTo>
                    <a:pt x="285528" y="140942"/>
                  </a:lnTo>
                  <a:lnTo>
                    <a:pt x="285528" y="140310"/>
                  </a:lnTo>
                  <a:lnTo>
                    <a:pt x="274002" y="146964"/>
                  </a:lnTo>
                  <a:lnTo>
                    <a:pt x="259280" y="138451"/>
                  </a:lnTo>
                  <a:lnTo>
                    <a:pt x="273891" y="130011"/>
                  </a:lnTo>
                  <a:lnTo>
                    <a:pt x="285528" y="136703"/>
                  </a:lnTo>
                  <a:lnTo>
                    <a:pt x="285528" y="136071"/>
                  </a:lnTo>
                  <a:lnTo>
                    <a:pt x="274449" y="129677"/>
                  </a:lnTo>
                  <a:lnTo>
                    <a:pt x="285528" y="123319"/>
                  </a:lnTo>
                  <a:lnTo>
                    <a:pt x="285528" y="122650"/>
                  </a:lnTo>
                  <a:lnTo>
                    <a:pt x="273891" y="129379"/>
                  </a:lnTo>
                  <a:lnTo>
                    <a:pt x="259206" y="120866"/>
                  </a:lnTo>
                  <a:lnTo>
                    <a:pt x="273817" y="112426"/>
                  </a:lnTo>
                  <a:lnTo>
                    <a:pt x="285528" y="119193"/>
                  </a:lnTo>
                  <a:lnTo>
                    <a:pt x="285528" y="118560"/>
                  </a:lnTo>
                  <a:lnTo>
                    <a:pt x="274374" y="112129"/>
                  </a:lnTo>
                  <a:lnTo>
                    <a:pt x="285528" y="105660"/>
                  </a:lnTo>
                  <a:lnTo>
                    <a:pt x="285528" y="105028"/>
                  </a:lnTo>
                  <a:lnTo>
                    <a:pt x="273817" y="111794"/>
                  </a:lnTo>
                  <a:lnTo>
                    <a:pt x="259094" y="103318"/>
                  </a:lnTo>
                  <a:lnTo>
                    <a:pt x="273705" y="94878"/>
                  </a:lnTo>
                  <a:lnTo>
                    <a:pt x="285528" y="101682"/>
                  </a:lnTo>
                  <a:lnTo>
                    <a:pt x="285528" y="101050"/>
                  </a:lnTo>
                  <a:lnTo>
                    <a:pt x="274263" y="94544"/>
                  </a:lnTo>
                  <a:lnTo>
                    <a:pt x="285528" y="88037"/>
                  </a:lnTo>
                  <a:lnTo>
                    <a:pt x="285528" y="87405"/>
                  </a:lnTo>
                  <a:lnTo>
                    <a:pt x="273705" y="94209"/>
                  </a:lnTo>
                  <a:lnTo>
                    <a:pt x="258983" y="85732"/>
                  </a:lnTo>
                  <a:lnTo>
                    <a:pt x="273631" y="77293"/>
                  </a:lnTo>
                  <a:lnTo>
                    <a:pt x="285528" y="84171"/>
                  </a:lnTo>
                  <a:lnTo>
                    <a:pt x="285528" y="83539"/>
                  </a:lnTo>
                  <a:lnTo>
                    <a:pt x="274188" y="76958"/>
                  </a:lnTo>
                  <a:lnTo>
                    <a:pt x="285528" y="70415"/>
                  </a:lnTo>
                  <a:lnTo>
                    <a:pt x="285528" y="69783"/>
                  </a:lnTo>
                  <a:lnTo>
                    <a:pt x="273631" y="76661"/>
                  </a:lnTo>
                  <a:lnTo>
                    <a:pt x="258908" y="68147"/>
                  </a:lnTo>
                  <a:lnTo>
                    <a:pt x="273519" y="59708"/>
                  </a:lnTo>
                  <a:lnTo>
                    <a:pt x="285528" y="66623"/>
                  </a:lnTo>
                  <a:lnTo>
                    <a:pt x="285528" y="65991"/>
                  </a:lnTo>
                  <a:lnTo>
                    <a:pt x="274077" y="59373"/>
                  </a:lnTo>
                  <a:lnTo>
                    <a:pt x="285528" y="52793"/>
                  </a:lnTo>
                  <a:lnTo>
                    <a:pt x="285528" y="52161"/>
                  </a:lnTo>
                  <a:lnTo>
                    <a:pt x="273519" y="59076"/>
                  </a:lnTo>
                  <a:lnTo>
                    <a:pt x="258797" y="50562"/>
                  </a:lnTo>
                  <a:lnTo>
                    <a:pt x="273445" y="42123"/>
                  </a:lnTo>
                  <a:lnTo>
                    <a:pt x="285528" y="49112"/>
                  </a:lnTo>
                  <a:lnTo>
                    <a:pt x="285528" y="48480"/>
                  </a:lnTo>
                  <a:lnTo>
                    <a:pt x="273965" y="41825"/>
                  </a:lnTo>
                  <a:lnTo>
                    <a:pt x="285528" y="35133"/>
                  </a:lnTo>
                  <a:lnTo>
                    <a:pt x="285528" y="34501"/>
                  </a:lnTo>
                  <a:lnTo>
                    <a:pt x="273445" y="41491"/>
                  </a:lnTo>
                  <a:lnTo>
                    <a:pt x="258722" y="33014"/>
                  </a:lnTo>
                  <a:lnTo>
                    <a:pt x="273333" y="24575"/>
                  </a:lnTo>
                  <a:lnTo>
                    <a:pt x="285528" y="31602"/>
                  </a:lnTo>
                  <a:lnTo>
                    <a:pt x="285528" y="30969"/>
                  </a:lnTo>
                  <a:lnTo>
                    <a:pt x="273891" y="24240"/>
                  </a:lnTo>
                  <a:lnTo>
                    <a:pt x="285528" y="17511"/>
                  </a:lnTo>
                  <a:lnTo>
                    <a:pt x="285528" y="16879"/>
                  </a:lnTo>
                  <a:lnTo>
                    <a:pt x="273333" y="23906"/>
                  </a:lnTo>
                  <a:lnTo>
                    <a:pt x="258611" y="15429"/>
                  </a:lnTo>
                  <a:lnTo>
                    <a:pt x="273259" y="6990"/>
                  </a:lnTo>
                  <a:lnTo>
                    <a:pt x="285528" y="14091"/>
                  </a:lnTo>
                  <a:lnTo>
                    <a:pt x="285528" y="13459"/>
                  </a:lnTo>
                  <a:lnTo>
                    <a:pt x="273779" y="6655"/>
                  </a:lnTo>
                  <a:lnTo>
                    <a:pt x="285342" y="0"/>
                  </a:lnTo>
                  <a:lnTo>
                    <a:pt x="284226" y="0"/>
                  </a:lnTo>
                  <a:lnTo>
                    <a:pt x="273259" y="6358"/>
                  </a:lnTo>
                  <a:lnTo>
                    <a:pt x="262254" y="0"/>
                  </a:lnTo>
                  <a:lnTo>
                    <a:pt x="261139" y="0"/>
                  </a:lnTo>
                  <a:lnTo>
                    <a:pt x="272701" y="6655"/>
                  </a:lnTo>
                  <a:lnTo>
                    <a:pt x="258053" y="15095"/>
                  </a:lnTo>
                  <a:lnTo>
                    <a:pt x="243368" y="6618"/>
                  </a:lnTo>
                  <a:lnTo>
                    <a:pt x="254781" y="0"/>
                  </a:lnTo>
                  <a:lnTo>
                    <a:pt x="253703" y="0"/>
                  </a:lnTo>
                  <a:lnTo>
                    <a:pt x="242810" y="6283"/>
                  </a:lnTo>
                  <a:lnTo>
                    <a:pt x="231917" y="0"/>
                  </a:lnTo>
                  <a:lnTo>
                    <a:pt x="230802" y="0"/>
                  </a:lnTo>
                  <a:lnTo>
                    <a:pt x="242252" y="6618"/>
                  </a:lnTo>
                  <a:lnTo>
                    <a:pt x="227642" y="15057"/>
                  </a:lnTo>
                  <a:lnTo>
                    <a:pt x="212919" y="6544"/>
                  </a:lnTo>
                  <a:lnTo>
                    <a:pt x="224258" y="0"/>
                  </a:lnTo>
                  <a:lnTo>
                    <a:pt x="223143" y="0"/>
                  </a:lnTo>
                  <a:lnTo>
                    <a:pt x="212361" y="6246"/>
                  </a:lnTo>
                  <a:lnTo>
                    <a:pt x="201543" y="0"/>
                  </a:lnTo>
                  <a:lnTo>
                    <a:pt x="200464" y="0"/>
                  </a:lnTo>
                  <a:lnTo>
                    <a:pt x="211804" y="6544"/>
                  </a:lnTo>
                  <a:lnTo>
                    <a:pt x="197193" y="14983"/>
                  </a:lnTo>
                  <a:lnTo>
                    <a:pt x="182470" y="6506"/>
                  </a:lnTo>
                  <a:lnTo>
                    <a:pt x="193735" y="0"/>
                  </a:lnTo>
                  <a:lnTo>
                    <a:pt x="192620" y="0"/>
                  </a:lnTo>
                  <a:lnTo>
                    <a:pt x="181913" y="6172"/>
                  </a:lnTo>
                  <a:lnTo>
                    <a:pt x="171205" y="0"/>
                  </a:lnTo>
                  <a:lnTo>
                    <a:pt x="170127" y="0"/>
                  </a:lnTo>
                  <a:lnTo>
                    <a:pt x="181355" y="6506"/>
                  </a:lnTo>
                  <a:lnTo>
                    <a:pt x="166744" y="14946"/>
                  </a:lnTo>
                  <a:lnTo>
                    <a:pt x="152022" y="6432"/>
                  </a:lnTo>
                  <a:lnTo>
                    <a:pt x="163175" y="0"/>
                  </a:lnTo>
                  <a:lnTo>
                    <a:pt x="162097" y="0"/>
                  </a:lnTo>
                  <a:lnTo>
                    <a:pt x="151464" y="6135"/>
                  </a:lnTo>
                  <a:lnTo>
                    <a:pt x="140868" y="0"/>
                  </a:lnTo>
                  <a:lnTo>
                    <a:pt x="139753" y="0"/>
                  </a:lnTo>
                  <a:lnTo>
                    <a:pt x="150906" y="6432"/>
                  </a:lnTo>
                  <a:lnTo>
                    <a:pt x="136295" y="14871"/>
                  </a:lnTo>
                  <a:lnTo>
                    <a:pt x="121573" y="6395"/>
                  </a:lnTo>
                  <a:lnTo>
                    <a:pt x="132652" y="0"/>
                  </a:lnTo>
                  <a:lnTo>
                    <a:pt x="131536" y="0"/>
                  </a:lnTo>
                  <a:lnTo>
                    <a:pt x="121052" y="6060"/>
                  </a:lnTo>
                  <a:lnTo>
                    <a:pt x="110531" y="0"/>
                  </a:lnTo>
                  <a:lnTo>
                    <a:pt x="109416" y="0"/>
                  </a:lnTo>
                  <a:lnTo>
                    <a:pt x="120495" y="6395"/>
                  </a:lnTo>
                  <a:lnTo>
                    <a:pt x="105846" y="14834"/>
                  </a:lnTo>
                  <a:lnTo>
                    <a:pt x="91161" y="6321"/>
                  </a:lnTo>
                  <a:lnTo>
                    <a:pt x="102129" y="0"/>
                  </a:lnTo>
                  <a:lnTo>
                    <a:pt x="101013" y="0"/>
                  </a:lnTo>
                  <a:lnTo>
                    <a:pt x="90603" y="6023"/>
                  </a:lnTo>
                  <a:lnTo>
                    <a:pt x="80156" y="0"/>
                  </a:lnTo>
                  <a:lnTo>
                    <a:pt x="79078" y="0"/>
                  </a:lnTo>
                  <a:lnTo>
                    <a:pt x="90046" y="6321"/>
                  </a:lnTo>
                  <a:lnTo>
                    <a:pt x="75435" y="14760"/>
                  </a:lnTo>
                  <a:lnTo>
                    <a:pt x="60712" y="6283"/>
                  </a:lnTo>
                  <a:lnTo>
                    <a:pt x="71568" y="0"/>
                  </a:lnTo>
                  <a:lnTo>
                    <a:pt x="70490" y="0"/>
                  </a:lnTo>
                  <a:lnTo>
                    <a:pt x="60155" y="5949"/>
                  </a:lnTo>
                  <a:lnTo>
                    <a:pt x="49819" y="0"/>
                  </a:lnTo>
                  <a:lnTo>
                    <a:pt x="48741" y="0"/>
                  </a:lnTo>
                  <a:lnTo>
                    <a:pt x="59597" y="6283"/>
                  </a:lnTo>
                  <a:lnTo>
                    <a:pt x="44986" y="14723"/>
                  </a:lnTo>
                  <a:lnTo>
                    <a:pt x="30264" y="6209"/>
                  </a:lnTo>
                  <a:lnTo>
                    <a:pt x="41045" y="0"/>
                  </a:lnTo>
                  <a:lnTo>
                    <a:pt x="39930" y="0"/>
                  </a:lnTo>
                  <a:lnTo>
                    <a:pt x="29706" y="5912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1" name="Google Shape;181;p13"/>
          <p:cNvSpPr txBox="1">
            <a:spLocks noGrp="1"/>
          </p:cNvSpPr>
          <p:nvPr>
            <p:ph type="ctrTitle"/>
          </p:nvPr>
        </p:nvSpPr>
        <p:spPr>
          <a:xfrm>
            <a:off x="768096" y="1174272"/>
            <a:ext cx="3922800" cy="20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5700">
                <a:latin typeface="Cinzel ExtraBold"/>
                <a:ea typeface="Cinzel ExtraBold"/>
                <a:cs typeface="Cinzel ExtraBold"/>
                <a:sym typeface="Cinzel Extra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2" name="Google Shape;182;p13"/>
          <p:cNvSpPr txBox="1">
            <a:spLocks noGrp="1"/>
          </p:cNvSpPr>
          <p:nvPr>
            <p:ph type="subTitle" idx="1"/>
          </p:nvPr>
        </p:nvSpPr>
        <p:spPr>
          <a:xfrm>
            <a:off x="768096" y="3603528"/>
            <a:ext cx="39228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13"/>
          <p:cNvSpPr txBox="1">
            <a:spLocks noGrp="1"/>
          </p:cNvSpPr>
          <p:nvPr>
            <p:ph type="ctrTitle" idx="2"/>
          </p:nvPr>
        </p:nvSpPr>
        <p:spPr>
          <a:xfrm>
            <a:off x="1049450" y="3045009"/>
            <a:ext cx="3355800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Font typeface="Loved by the King"/>
              <a:buNone/>
              <a:defRPr sz="26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84" name="Google Shape;184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565677" y="2596213"/>
            <a:ext cx="5363999" cy="357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4"/>
          <p:cNvGrpSpPr/>
          <p:nvPr/>
        </p:nvGrpSpPr>
        <p:grpSpPr>
          <a:xfrm>
            <a:off x="1" y="4"/>
            <a:ext cx="9144034" cy="5130405"/>
            <a:chOff x="241825" y="855000"/>
            <a:chExt cx="7138200" cy="4005000"/>
          </a:xfrm>
        </p:grpSpPr>
        <p:sp>
          <p:nvSpPr>
            <p:cNvPr id="187" name="Google Shape;187;p14"/>
            <p:cNvSpPr/>
            <p:nvPr/>
          </p:nvSpPr>
          <p:spPr>
            <a:xfrm>
              <a:off x="7093725" y="2174800"/>
              <a:ext cx="286300" cy="330000"/>
            </a:xfrm>
            <a:custGeom>
              <a:avLst/>
              <a:gdLst/>
              <a:ahLst/>
              <a:cxnLst/>
              <a:rect l="l" t="t" r="r" b="b"/>
              <a:pathLst>
                <a:path w="11452" h="13200" fill="none" extrusionOk="0">
                  <a:moveTo>
                    <a:pt x="11452" y="13199"/>
                  </a:moveTo>
                  <a:lnTo>
                    <a:pt x="11452" y="1"/>
                  </a:lnTo>
                  <a:lnTo>
                    <a:pt x="1" y="6581"/>
                  </a:lnTo>
                  <a:lnTo>
                    <a:pt x="11452" y="13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4"/>
            <p:cNvSpPr/>
            <p:nvPr/>
          </p:nvSpPr>
          <p:spPr>
            <a:xfrm>
              <a:off x="6714525" y="2347675"/>
              <a:ext cx="665500" cy="423875"/>
            </a:xfrm>
            <a:custGeom>
              <a:avLst/>
              <a:gdLst/>
              <a:ahLst/>
              <a:cxnLst/>
              <a:rect l="l" t="t" r="r" b="b"/>
              <a:pathLst>
                <a:path w="26620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6620" y="10076"/>
                  </a:lnTo>
                  <a:lnTo>
                    <a:pt x="26620" y="6916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4"/>
            <p:cNvSpPr/>
            <p:nvPr/>
          </p:nvSpPr>
          <p:spPr>
            <a:xfrm>
              <a:off x="6711725" y="1908050"/>
              <a:ext cx="668300" cy="423850"/>
            </a:xfrm>
            <a:custGeom>
              <a:avLst/>
              <a:gdLst/>
              <a:ahLst/>
              <a:cxnLst/>
              <a:rect l="l" t="t" r="r" b="b"/>
              <a:pathLst>
                <a:path w="2673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6732" y="10039"/>
                  </a:lnTo>
                  <a:lnTo>
                    <a:pt x="26732" y="6990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4"/>
            <p:cNvSpPr/>
            <p:nvPr/>
          </p:nvSpPr>
          <p:spPr>
            <a:xfrm>
              <a:off x="6707075" y="1029725"/>
              <a:ext cx="672950" cy="422925"/>
            </a:xfrm>
            <a:custGeom>
              <a:avLst/>
              <a:gdLst/>
              <a:ahLst/>
              <a:cxnLst/>
              <a:rect l="l" t="t" r="r" b="b"/>
              <a:pathLst>
                <a:path w="26918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6918" y="9890"/>
                  </a:lnTo>
                  <a:lnTo>
                    <a:pt x="26918" y="7102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4"/>
            <p:cNvSpPr/>
            <p:nvPr/>
          </p:nvSpPr>
          <p:spPr>
            <a:xfrm>
              <a:off x="7089075" y="1292775"/>
              <a:ext cx="290950" cy="336475"/>
            </a:xfrm>
            <a:custGeom>
              <a:avLst/>
              <a:gdLst/>
              <a:ahLst/>
              <a:cxnLst/>
              <a:rect l="l" t="t" r="r" b="b"/>
              <a:pathLst>
                <a:path w="11638" h="13459" fill="none" extrusionOk="0">
                  <a:moveTo>
                    <a:pt x="11638" y="13458"/>
                  </a:moveTo>
                  <a:lnTo>
                    <a:pt x="11638" y="0"/>
                  </a:lnTo>
                  <a:lnTo>
                    <a:pt x="1" y="6729"/>
                  </a:lnTo>
                  <a:lnTo>
                    <a:pt x="11638" y="13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4"/>
            <p:cNvSpPr/>
            <p:nvPr/>
          </p:nvSpPr>
          <p:spPr>
            <a:xfrm>
              <a:off x="6709875" y="1469350"/>
              <a:ext cx="670150" cy="422925"/>
            </a:xfrm>
            <a:custGeom>
              <a:avLst/>
              <a:gdLst/>
              <a:ahLst/>
              <a:cxnLst/>
              <a:rect l="l" t="t" r="r" b="b"/>
              <a:pathLst>
                <a:path w="26806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6806" y="9927"/>
                  </a:lnTo>
                  <a:lnTo>
                    <a:pt x="26806" y="7028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4"/>
            <p:cNvSpPr/>
            <p:nvPr/>
          </p:nvSpPr>
          <p:spPr>
            <a:xfrm>
              <a:off x="7096525" y="2615375"/>
              <a:ext cx="283500" cy="328100"/>
            </a:xfrm>
            <a:custGeom>
              <a:avLst/>
              <a:gdLst/>
              <a:ahLst/>
              <a:cxnLst/>
              <a:rect l="l" t="t" r="r" b="b"/>
              <a:pathLst>
                <a:path w="11340" h="13124" fill="none" extrusionOk="0">
                  <a:moveTo>
                    <a:pt x="11340" y="13124"/>
                  </a:moveTo>
                  <a:lnTo>
                    <a:pt x="11340" y="0"/>
                  </a:lnTo>
                  <a:lnTo>
                    <a:pt x="0" y="6543"/>
                  </a:lnTo>
                  <a:lnTo>
                    <a:pt x="11340" y="13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4"/>
            <p:cNvSpPr/>
            <p:nvPr/>
          </p:nvSpPr>
          <p:spPr>
            <a:xfrm>
              <a:off x="7090950" y="1733325"/>
              <a:ext cx="289075" cy="333700"/>
            </a:xfrm>
            <a:custGeom>
              <a:avLst/>
              <a:gdLst/>
              <a:ahLst/>
              <a:cxnLst/>
              <a:rect l="l" t="t" r="r" b="b"/>
              <a:pathLst>
                <a:path w="11563" h="13348" fill="none" extrusionOk="0">
                  <a:moveTo>
                    <a:pt x="11563" y="13347"/>
                  </a:moveTo>
                  <a:lnTo>
                    <a:pt x="11563" y="0"/>
                  </a:lnTo>
                  <a:lnTo>
                    <a:pt x="0" y="6692"/>
                  </a:lnTo>
                  <a:lnTo>
                    <a:pt x="11563" y="13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4"/>
            <p:cNvSpPr/>
            <p:nvPr/>
          </p:nvSpPr>
          <p:spPr>
            <a:xfrm>
              <a:off x="6721950" y="3665650"/>
              <a:ext cx="658075" cy="423850"/>
            </a:xfrm>
            <a:custGeom>
              <a:avLst/>
              <a:gdLst/>
              <a:ahLst/>
              <a:cxnLst/>
              <a:rect l="l" t="t" r="r" b="b"/>
              <a:pathLst>
                <a:path w="26323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6323" y="10224"/>
                  </a:lnTo>
                  <a:lnTo>
                    <a:pt x="26323" y="676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4"/>
            <p:cNvSpPr/>
            <p:nvPr/>
          </p:nvSpPr>
          <p:spPr>
            <a:xfrm>
              <a:off x="6723825" y="4105275"/>
              <a:ext cx="656200" cy="423850"/>
            </a:xfrm>
            <a:custGeom>
              <a:avLst/>
              <a:gdLst/>
              <a:ahLst/>
              <a:cxnLst/>
              <a:rect l="l" t="t" r="r" b="b"/>
              <a:pathLst>
                <a:path w="26248" h="16954" fill="none" extrusionOk="0">
                  <a:moveTo>
                    <a:pt x="0" y="8440"/>
                  </a:moveTo>
                  <a:lnTo>
                    <a:pt x="14722" y="16953"/>
                  </a:lnTo>
                  <a:lnTo>
                    <a:pt x="26248" y="10299"/>
                  </a:lnTo>
                  <a:lnTo>
                    <a:pt x="26248" y="6692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4"/>
            <p:cNvSpPr/>
            <p:nvPr/>
          </p:nvSpPr>
          <p:spPr>
            <a:xfrm>
              <a:off x="7105825" y="4378525"/>
              <a:ext cx="274200" cy="316975"/>
            </a:xfrm>
            <a:custGeom>
              <a:avLst/>
              <a:gdLst/>
              <a:ahLst/>
              <a:cxnLst/>
              <a:rect l="l" t="t" r="r" b="b"/>
              <a:pathLst>
                <a:path w="10968" h="12679" fill="none" extrusionOk="0">
                  <a:moveTo>
                    <a:pt x="10968" y="12678"/>
                  </a:moveTo>
                  <a:lnTo>
                    <a:pt x="10968" y="1"/>
                  </a:lnTo>
                  <a:lnTo>
                    <a:pt x="0" y="6321"/>
                  </a:lnTo>
                  <a:lnTo>
                    <a:pt x="10968" y="126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4"/>
            <p:cNvSpPr/>
            <p:nvPr/>
          </p:nvSpPr>
          <p:spPr>
            <a:xfrm>
              <a:off x="6719175" y="3226950"/>
              <a:ext cx="660850" cy="422925"/>
            </a:xfrm>
            <a:custGeom>
              <a:avLst/>
              <a:gdLst/>
              <a:ahLst/>
              <a:cxnLst/>
              <a:rect l="l" t="t" r="r" b="b"/>
              <a:pathLst>
                <a:path w="264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6434" y="10150"/>
                  </a:lnTo>
                  <a:lnTo>
                    <a:pt x="26434" y="680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4"/>
            <p:cNvSpPr/>
            <p:nvPr/>
          </p:nvSpPr>
          <p:spPr>
            <a:xfrm>
              <a:off x="7098375" y="3055925"/>
              <a:ext cx="281650" cy="325325"/>
            </a:xfrm>
            <a:custGeom>
              <a:avLst/>
              <a:gdLst/>
              <a:ahLst/>
              <a:cxnLst/>
              <a:rect l="l" t="t" r="r" b="b"/>
              <a:pathLst>
                <a:path w="11266" h="13013" fill="none" extrusionOk="0">
                  <a:moveTo>
                    <a:pt x="11266" y="13013"/>
                  </a:moveTo>
                  <a:lnTo>
                    <a:pt x="11266" y="0"/>
                  </a:lnTo>
                  <a:lnTo>
                    <a:pt x="1" y="6507"/>
                  </a:lnTo>
                  <a:lnTo>
                    <a:pt x="11266" y="130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4"/>
            <p:cNvSpPr/>
            <p:nvPr/>
          </p:nvSpPr>
          <p:spPr>
            <a:xfrm>
              <a:off x="6716375" y="2787325"/>
              <a:ext cx="663650" cy="422900"/>
            </a:xfrm>
            <a:custGeom>
              <a:avLst/>
              <a:gdLst/>
              <a:ahLst/>
              <a:cxnLst/>
              <a:rect l="l" t="t" r="r" b="b"/>
              <a:pathLst>
                <a:path w="26546" h="16916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6546" y="10112"/>
                  </a:lnTo>
                  <a:lnTo>
                    <a:pt x="26546" y="6878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4"/>
            <p:cNvSpPr/>
            <p:nvPr/>
          </p:nvSpPr>
          <p:spPr>
            <a:xfrm>
              <a:off x="7101175" y="3496475"/>
              <a:ext cx="278850" cy="322550"/>
            </a:xfrm>
            <a:custGeom>
              <a:avLst/>
              <a:gdLst/>
              <a:ahLst/>
              <a:cxnLst/>
              <a:rect l="l" t="t" r="r" b="b"/>
              <a:pathLst>
                <a:path w="11154" h="12902" fill="none" extrusionOk="0">
                  <a:moveTo>
                    <a:pt x="11154" y="12901"/>
                  </a:moveTo>
                  <a:lnTo>
                    <a:pt x="11154" y="1"/>
                  </a:lnTo>
                  <a:lnTo>
                    <a:pt x="0" y="6470"/>
                  </a:lnTo>
                  <a:lnTo>
                    <a:pt x="11154" y="129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4"/>
            <p:cNvSpPr/>
            <p:nvPr/>
          </p:nvSpPr>
          <p:spPr>
            <a:xfrm>
              <a:off x="7103025" y="3937975"/>
              <a:ext cx="277000" cy="318825"/>
            </a:xfrm>
            <a:custGeom>
              <a:avLst/>
              <a:gdLst/>
              <a:ahLst/>
              <a:cxnLst/>
              <a:rect l="l" t="t" r="r" b="b"/>
              <a:pathLst>
                <a:path w="11080" h="12753" fill="none" extrusionOk="0">
                  <a:moveTo>
                    <a:pt x="11080" y="12752"/>
                  </a:moveTo>
                  <a:lnTo>
                    <a:pt x="11080" y="0"/>
                  </a:lnTo>
                  <a:lnTo>
                    <a:pt x="1" y="6358"/>
                  </a:lnTo>
                  <a:lnTo>
                    <a:pt x="11080" y="127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4"/>
            <p:cNvSpPr/>
            <p:nvPr/>
          </p:nvSpPr>
          <p:spPr>
            <a:xfrm>
              <a:off x="4429000" y="19043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4"/>
            <p:cNvSpPr/>
            <p:nvPr/>
          </p:nvSpPr>
          <p:spPr>
            <a:xfrm>
              <a:off x="5190225" y="1905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4"/>
            <p:cNvSpPr/>
            <p:nvPr/>
          </p:nvSpPr>
          <p:spPr>
            <a:xfrm>
              <a:off x="4049775" y="2123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4"/>
            <p:cNvSpPr/>
            <p:nvPr/>
          </p:nvSpPr>
          <p:spPr>
            <a:xfrm>
              <a:off x="4811000" y="2124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4"/>
            <p:cNvSpPr/>
            <p:nvPr/>
          </p:nvSpPr>
          <p:spPr>
            <a:xfrm>
              <a:off x="2146275" y="18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77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4"/>
            <p:cNvSpPr/>
            <p:nvPr/>
          </p:nvSpPr>
          <p:spPr>
            <a:xfrm>
              <a:off x="2527350" y="21209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4"/>
            <p:cNvSpPr/>
            <p:nvPr/>
          </p:nvSpPr>
          <p:spPr>
            <a:xfrm>
              <a:off x="2534775" y="3438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4"/>
            <p:cNvSpPr/>
            <p:nvPr/>
          </p:nvSpPr>
          <p:spPr>
            <a:xfrm>
              <a:off x="5571300" y="2125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14648" y="0"/>
                  </a:move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4"/>
            <p:cNvSpPr/>
            <p:nvPr/>
          </p:nvSpPr>
          <p:spPr>
            <a:xfrm>
              <a:off x="2906575" y="19015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2" y="16954"/>
                  </a:lnTo>
                  <a:lnTo>
                    <a:pt x="29333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4"/>
            <p:cNvSpPr/>
            <p:nvPr/>
          </p:nvSpPr>
          <p:spPr>
            <a:xfrm>
              <a:off x="3288575" y="21218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4"/>
            <p:cNvSpPr/>
            <p:nvPr/>
          </p:nvSpPr>
          <p:spPr>
            <a:xfrm>
              <a:off x="3667775" y="19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4"/>
            <p:cNvSpPr/>
            <p:nvPr/>
          </p:nvSpPr>
          <p:spPr>
            <a:xfrm>
              <a:off x="5574075" y="2565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4"/>
            <p:cNvSpPr/>
            <p:nvPr/>
          </p:nvSpPr>
          <p:spPr>
            <a:xfrm>
              <a:off x="3675225" y="32213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4"/>
            <p:cNvSpPr/>
            <p:nvPr/>
          </p:nvSpPr>
          <p:spPr>
            <a:xfrm>
              <a:off x="3296000" y="34397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4"/>
            <p:cNvSpPr/>
            <p:nvPr/>
          </p:nvSpPr>
          <p:spPr>
            <a:xfrm>
              <a:off x="4436425" y="32223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4"/>
            <p:cNvSpPr/>
            <p:nvPr/>
          </p:nvSpPr>
          <p:spPr>
            <a:xfrm>
              <a:off x="2914000" y="3219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4"/>
            <p:cNvSpPr/>
            <p:nvPr/>
          </p:nvSpPr>
          <p:spPr>
            <a:xfrm>
              <a:off x="4057225" y="34416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4"/>
            <p:cNvSpPr/>
            <p:nvPr/>
          </p:nvSpPr>
          <p:spPr>
            <a:xfrm>
              <a:off x="4817500" y="3442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4"/>
            <p:cNvSpPr/>
            <p:nvPr/>
          </p:nvSpPr>
          <p:spPr>
            <a:xfrm>
              <a:off x="5576875" y="30048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4"/>
            <p:cNvSpPr/>
            <p:nvPr/>
          </p:nvSpPr>
          <p:spPr>
            <a:xfrm>
              <a:off x="5578725" y="34444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4"/>
            <p:cNvSpPr/>
            <p:nvPr/>
          </p:nvSpPr>
          <p:spPr>
            <a:xfrm>
              <a:off x="5196725" y="322415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4"/>
            <p:cNvSpPr/>
            <p:nvPr/>
          </p:nvSpPr>
          <p:spPr>
            <a:xfrm>
              <a:off x="1766125" y="211905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4"/>
            <p:cNvSpPr/>
            <p:nvPr/>
          </p:nvSpPr>
          <p:spPr>
            <a:xfrm>
              <a:off x="4820300" y="38822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4"/>
            <p:cNvSpPr/>
            <p:nvPr/>
          </p:nvSpPr>
          <p:spPr>
            <a:xfrm>
              <a:off x="4438300" y="36619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4"/>
            <p:cNvSpPr/>
            <p:nvPr/>
          </p:nvSpPr>
          <p:spPr>
            <a:xfrm>
              <a:off x="3677075" y="36600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4"/>
            <p:cNvSpPr/>
            <p:nvPr/>
          </p:nvSpPr>
          <p:spPr>
            <a:xfrm>
              <a:off x="4059075" y="38803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4"/>
            <p:cNvSpPr/>
            <p:nvPr/>
          </p:nvSpPr>
          <p:spPr>
            <a:xfrm>
              <a:off x="5199525" y="3662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4"/>
            <p:cNvSpPr/>
            <p:nvPr/>
          </p:nvSpPr>
          <p:spPr>
            <a:xfrm>
              <a:off x="5957950" y="32250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4"/>
            <p:cNvSpPr/>
            <p:nvPr/>
          </p:nvSpPr>
          <p:spPr>
            <a:xfrm>
              <a:off x="5956075" y="2785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4"/>
            <p:cNvSpPr/>
            <p:nvPr/>
          </p:nvSpPr>
          <p:spPr>
            <a:xfrm>
              <a:off x="5581525" y="3883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3297850" y="38794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4"/>
            <p:cNvSpPr/>
            <p:nvPr/>
          </p:nvSpPr>
          <p:spPr>
            <a:xfrm>
              <a:off x="5960725" y="3664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8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4"/>
            <p:cNvSpPr/>
            <p:nvPr/>
          </p:nvSpPr>
          <p:spPr>
            <a:xfrm>
              <a:off x="1010475" y="2996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4"/>
            <p:cNvSpPr/>
            <p:nvPr/>
          </p:nvSpPr>
          <p:spPr>
            <a:xfrm>
              <a:off x="1385050" y="1898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4"/>
            <p:cNvSpPr/>
            <p:nvPr/>
          </p:nvSpPr>
          <p:spPr>
            <a:xfrm>
              <a:off x="1012350" y="34360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8" y="0"/>
                  </a:lnTo>
                  <a:lnTo>
                    <a:pt x="0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4"/>
            <p:cNvSpPr/>
            <p:nvPr/>
          </p:nvSpPr>
          <p:spPr>
            <a:xfrm>
              <a:off x="1015125" y="3875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4"/>
            <p:cNvSpPr/>
            <p:nvPr/>
          </p:nvSpPr>
          <p:spPr>
            <a:xfrm>
              <a:off x="1007700" y="255680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14723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4"/>
            <p:cNvSpPr/>
            <p:nvPr/>
          </p:nvSpPr>
          <p:spPr>
            <a:xfrm>
              <a:off x="2916775" y="36591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4"/>
            <p:cNvSpPr/>
            <p:nvPr/>
          </p:nvSpPr>
          <p:spPr>
            <a:xfrm>
              <a:off x="1005850" y="211812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0" y="8439"/>
                  </a:moveTo>
                  <a:lnTo>
                    <a:pt x="14685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4"/>
            <p:cNvSpPr/>
            <p:nvPr/>
          </p:nvSpPr>
          <p:spPr>
            <a:xfrm>
              <a:off x="1394350" y="36563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4"/>
            <p:cNvSpPr/>
            <p:nvPr/>
          </p:nvSpPr>
          <p:spPr>
            <a:xfrm>
              <a:off x="2536650" y="3877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4"/>
            <p:cNvSpPr/>
            <p:nvPr/>
          </p:nvSpPr>
          <p:spPr>
            <a:xfrm>
              <a:off x="2155575" y="3657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4"/>
            <p:cNvSpPr/>
            <p:nvPr/>
          </p:nvSpPr>
          <p:spPr>
            <a:xfrm>
              <a:off x="1776350" y="38766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4"/>
            <p:cNvSpPr/>
            <p:nvPr/>
          </p:nvSpPr>
          <p:spPr>
            <a:xfrm>
              <a:off x="635925" y="4094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4"/>
            <p:cNvSpPr/>
            <p:nvPr/>
          </p:nvSpPr>
          <p:spPr>
            <a:xfrm>
              <a:off x="5782275" y="4762375"/>
              <a:ext cx="338350" cy="97625"/>
            </a:xfrm>
            <a:custGeom>
              <a:avLst/>
              <a:gdLst/>
              <a:ahLst/>
              <a:cxnLst/>
              <a:rect l="l" t="t" r="r" b="b"/>
              <a:pathLst>
                <a:path w="13534" h="3905" fill="none" extrusionOk="0">
                  <a:moveTo>
                    <a:pt x="1" y="3905"/>
                  </a:moveTo>
                  <a:lnTo>
                    <a:pt x="13533" y="3905"/>
                  </a:lnTo>
                  <a:lnTo>
                    <a:pt x="6767" y="1"/>
                  </a:lnTo>
                  <a:lnTo>
                    <a:pt x="1" y="39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4"/>
            <p:cNvSpPr/>
            <p:nvPr/>
          </p:nvSpPr>
          <p:spPr>
            <a:xfrm>
              <a:off x="5965375" y="4543050"/>
              <a:ext cx="733375" cy="316950"/>
            </a:xfrm>
            <a:custGeom>
              <a:avLst/>
              <a:gdLst/>
              <a:ahLst/>
              <a:cxnLst/>
              <a:rect l="l" t="t" r="r" b="b"/>
              <a:pathLst>
                <a:path w="29335" h="12678" fill="none" extrusionOk="0">
                  <a:moveTo>
                    <a:pt x="14612" y="0"/>
                  </a:moveTo>
                  <a:lnTo>
                    <a:pt x="1" y="8439"/>
                  </a:lnTo>
                  <a:lnTo>
                    <a:pt x="7325" y="12678"/>
                  </a:lnTo>
                  <a:lnTo>
                    <a:pt x="22122" y="12678"/>
                  </a:lnTo>
                  <a:lnTo>
                    <a:pt x="29334" y="8514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4"/>
            <p:cNvSpPr/>
            <p:nvPr/>
          </p:nvSpPr>
          <p:spPr>
            <a:xfrm>
              <a:off x="2911200" y="27798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2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72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4"/>
            <p:cNvSpPr/>
            <p:nvPr/>
          </p:nvSpPr>
          <p:spPr>
            <a:xfrm>
              <a:off x="4442950" y="4540250"/>
              <a:ext cx="733350" cy="319750"/>
            </a:xfrm>
            <a:custGeom>
              <a:avLst/>
              <a:gdLst/>
              <a:ahLst/>
              <a:cxnLst/>
              <a:rect l="l" t="t" r="r" b="b"/>
              <a:pathLst>
                <a:path w="29334" h="12790" fill="none" extrusionOk="0">
                  <a:moveTo>
                    <a:pt x="14648" y="0"/>
                  </a:moveTo>
                  <a:lnTo>
                    <a:pt x="0" y="8440"/>
                  </a:lnTo>
                  <a:lnTo>
                    <a:pt x="7510" y="12790"/>
                  </a:lnTo>
                  <a:lnTo>
                    <a:pt x="21935" y="12790"/>
                  </a:lnTo>
                  <a:lnTo>
                    <a:pt x="29334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4"/>
            <p:cNvSpPr/>
            <p:nvPr/>
          </p:nvSpPr>
          <p:spPr>
            <a:xfrm>
              <a:off x="5019200" y="4760525"/>
              <a:ext cx="343000" cy="99475"/>
            </a:xfrm>
            <a:custGeom>
              <a:avLst/>
              <a:gdLst/>
              <a:ahLst/>
              <a:cxnLst/>
              <a:rect l="l" t="t" r="r" b="b"/>
              <a:pathLst>
                <a:path w="13720" h="3979" fill="none" extrusionOk="0">
                  <a:moveTo>
                    <a:pt x="1" y="3979"/>
                  </a:moveTo>
                  <a:lnTo>
                    <a:pt x="13719" y="3979"/>
                  </a:lnTo>
                  <a:lnTo>
                    <a:pt x="6841" y="1"/>
                  </a:lnTo>
                  <a:lnTo>
                    <a:pt x="1" y="39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4"/>
            <p:cNvSpPr/>
            <p:nvPr/>
          </p:nvSpPr>
          <p:spPr>
            <a:xfrm>
              <a:off x="6545350" y="4763325"/>
              <a:ext cx="333700" cy="96675"/>
            </a:xfrm>
            <a:custGeom>
              <a:avLst/>
              <a:gdLst/>
              <a:ahLst/>
              <a:cxnLst/>
              <a:rect l="l" t="t" r="r" b="b"/>
              <a:pathLst>
                <a:path w="13348" h="3867" fill="none" extrusionOk="0">
                  <a:moveTo>
                    <a:pt x="1" y="3867"/>
                  </a:moveTo>
                  <a:lnTo>
                    <a:pt x="13348" y="3867"/>
                  </a:lnTo>
                  <a:lnTo>
                    <a:pt x="6693" y="0"/>
                  </a:lnTo>
                  <a:lnTo>
                    <a:pt x="1" y="38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4"/>
            <p:cNvSpPr/>
            <p:nvPr/>
          </p:nvSpPr>
          <p:spPr>
            <a:xfrm>
              <a:off x="1771700" y="2998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4"/>
            <p:cNvSpPr/>
            <p:nvPr/>
          </p:nvSpPr>
          <p:spPr>
            <a:xfrm>
              <a:off x="5953300" y="23467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2532000" y="29992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2150925" y="2778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4255200" y="4759600"/>
              <a:ext cx="348550" cy="100400"/>
            </a:xfrm>
            <a:custGeom>
              <a:avLst/>
              <a:gdLst/>
              <a:ahLst/>
              <a:cxnLst/>
              <a:rect l="l" t="t" r="r" b="b"/>
              <a:pathLst>
                <a:path w="13942" h="4016" fill="none" extrusionOk="0">
                  <a:moveTo>
                    <a:pt x="0" y="4016"/>
                  </a:moveTo>
                  <a:lnTo>
                    <a:pt x="13942" y="4016"/>
                  </a:lnTo>
                  <a:lnTo>
                    <a:pt x="6990" y="0"/>
                  </a:lnTo>
                  <a:lnTo>
                    <a:pt x="0" y="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4"/>
            <p:cNvSpPr/>
            <p:nvPr/>
          </p:nvSpPr>
          <p:spPr>
            <a:xfrm>
              <a:off x="1201950" y="4754025"/>
              <a:ext cx="367150" cy="105975"/>
            </a:xfrm>
            <a:custGeom>
              <a:avLst/>
              <a:gdLst/>
              <a:ahLst/>
              <a:cxnLst/>
              <a:rect l="l" t="t" r="r" b="b"/>
              <a:pathLst>
                <a:path w="14686" h="4239" fill="none" extrusionOk="0">
                  <a:moveTo>
                    <a:pt x="1" y="4239"/>
                  </a:moveTo>
                  <a:lnTo>
                    <a:pt x="14686" y="4239"/>
                  </a:lnTo>
                  <a:lnTo>
                    <a:pt x="7325" y="0"/>
                  </a:lnTo>
                  <a:lnTo>
                    <a:pt x="1" y="42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4"/>
            <p:cNvSpPr/>
            <p:nvPr/>
          </p:nvSpPr>
          <p:spPr>
            <a:xfrm>
              <a:off x="1399000" y="4534675"/>
              <a:ext cx="733350" cy="325325"/>
            </a:xfrm>
            <a:custGeom>
              <a:avLst/>
              <a:gdLst/>
              <a:ahLst/>
              <a:cxnLst/>
              <a:rect l="l" t="t" r="r" b="b"/>
              <a:pathLst>
                <a:path w="29334" h="13013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7882" y="13013"/>
                  </a:lnTo>
                  <a:lnTo>
                    <a:pt x="21564" y="1301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4"/>
            <p:cNvSpPr/>
            <p:nvPr/>
          </p:nvSpPr>
          <p:spPr>
            <a:xfrm>
              <a:off x="437950" y="4753100"/>
              <a:ext cx="372725" cy="106900"/>
            </a:xfrm>
            <a:custGeom>
              <a:avLst/>
              <a:gdLst/>
              <a:ahLst/>
              <a:cxnLst/>
              <a:rect l="l" t="t" r="r" b="b"/>
              <a:pathLst>
                <a:path w="14909" h="4276" fill="none" extrusionOk="0">
                  <a:moveTo>
                    <a:pt x="0" y="4276"/>
                  </a:moveTo>
                  <a:lnTo>
                    <a:pt x="14909" y="4276"/>
                  </a:lnTo>
                  <a:lnTo>
                    <a:pt x="7436" y="0"/>
                  </a:lnTo>
                  <a:lnTo>
                    <a:pt x="0" y="4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4"/>
            <p:cNvSpPr/>
            <p:nvPr/>
          </p:nvSpPr>
          <p:spPr>
            <a:xfrm>
              <a:off x="637775" y="4533750"/>
              <a:ext cx="733350" cy="326250"/>
            </a:xfrm>
            <a:custGeom>
              <a:avLst/>
              <a:gdLst/>
              <a:ahLst/>
              <a:cxnLst/>
              <a:rect l="l" t="t" r="r" b="b"/>
              <a:pathLst>
                <a:path w="29334" h="13050" fill="none" extrusionOk="0">
                  <a:moveTo>
                    <a:pt x="14649" y="0"/>
                  </a:moveTo>
                  <a:lnTo>
                    <a:pt x="1" y="8440"/>
                  </a:lnTo>
                  <a:lnTo>
                    <a:pt x="7994" y="13050"/>
                  </a:lnTo>
                  <a:lnTo>
                    <a:pt x="21452" y="13050"/>
                  </a:lnTo>
                  <a:lnTo>
                    <a:pt x="29334" y="8477"/>
                  </a:lnTo>
                  <a:lnTo>
                    <a:pt x="14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4"/>
            <p:cNvSpPr/>
            <p:nvPr/>
          </p:nvSpPr>
          <p:spPr>
            <a:xfrm>
              <a:off x="3682650" y="4539325"/>
              <a:ext cx="733375" cy="320675"/>
            </a:xfrm>
            <a:custGeom>
              <a:avLst/>
              <a:gdLst/>
              <a:ahLst/>
              <a:cxnLst/>
              <a:rect l="l" t="t" r="r" b="b"/>
              <a:pathLst>
                <a:path w="29335" h="1282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7585" y="12827"/>
                  </a:lnTo>
                  <a:lnTo>
                    <a:pt x="21824" y="12827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4"/>
            <p:cNvSpPr/>
            <p:nvPr/>
          </p:nvSpPr>
          <p:spPr>
            <a:xfrm>
              <a:off x="1965025" y="4754950"/>
              <a:ext cx="362525" cy="105050"/>
            </a:xfrm>
            <a:custGeom>
              <a:avLst/>
              <a:gdLst/>
              <a:ahLst/>
              <a:cxnLst/>
              <a:rect l="l" t="t" r="r" b="b"/>
              <a:pathLst>
                <a:path w="14501" h="4202" fill="none" extrusionOk="0">
                  <a:moveTo>
                    <a:pt x="1" y="4202"/>
                  </a:moveTo>
                  <a:lnTo>
                    <a:pt x="14500" y="4202"/>
                  </a:lnTo>
                  <a:lnTo>
                    <a:pt x="7250" y="1"/>
                  </a:lnTo>
                  <a:lnTo>
                    <a:pt x="1" y="4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4"/>
            <p:cNvSpPr/>
            <p:nvPr/>
          </p:nvSpPr>
          <p:spPr>
            <a:xfrm>
              <a:off x="3492125" y="4757750"/>
              <a:ext cx="352275" cy="102250"/>
            </a:xfrm>
            <a:custGeom>
              <a:avLst/>
              <a:gdLst/>
              <a:ahLst/>
              <a:cxnLst/>
              <a:rect l="l" t="t" r="r" b="b"/>
              <a:pathLst>
                <a:path w="14091" h="4090" fill="none" extrusionOk="0">
                  <a:moveTo>
                    <a:pt x="0" y="4090"/>
                  </a:moveTo>
                  <a:lnTo>
                    <a:pt x="14091" y="4090"/>
                  </a:lnTo>
                  <a:lnTo>
                    <a:pt x="7064" y="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4"/>
            <p:cNvSpPr/>
            <p:nvPr/>
          </p:nvSpPr>
          <p:spPr>
            <a:xfrm>
              <a:off x="2160225" y="4536525"/>
              <a:ext cx="733350" cy="323475"/>
            </a:xfrm>
            <a:custGeom>
              <a:avLst/>
              <a:gdLst/>
              <a:ahLst/>
              <a:cxnLst/>
              <a:rect l="l" t="t" r="r" b="b"/>
              <a:pathLst>
                <a:path w="29334" h="12939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7807" y="12939"/>
                  </a:lnTo>
                  <a:lnTo>
                    <a:pt x="21638" y="12939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4"/>
            <p:cNvSpPr/>
            <p:nvPr/>
          </p:nvSpPr>
          <p:spPr>
            <a:xfrm>
              <a:off x="2921425" y="4537450"/>
              <a:ext cx="733375" cy="322550"/>
            </a:xfrm>
            <a:custGeom>
              <a:avLst/>
              <a:gdLst/>
              <a:ahLst/>
              <a:cxnLst/>
              <a:rect l="l" t="t" r="r" b="b"/>
              <a:pathLst>
                <a:path w="29335" h="12902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697" y="12902"/>
                  </a:lnTo>
                  <a:lnTo>
                    <a:pt x="21713" y="12902"/>
                  </a:lnTo>
                  <a:lnTo>
                    <a:pt x="29334" y="8515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4"/>
            <p:cNvSpPr/>
            <p:nvPr/>
          </p:nvSpPr>
          <p:spPr>
            <a:xfrm>
              <a:off x="2729050" y="4756800"/>
              <a:ext cx="356925" cy="103200"/>
            </a:xfrm>
            <a:custGeom>
              <a:avLst/>
              <a:gdLst/>
              <a:ahLst/>
              <a:cxnLst/>
              <a:rect l="l" t="t" r="r" b="b"/>
              <a:pathLst>
                <a:path w="14277" h="4128" fill="none" extrusionOk="0">
                  <a:moveTo>
                    <a:pt x="0" y="4128"/>
                  </a:moveTo>
                  <a:lnTo>
                    <a:pt x="14276" y="4128"/>
                  </a:lnTo>
                  <a:lnTo>
                    <a:pt x="7138" y="1"/>
                  </a:lnTo>
                  <a:lnTo>
                    <a:pt x="0" y="4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4"/>
            <p:cNvSpPr/>
            <p:nvPr/>
          </p:nvSpPr>
          <p:spPr>
            <a:xfrm>
              <a:off x="4431800" y="23439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5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4"/>
            <p:cNvSpPr/>
            <p:nvPr/>
          </p:nvSpPr>
          <p:spPr>
            <a:xfrm>
              <a:off x="3670575" y="2342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4"/>
            <p:cNvSpPr/>
            <p:nvPr/>
          </p:nvSpPr>
          <p:spPr>
            <a:xfrm>
              <a:off x="2148125" y="23393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4"/>
            <p:cNvSpPr/>
            <p:nvPr/>
          </p:nvSpPr>
          <p:spPr>
            <a:xfrm>
              <a:off x="2530125" y="25596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4"/>
            <p:cNvSpPr/>
            <p:nvPr/>
          </p:nvSpPr>
          <p:spPr>
            <a:xfrm>
              <a:off x="3291350" y="25614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4"/>
            <p:cNvSpPr/>
            <p:nvPr/>
          </p:nvSpPr>
          <p:spPr>
            <a:xfrm>
              <a:off x="2909350" y="23411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4"/>
            <p:cNvSpPr/>
            <p:nvPr/>
          </p:nvSpPr>
          <p:spPr>
            <a:xfrm>
              <a:off x="1768925" y="25586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4"/>
            <p:cNvSpPr/>
            <p:nvPr/>
          </p:nvSpPr>
          <p:spPr>
            <a:xfrm>
              <a:off x="1773575" y="3437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3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4"/>
            <p:cNvSpPr/>
            <p:nvPr/>
          </p:nvSpPr>
          <p:spPr>
            <a:xfrm>
              <a:off x="1391550" y="3216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4"/>
            <p:cNvSpPr/>
            <p:nvPr/>
          </p:nvSpPr>
          <p:spPr>
            <a:xfrm>
              <a:off x="1386900" y="23384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4"/>
            <p:cNvSpPr/>
            <p:nvPr/>
          </p:nvSpPr>
          <p:spPr>
            <a:xfrm>
              <a:off x="1389700" y="2777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4"/>
            <p:cNvSpPr/>
            <p:nvPr/>
          </p:nvSpPr>
          <p:spPr>
            <a:xfrm>
              <a:off x="4054425" y="30020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4"/>
            <p:cNvSpPr/>
            <p:nvPr/>
          </p:nvSpPr>
          <p:spPr>
            <a:xfrm>
              <a:off x="4815650" y="30029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4"/>
            <p:cNvSpPr/>
            <p:nvPr/>
          </p:nvSpPr>
          <p:spPr>
            <a:xfrm>
              <a:off x="3293225" y="3000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4"/>
            <p:cNvSpPr/>
            <p:nvPr/>
          </p:nvSpPr>
          <p:spPr>
            <a:xfrm>
              <a:off x="4433650" y="27826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4"/>
            <p:cNvSpPr/>
            <p:nvPr/>
          </p:nvSpPr>
          <p:spPr>
            <a:xfrm>
              <a:off x="3672425" y="2781750"/>
              <a:ext cx="733375" cy="422900"/>
            </a:xfrm>
            <a:custGeom>
              <a:avLst/>
              <a:gdLst/>
              <a:ahLst/>
              <a:cxnLst/>
              <a:rect l="l" t="t" r="r" b="b"/>
              <a:pathLst>
                <a:path w="29335" h="16916" fill="none" extrusionOk="0">
                  <a:moveTo>
                    <a:pt x="29334" y="8477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4"/>
            <p:cNvSpPr/>
            <p:nvPr/>
          </p:nvSpPr>
          <p:spPr>
            <a:xfrm>
              <a:off x="5192075" y="2344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4"/>
            <p:cNvSpPr/>
            <p:nvPr/>
          </p:nvSpPr>
          <p:spPr>
            <a:xfrm>
              <a:off x="2152775" y="3218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4"/>
            <p:cNvSpPr/>
            <p:nvPr/>
          </p:nvSpPr>
          <p:spPr>
            <a:xfrm>
              <a:off x="4812875" y="25642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4051650" y="2562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4"/>
            <p:cNvSpPr/>
            <p:nvPr/>
          </p:nvSpPr>
          <p:spPr>
            <a:xfrm>
              <a:off x="5194875" y="27845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4"/>
            <p:cNvSpPr/>
            <p:nvPr/>
          </p:nvSpPr>
          <p:spPr>
            <a:xfrm>
              <a:off x="5204150" y="4542100"/>
              <a:ext cx="733375" cy="317900"/>
            </a:xfrm>
            <a:custGeom>
              <a:avLst/>
              <a:gdLst/>
              <a:ahLst/>
              <a:cxnLst/>
              <a:rect l="l" t="t" r="r" b="b"/>
              <a:pathLst>
                <a:path w="29335" h="12716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437" y="12716"/>
                  </a:lnTo>
                  <a:lnTo>
                    <a:pt x="22010" y="127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4"/>
            <p:cNvSpPr/>
            <p:nvPr/>
          </p:nvSpPr>
          <p:spPr>
            <a:xfrm>
              <a:off x="4806350" y="1246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4"/>
            <p:cNvSpPr/>
            <p:nvPr/>
          </p:nvSpPr>
          <p:spPr>
            <a:xfrm>
              <a:off x="5185575" y="1026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4"/>
            <p:cNvSpPr/>
            <p:nvPr/>
          </p:nvSpPr>
          <p:spPr>
            <a:xfrm>
              <a:off x="5945875" y="10278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4"/>
            <p:cNvSpPr/>
            <p:nvPr/>
          </p:nvSpPr>
          <p:spPr>
            <a:xfrm>
              <a:off x="4424350" y="10250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4"/>
            <p:cNvSpPr/>
            <p:nvPr/>
          </p:nvSpPr>
          <p:spPr>
            <a:xfrm>
              <a:off x="5566650" y="12472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49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4"/>
            <p:cNvSpPr/>
            <p:nvPr/>
          </p:nvSpPr>
          <p:spPr>
            <a:xfrm>
              <a:off x="3283925" y="1243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7"/>
                  </a:move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4"/>
            <p:cNvSpPr/>
            <p:nvPr/>
          </p:nvSpPr>
          <p:spPr>
            <a:xfrm>
              <a:off x="3663125" y="10241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4"/>
            <p:cNvSpPr/>
            <p:nvPr/>
          </p:nvSpPr>
          <p:spPr>
            <a:xfrm>
              <a:off x="4045150" y="1244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3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4"/>
            <p:cNvSpPr/>
            <p:nvPr/>
          </p:nvSpPr>
          <p:spPr>
            <a:xfrm>
              <a:off x="6341800" y="388500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71" y="8477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4"/>
            <p:cNvSpPr/>
            <p:nvPr/>
          </p:nvSpPr>
          <p:spPr>
            <a:xfrm>
              <a:off x="6339950" y="344535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4"/>
            <p:cNvSpPr/>
            <p:nvPr/>
          </p:nvSpPr>
          <p:spPr>
            <a:xfrm>
              <a:off x="6337150" y="3005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2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4"/>
            <p:cNvSpPr/>
            <p:nvPr/>
          </p:nvSpPr>
          <p:spPr>
            <a:xfrm>
              <a:off x="2901925" y="10223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48" y="0"/>
                  </a:lnTo>
                  <a:lnTo>
                    <a:pt x="0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4"/>
            <p:cNvSpPr/>
            <p:nvPr/>
          </p:nvSpPr>
          <p:spPr>
            <a:xfrm>
              <a:off x="6332525" y="21274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4"/>
            <p:cNvSpPr/>
            <p:nvPr/>
          </p:nvSpPr>
          <p:spPr>
            <a:xfrm>
              <a:off x="6330650" y="1687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4"/>
            <p:cNvSpPr/>
            <p:nvPr/>
          </p:nvSpPr>
          <p:spPr>
            <a:xfrm>
              <a:off x="6327875" y="1248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4" y="8514"/>
                  </a:ln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4"/>
            <p:cNvSpPr/>
            <p:nvPr/>
          </p:nvSpPr>
          <p:spPr>
            <a:xfrm>
              <a:off x="6335300" y="25670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4"/>
            <p:cNvSpPr/>
            <p:nvPr/>
          </p:nvSpPr>
          <p:spPr>
            <a:xfrm>
              <a:off x="5951450" y="19071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685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4"/>
            <p:cNvSpPr/>
            <p:nvPr/>
          </p:nvSpPr>
          <p:spPr>
            <a:xfrm>
              <a:off x="252050" y="34342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4"/>
            <p:cNvSpPr/>
            <p:nvPr/>
          </p:nvSpPr>
          <p:spPr>
            <a:xfrm>
              <a:off x="249275" y="2995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4"/>
            <p:cNvSpPr/>
            <p:nvPr/>
          </p:nvSpPr>
          <p:spPr>
            <a:xfrm>
              <a:off x="253925" y="38738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4"/>
            <p:cNvSpPr/>
            <p:nvPr/>
          </p:nvSpPr>
          <p:spPr>
            <a:xfrm>
              <a:off x="246475" y="255587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4"/>
            <p:cNvSpPr/>
            <p:nvPr/>
          </p:nvSpPr>
          <p:spPr>
            <a:xfrm>
              <a:off x="256700" y="43134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" y="8439"/>
                  </a:move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4"/>
            <p:cNvSpPr/>
            <p:nvPr/>
          </p:nvSpPr>
          <p:spPr>
            <a:xfrm>
              <a:off x="6344600" y="43246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4"/>
            <p:cNvSpPr/>
            <p:nvPr/>
          </p:nvSpPr>
          <p:spPr>
            <a:xfrm>
              <a:off x="244625" y="21162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1380400" y="1019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77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2522700" y="12416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1761475" y="12407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2140700" y="10213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4"/>
            <p:cNvSpPr/>
            <p:nvPr/>
          </p:nvSpPr>
          <p:spPr>
            <a:xfrm>
              <a:off x="1001200" y="1238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5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5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4"/>
            <p:cNvSpPr/>
            <p:nvPr/>
          </p:nvSpPr>
          <p:spPr>
            <a:xfrm>
              <a:off x="241825" y="1676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621050" y="1458200"/>
              <a:ext cx="734275" cy="422925"/>
            </a:xfrm>
            <a:custGeom>
              <a:avLst/>
              <a:gdLst/>
              <a:ahLst/>
              <a:cxnLst/>
              <a:rect l="l" t="t" r="r" b="b"/>
              <a:pathLst>
                <a:path w="29371" h="16917" fill="none" extrusionOk="0">
                  <a:moveTo>
                    <a:pt x="29371" y="8477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619175" y="1018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4"/>
            <p:cNvSpPr/>
            <p:nvPr/>
          </p:nvSpPr>
          <p:spPr>
            <a:xfrm>
              <a:off x="1397125" y="40959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4"/>
            <p:cNvSpPr/>
            <p:nvPr/>
          </p:nvSpPr>
          <p:spPr>
            <a:xfrm>
              <a:off x="2143475" y="14610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1382275" y="14591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4"/>
            <p:cNvSpPr/>
            <p:nvPr/>
          </p:nvSpPr>
          <p:spPr>
            <a:xfrm>
              <a:off x="1764275" y="1679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4"/>
            <p:cNvSpPr/>
            <p:nvPr/>
          </p:nvSpPr>
          <p:spPr>
            <a:xfrm>
              <a:off x="628475" y="2776150"/>
              <a:ext cx="733375" cy="423875"/>
            </a:xfrm>
            <a:custGeom>
              <a:avLst/>
              <a:gdLst/>
              <a:ahLst/>
              <a:cxnLst/>
              <a:rect l="l" t="t" r="r" b="b"/>
              <a:pathLst>
                <a:path w="29335" h="16955" fill="none" extrusionOk="0">
                  <a:moveTo>
                    <a:pt x="14723" y="16954"/>
                  </a:move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623825" y="1896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77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626625" y="23365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6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003050" y="16784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2904700" y="14619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2525500" y="16812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4"/>
            <p:cNvSpPr/>
            <p:nvPr/>
          </p:nvSpPr>
          <p:spPr>
            <a:xfrm>
              <a:off x="5187425" y="1466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4"/>
            <p:cNvSpPr/>
            <p:nvPr/>
          </p:nvSpPr>
          <p:spPr>
            <a:xfrm>
              <a:off x="5962600" y="4104350"/>
              <a:ext cx="734275" cy="422900"/>
            </a:xfrm>
            <a:custGeom>
              <a:avLst/>
              <a:gdLst/>
              <a:ahLst/>
              <a:cxnLst/>
              <a:rect l="l" t="t" r="r" b="b"/>
              <a:pathLst>
                <a:path w="29371" h="16916" fill="none" extrusionOk="0">
                  <a:moveTo>
                    <a:pt x="14648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71" y="8477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4808225" y="1685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4"/>
            <p:cNvSpPr/>
            <p:nvPr/>
          </p:nvSpPr>
          <p:spPr>
            <a:xfrm>
              <a:off x="4426225" y="14647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2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4"/>
            <p:cNvSpPr/>
            <p:nvPr/>
          </p:nvSpPr>
          <p:spPr>
            <a:xfrm>
              <a:off x="3665925" y="14637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4"/>
            <p:cNvSpPr/>
            <p:nvPr/>
          </p:nvSpPr>
          <p:spPr>
            <a:xfrm>
              <a:off x="4047000" y="1684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8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4"/>
            <p:cNvSpPr/>
            <p:nvPr/>
          </p:nvSpPr>
          <p:spPr>
            <a:xfrm>
              <a:off x="3285775" y="16822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4"/>
            <p:cNvSpPr/>
            <p:nvPr/>
          </p:nvSpPr>
          <p:spPr>
            <a:xfrm>
              <a:off x="2918650" y="40987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4"/>
            <p:cNvSpPr/>
            <p:nvPr/>
          </p:nvSpPr>
          <p:spPr>
            <a:xfrm>
              <a:off x="4061875" y="43199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4"/>
            <p:cNvSpPr/>
            <p:nvPr/>
          </p:nvSpPr>
          <p:spPr>
            <a:xfrm>
              <a:off x="3679875" y="40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4"/>
            <p:cNvSpPr/>
            <p:nvPr/>
          </p:nvSpPr>
          <p:spPr>
            <a:xfrm>
              <a:off x="4441075" y="41015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4"/>
            <p:cNvSpPr/>
            <p:nvPr/>
          </p:nvSpPr>
          <p:spPr>
            <a:xfrm>
              <a:off x="631275" y="3215800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1" y="0"/>
                  </a:lnTo>
                  <a:lnTo>
                    <a:pt x="0" y="8439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4"/>
            <p:cNvSpPr/>
            <p:nvPr/>
          </p:nvSpPr>
          <p:spPr>
            <a:xfrm>
              <a:off x="4822150" y="432182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71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4"/>
            <p:cNvSpPr/>
            <p:nvPr/>
          </p:nvSpPr>
          <p:spPr>
            <a:xfrm>
              <a:off x="5583375" y="43227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4"/>
            <p:cNvSpPr/>
            <p:nvPr/>
          </p:nvSpPr>
          <p:spPr>
            <a:xfrm>
              <a:off x="5202300" y="41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686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4"/>
            <p:cNvSpPr/>
            <p:nvPr/>
          </p:nvSpPr>
          <p:spPr>
            <a:xfrm>
              <a:off x="3300650" y="4319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4"/>
            <p:cNvSpPr/>
            <p:nvPr/>
          </p:nvSpPr>
          <p:spPr>
            <a:xfrm>
              <a:off x="5569425" y="1686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4"/>
            <p:cNvSpPr/>
            <p:nvPr/>
          </p:nvSpPr>
          <p:spPr>
            <a:xfrm>
              <a:off x="5948650" y="1467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4"/>
            <p:cNvSpPr/>
            <p:nvPr/>
          </p:nvSpPr>
          <p:spPr>
            <a:xfrm>
              <a:off x="633125" y="3654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4"/>
            <p:cNvSpPr/>
            <p:nvPr/>
          </p:nvSpPr>
          <p:spPr>
            <a:xfrm>
              <a:off x="1017000" y="4314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4"/>
            <p:cNvSpPr/>
            <p:nvPr/>
          </p:nvSpPr>
          <p:spPr>
            <a:xfrm>
              <a:off x="1778200" y="43162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4"/>
            <p:cNvSpPr/>
            <p:nvPr/>
          </p:nvSpPr>
          <p:spPr>
            <a:xfrm>
              <a:off x="2539425" y="4317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14"/>
            <p:cNvSpPr/>
            <p:nvPr/>
          </p:nvSpPr>
          <p:spPr>
            <a:xfrm>
              <a:off x="2157425" y="40969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4649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14"/>
            <p:cNvSpPr/>
            <p:nvPr/>
          </p:nvSpPr>
          <p:spPr>
            <a:xfrm>
              <a:off x="241825" y="855000"/>
              <a:ext cx="262125" cy="151525"/>
            </a:xfrm>
            <a:custGeom>
              <a:avLst/>
              <a:gdLst/>
              <a:ahLst/>
              <a:cxnLst/>
              <a:rect l="l" t="t" r="r" b="b"/>
              <a:pathLst>
                <a:path w="10485" h="6061" extrusionOk="0">
                  <a:moveTo>
                    <a:pt x="9407" y="0"/>
                  </a:moveTo>
                  <a:lnTo>
                    <a:pt x="1" y="5428"/>
                  </a:lnTo>
                  <a:lnTo>
                    <a:pt x="1" y="6060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14"/>
            <p:cNvSpPr/>
            <p:nvPr/>
          </p:nvSpPr>
          <p:spPr>
            <a:xfrm>
              <a:off x="7281475" y="4803275"/>
              <a:ext cx="98550" cy="56725"/>
            </a:xfrm>
            <a:custGeom>
              <a:avLst/>
              <a:gdLst/>
              <a:ahLst/>
              <a:cxnLst/>
              <a:rect l="l" t="t" r="r" b="b"/>
              <a:pathLst>
                <a:path w="3942" h="2269" extrusionOk="0">
                  <a:moveTo>
                    <a:pt x="3942" y="1"/>
                  </a:moveTo>
                  <a:lnTo>
                    <a:pt x="1" y="2269"/>
                  </a:lnTo>
                  <a:lnTo>
                    <a:pt x="1116" y="2269"/>
                  </a:lnTo>
                  <a:lnTo>
                    <a:pt x="3942" y="633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14"/>
            <p:cNvSpPr/>
            <p:nvPr/>
          </p:nvSpPr>
          <p:spPr>
            <a:xfrm>
              <a:off x="241825" y="855000"/>
              <a:ext cx="7138200" cy="4005000"/>
            </a:xfrm>
            <a:custGeom>
              <a:avLst/>
              <a:gdLst/>
              <a:ahLst/>
              <a:cxnLst/>
              <a:rect l="l" t="t" r="r" b="b"/>
              <a:pathLst>
                <a:path w="285528" h="160200" extrusionOk="0">
                  <a:moveTo>
                    <a:pt x="29706" y="6544"/>
                  </a:moveTo>
                  <a:lnTo>
                    <a:pt x="44428" y="15057"/>
                  </a:lnTo>
                  <a:lnTo>
                    <a:pt x="29817" y="23497"/>
                  </a:lnTo>
                  <a:lnTo>
                    <a:pt x="15095" y="14983"/>
                  </a:lnTo>
                  <a:lnTo>
                    <a:pt x="29706" y="6544"/>
                  </a:lnTo>
                  <a:close/>
                  <a:moveTo>
                    <a:pt x="60155" y="6581"/>
                  </a:moveTo>
                  <a:lnTo>
                    <a:pt x="74877" y="15095"/>
                  </a:lnTo>
                  <a:lnTo>
                    <a:pt x="60229" y="23534"/>
                  </a:lnTo>
                  <a:lnTo>
                    <a:pt x="45544" y="15057"/>
                  </a:lnTo>
                  <a:lnTo>
                    <a:pt x="60155" y="6581"/>
                  </a:lnTo>
                  <a:close/>
                  <a:moveTo>
                    <a:pt x="90603" y="6655"/>
                  </a:moveTo>
                  <a:lnTo>
                    <a:pt x="105326" y="15169"/>
                  </a:lnTo>
                  <a:lnTo>
                    <a:pt x="90678" y="23608"/>
                  </a:lnTo>
                  <a:lnTo>
                    <a:pt x="75955" y="15095"/>
                  </a:lnTo>
                  <a:lnTo>
                    <a:pt x="90603" y="6655"/>
                  </a:lnTo>
                  <a:close/>
                  <a:moveTo>
                    <a:pt x="121052" y="6692"/>
                  </a:moveTo>
                  <a:lnTo>
                    <a:pt x="135738" y="15206"/>
                  </a:lnTo>
                  <a:lnTo>
                    <a:pt x="121127" y="23645"/>
                  </a:lnTo>
                  <a:lnTo>
                    <a:pt x="106404" y="15169"/>
                  </a:lnTo>
                  <a:lnTo>
                    <a:pt x="121052" y="6692"/>
                  </a:lnTo>
                  <a:close/>
                  <a:moveTo>
                    <a:pt x="151464" y="6767"/>
                  </a:moveTo>
                  <a:lnTo>
                    <a:pt x="166186" y="15243"/>
                  </a:lnTo>
                  <a:lnTo>
                    <a:pt x="151575" y="23720"/>
                  </a:lnTo>
                  <a:lnTo>
                    <a:pt x="136853" y="15206"/>
                  </a:lnTo>
                  <a:lnTo>
                    <a:pt x="151464" y="6767"/>
                  </a:lnTo>
                  <a:close/>
                  <a:moveTo>
                    <a:pt x="181913" y="6804"/>
                  </a:moveTo>
                  <a:lnTo>
                    <a:pt x="196635" y="15318"/>
                  </a:lnTo>
                  <a:lnTo>
                    <a:pt x="182024" y="23757"/>
                  </a:lnTo>
                  <a:lnTo>
                    <a:pt x="167302" y="15243"/>
                  </a:lnTo>
                  <a:lnTo>
                    <a:pt x="181913" y="6804"/>
                  </a:lnTo>
                  <a:close/>
                  <a:moveTo>
                    <a:pt x="212361" y="6878"/>
                  </a:moveTo>
                  <a:lnTo>
                    <a:pt x="227084" y="15355"/>
                  </a:lnTo>
                  <a:lnTo>
                    <a:pt x="212436" y="23831"/>
                  </a:lnTo>
                  <a:lnTo>
                    <a:pt x="197750" y="15318"/>
                  </a:lnTo>
                  <a:lnTo>
                    <a:pt x="212361" y="6878"/>
                  </a:lnTo>
                  <a:close/>
                  <a:moveTo>
                    <a:pt x="242810" y="6915"/>
                  </a:moveTo>
                  <a:lnTo>
                    <a:pt x="257533" y="15429"/>
                  </a:lnTo>
                  <a:lnTo>
                    <a:pt x="242885" y="23869"/>
                  </a:lnTo>
                  <a:lnTo>
                    <a:pt x="228162" y="15355"/>
                  </a:lnTo>
                  <a:lnTo>
                    <a:pt x="242810" y="6915"/>
                  </a:lnTo>
                  <a:close/>
                  <a:moveTo>
                    <a:pt x="44986" y="15355"/>
                  </a:moveTo>
                  <a:lnTo>
                    <a:pt x="59709" y="23869"/>
                  </a:lnTo>
                  <a:lnTo>
                    <a:pt x="45060" y="32308"/>
                  </a:lnTo>
                  <a:lnTo>
                    <a:pt x="30375" y="23794"/>
                  </a:lnTo>
                  <a:lnTo>
                    <a:pt x="44986" y="15355"/>
                  </a:lnTo>
                  <a:close/>
                  <a:moveTo>
                    <a:pt x="75435" y="15429"/>
                  </a:moveTo>
                  <a:lnTo>
                    <a:pt x="90120" y="23906"/>
                  </a:lnTo>
                  <a:lnTo>
                    <a:pt x="75509" y="32345"/>
                  </a:lnTo>
                  <a:lnTo>
                    <a:pt x="60787" y="23869"/>
                  </a:lnTo>
                  <a:lnTo>
                    <a:pt x="75435" y="15429"/>
                  </a:lnTo>
                  <a:close/>
                  <a:moveTo>
                    <a:pt x="105846" y="15466"/>
                  </a:moveTo>
                  <a:lnTo>
                    <a:pt x="120569" y="23980"/>
                  </a:lnTo>
                  <a:lnTo>
                    <a:pt x="105958" y="32419"/>
                  </a:lnTo>
                  <a:lnTo>
                    <a:pt x="91235" y="23906"/>
                  </a:lnTo>
                  <a:lnTo>
                    <a:pt x="105846" y="15466"/>
                  </a:lnTo>
                  <a:close/>
                  <a:moveTo>
                    <a:pt x="136295" y="15541"/>
                  </a:moveTo>
                  <a:lnTo>
                    <a:pt x="151018" y="24017"/>
                  </a:lnTo>
                  <a:lnTo>
                    <a:pt x="136407" y="32457"/>
                  </a:lnTo>
                  <a:lnTo>
                    <a:pt x="121684" y="23980"/>
                  </a:lnTo>
                  <a:lnTo>
                    <a:pt x="136295" y="15541"/>
                  </a:lnTo>
                  <a:close/>
                  <a:moveTo>
                    <a:pt x="166744" y="15578"/>
                  </a:moveTo>
                  <a:lnTo>
                    <a:pt x="181466" y="24092"/>
                  </a:lnTo>
                  <a:lnTo>
                    <a:pt x="166856" y="32531"/>
                  </a:lnTo>
                  <a:lnTo>
                    <a:pt x="152133" y="24017"/>
                  </a:lnTo>
                  <a:lnTo>
                    <a:pt x="166744" y="15578"/>
                  </a:lnTo>
                  <a:close/>
                  <a:moveTo>
                    <a:pt x="197193" y="15652"/>
                  </a:moveTo>
                  <a:lnTo>
                    <a:pt x="211915" y="24129"/>
                  </a:lnTo>
                  <a:lnTo>
                    <a:pt x="197267" y="32568"/>
                  </a:lnTo>
                  <a:lnTo>
                    <a:pt x="182582" y="24092"/>
                  </a:lnTo>
                  <a:lnTo>
                    <a:pt x="197193" y="15652"/>
                  </a:lnTo>
                  <a:close/>
                  <a:moveTo>
                    <a:pt x="227642" y="15689"/>
                  </a:moveTo>
                  <a:lnTo>
                    <a:pt x="242327" y="24203"/>
                  </a:lnTo>
                  <a:lnTo>
                    <a:pt x="227716" y="32642"/>
                  </a:lnTo>
                  <a:lnTo>
                    <a:pt x="212993" y="24129"/>
                  </a:lnTo>
                  <a:lnTo>
                    <a:pt x="227642" y="15689"/>
                  </a:lnTo>
                  <a:close/>
                  <a:moveTo>
                    <a:pt x="258053" y="15727"/>
                  </a:moveTo>
                  <a:lnTo>
                    <a:pt x="272776" y="24240"/>
                  </a:lnTo>
                  <a:lnTo>
                    <a:pt x="258165" y="32680"/>
                  </a:lnTo>
                  <a:lnTo>
                    <a:pt x="243442" y="24203"/>
                  </a:lnTo>
                  <a:lnTo>
                    <a:pt x="258053" y="15727"/>
                  </a:lnTo>
                  <a:close/>
                  <a:moveTo>
                    <a:pt x="29817" y="24129"/>
                  </a:moveTo>
                  <a:lnTo>
                    <a:pt x="44540" y="32605"/>
                  </a:lnTo>
                  <a:lnTo>
                    <a:pt x="29892" y="41045"/>
                  </a:lnTo>
                  <a:lnTo>
                    <a:pt x="15169" y="32568"/>
                  </a:lnTo>
                  <a:lnTo>
                    <a:pt x="29817" y="24129"/>
                  </a:lnTo>
                  <a:close/>
                  <a:moveTo>
                    <a:pt x="60229" y="24166"/>
                  </a:moveTo>
                  <a:lnTo>
                    <a:pt x="74952" y="32680"/>
                  </a:lnTo>
                  <a:lnTo>
                    <a:pt x="60341" y="41119"/>
                  </a:lnTo>
                  <a:lnTo>
                    <a:pt x="45618" y="32605"/>
                  </a:lnTo>
                  <a:lnTo>
                    <a:pt x="60229" y="24166"/>
                  </a:lnTo>
                  <a:close/>
                  <a:moveTo>
                    <a:pt x="90678" y="24240"/>
                  </a:moveTo>
                  <a:lnTo>
                    <a:pt x="105400" y="32717"/>
                  </a:lnTo>
                  <a:lnTo>
                    <a:pt x="90789" y="41156"/>
                  </a:lnTo>
                  <a:lnTo>
                    <a:pt x="76067" y="32680"/>
                  </a:lnTo>
                  <a:lnTo>
                    <a:pt x="90678" y="24240"/>
                  </a:lnTo>
                  <a:close/>
                  <a:moveTo>
                    <a:pt x="121127" y="24277"/>
                  </a:moveTo>
                  <a:lnTo>
                    <a:pt x="135849" y="32791"/>
                  </a:lnTo>
                  <a:lnTo>
                    <a:pt x="121238" y="41231"/>
                  </a:lnTo>
                  <a:lnTo>
                    <a:pt x="106516" y="32717"/>
                  </a:lnTo>
                  <a:lnTo>
                    <a:pt x="121127" y="24277"/>
                  </a:lnTo>
                  <a:close/>
                  <a:moveTo>
                    <a:pt x="151575" y="24352"/>
                  </a:moveTo>
                  <a:lnTo>
                    <a:pt x="166298" y="32828"/>
                  </a:lnTo>
                  <a:lnTo>
                    <a:pt x="151650" y="41268"/>
                  </a:lnTo>
                  <a:lnTo>
                    <a:pt x="136964" y="32791"/>
                  </a:lnTo>
                  <a:lnTo>
                    <a:pt x="151575" y="24352"/>
                  </a:lnTo>
                  <a:close/>
                  <a:moveTo>
                    <a:pt x="182024" y="24389"/>
                  </a:moveTo>
                  <a:lnTo>
                    <a:pt x="196747" y="32903"/>
                  </a:lnTo>
                  <a:lnTo>
                    <a:pt x="182098" y="41342"/>
                  </a:lnTo>
                  <a:lnTo>
                    <a:pt x="167376" y="32828"/>
                  </a:lnTo>
                  <a:lnTo>
                    <a:pt x="182024" y="24389"/>
                  </a:lnTo>
                  <a:close/>
                  <a:moveTo>
                    <a:pt x="212436" y="24463"/>
                  </a:moveTo>
                  <a:lnTo>
                    <a:pt x="227158" y="32940"/>
                  </a:lnTo>
                  <a:lnTo>
                    <a:pt x="212547" y="41379"/>
                  </a:lnTo>
                  <a:lnTo>
                    <a:pt x="197825" y="32903"/>
                  </a:lnTo>
                  <a:lnTo>
                    <a:pt x="212436" y="24463"/>
                  </a:lnTo>
                  <a:close/>
                  <a:moveTo>
                    <a:pt x="242885" y="24501"/>
                  </a:moveTo>
                  <a:lnTo>
                    <a:pt x="257607" y="33014"/>
                  </a:lnTo>
                  <a:lnTo>
                    <a:pt x="242996" y="41454"/>
                  </a:lnTo>
                  <a:lnTo>
                    <a:pt x="228274" y="32940"/>
                  </a:lnTo>
                  <a:lnTo>
                    <a:pt x="242885" y="24501"/>
                  </a:lnTo>
                  <a:close/>
                  <a:moveTo>
                    <a:pt x="45060" y="32940"/>
                  </a:moveTo>
                  <a:lnTo>
                    <a:pt x="59783" y="41416"/>
                  </a:lnTo>
                  <a:lnTo>
                    <a:pt x="45172" y="49856"/>
                  </a:lnTo>
                  <a:lnTo>
                    <a:pt x="30449" y="41379"/>
                  </a:lnTo>
                  <a:lnTo>
                    <a:pt x="45060" y="32940"/>
                  </a:lnTo>
                  <a:close/>
                  <a:moveTo>
                    <a:pt x="75509" y="32977"/>
                  </a:moveTo>
                  <a:lnTo>
                    <a:pt x="90232" y="41491"/>
                  </a:lnTo>
                  <a:lnTo>
                    <a:pt x="75621" y="49930"/>
                  </a:lnTo>
                  <a:lnTo>
                    <a:pt x="60898" y="41416"/>
                  </a:lnTo>
                  <a:lnTo>
                    <a:pt x="75509" y="32977"/>
                  </a:lnTo>
                  <a:close/>
                  <a:moveTo>
                    <a:pt x="105958" y="33051"/>
                  </a:moveTo>
                  <a:lnTo>
                    <a:pt x="120680" y="41528"/>
                  </a:lnTo>
                  <a:lnTo>
                    <a:pt x="106070" y="49967"/>
                  </a:lnTo>
                  <a:lnTo>
                    <a:pt x="91347" y="41491"/>
                  </a:lnTo>
                  <a:lnTo>
                    <a:pt x="105958" y="33051"/>
                  </a:lnTo>
                  <a:close/>
                  <a:moveTo>
                    <a:pt x="136407" y="33089"/>
                  </a:moveTo>
                  <a:lnTo>
                    <a:pt x="151129" y="41602"/>
                  </a:lnTo>
                  <a:lnTo>
                    <a:pt x="136481" y="50042"/>
                  </a:lnTo>
                  <a:lnTo>
                    <a:pt x="121759" y="41528"/>
                  </a:lnTo>
                  <a:lnTo>
                    <a:pt x="136407" y="33089"/>
                  </a:lnTo>
                  <a:close/>
                  <a:moveTo>
                    <a:pt x="166856" y="33163"/>
                  </a:moveTo>
                  <a:lnTo>
                    <a:pt x="181541" y="41640"/>
                  </a:lnTo>
                  <a:lnTo>
                    <a:pt x="166930" y="50079"/>
                  </a:lnTo>
                  <a:lnTo>
                    <a:pt x="152207" y="41602"/>
                  </a:lnTo>
                  <a:lnTo>
                    <a:pt x="166856" y="33163"/>
                  </a:lnTo>
                  <a:close/>
                  <a:moveTo>
                    <a:pt x="197267" y="33200"/>
                  </a:moveTo>
                  <a:lnTo>
                    <a:pt x="211990" y="41714"/>
                  </a:lnTo>
                  <a:lnTo>
                    <a:pt x="197379" y="50153"/>
                  </a:lnTo>
                  <a:lnTo>
                    <a:pt x="182656" y="41640"/>
                  </a:lnTo>
                  <a:lnTo>
                    <a:pt x="197267" y="33200"/>
                  </a:lnTo>
                  <a:close/>
                  <a:moveTo>
                    <a:pt x="227716" y="33275"/>
                  </a:moveTo>
                  <a:lnTo>
                    <a:pt x="242438" y="41751"/>
                  </a:lnTo>
                  <a:lnTo>
                    <a:pt x="227827" y="50190"/>
                  </a:lnTo>
                  <a:lnTo>
                    <a:pt x="213105" y="41714"/>
                  </a:lnTo>
                  <a:lnTo>
                    <a:pt x="227716" y="33275"/>
                  </a:lnTo>
                  <a:close/>
                  <a:moveTo>
                    <a:pt x="258165" y="33312"/>
                  </a:moveTo>
                  <a:lnTo>
                    <a:pt x="272887" y="41825"/>
                  </a:lnTo>
                  <a:lnTo>
                    <a:pt x="258276" y="50265"/>
                  </a:lnTo>
                  <a:lnTo>
                    <a:pt x="243554" y="41751"/>
                  </a:lnTo>
                  <a:lnTo>
                    <a:pt x="258165" y="33312"/>
                  </a:lnTo>
                  <a:close/>
                  <a:moveTo>
                    <a:pt x="29892" y="41677"/>
                  </a:moveTo>
                  <a:lnTo>
                    <a:pt x="44614" y="50190"/>
                  </a:lnTo>
                  <a:lnTo>
                    <a:pt x="30003" y="58630"/>
                  </a:lnTo>
                  <a:lnTo>
                    <a:pt x="15281" y="50153"/>
                  </a:lnTo>
                  <a:lnTo>
                    <a:pt x="29892" y="41677"/>
                  </a:lnTo>
                  <a:close/>
                  <a:moveTo>
                    <a:pt x="60341" y="41751"/>
                  </a:moveTo>
                  <a:lnTo>
                    <a:pt x="75063" y="50265"/>
                  </a:lnTo>
                  <a:lnTo>
                    <a:pt x="60452" y="58704"/>
                  </a:lnTo>
                  <a:lnTo>
                    <a:pt x="45730" y="50190"/>
                  </a:lnTo>
                  <a:lnTo>
                    <a:pt x="60341" y="41751"/>
                  </a:lnTo>
                  <a:close/>
                  <a:moveTo>
                    <a:pt x="90789" y="41788"/>
                  </a:moveTo>
                  <a:lnTo>
                    <a:pt x="105512" y="50302"/>
                  </a:lnTo>
                  <a:lnTo>
                    <a:pt x="90864" y="58741"/>
                  </a:lnTo>
                  <a:lnTo>
                    <a:pt x="76178" y="50265"/>
                  </a:lnTo>
                  <a:lnTo>
                    <a:pt x="90789" y="41788"/>
                  </a:lnTo>
                  <a:close/>
                  <a:moveTo>
                    <a:pt x="121238" y="41863"/>
                  </a:moveTo>
                  <a:lnTo>
                    <a:pt x="135923" y="50339"/>
                  </a:lnTo>
                  <a:lnTo>
                    <a:pt x="121312" y="58816"/>
                  </a:lnTo>
                  <a:lnTo>
                    <a:pt x="106590" y="50302"/>
                  </a:lnTo>
                  <a:lnTo>
                    <a:pt x="121238" y="41863"/>
                  </a:lnTo>
                  <a:close/>
                  <a:moveTo>
                    <a:pt x="151650" y="41900"/>
                  </a:moveTo>
                  <a:lnTo>
                    <a:pt x="166372" y="50414"/>
                  </a:lnTo>
                  <a:lnTo>
                    <a:pt x="151761" y="58853"/>
                  </a:lnTo>
                  <a:lnTo>
                    <a:pt x="137039" y="50339"/>
                  </a:lnTo>
                  <a:lnTo>
                    <a:pt x="151650" y="41900"/>
                  </a:lnTo>
                  <a:close/>
                  <a:moveTo>
                    <a:pt x="182098" y="41974"/>
                  </a:moveTo>
                  <a:lnTo>
                    <a:pt x="196821" y="50451"/>
                  </a:lnTo>
                  <a:lnTo>
                    <a:pt x="182210" y="58890"/>
                  </a:lnTo>
                  <a:lnTo>
                    <a:pt x="167488" y="50414"/>
                  </a:lnTo>
                  <a:lnTo>
                    <a:pt x="182098" y="41974"/>
                  </a:lnTo>
                  <a:close/>
                  <a:moveTo>
                    <a:pt x="212547" y="42011"/>
                  </a:moveTo>
                  <a:lnTo>
                    <a:pt x="227270" y="50525"/>
                  </a:lnTo>
                  <a:lnTo>
                    <a:pt x="212659" y="58964"/>
                  </a:lnTo>
                  <a:lnTo>
                    <a:pt x="197936" y="50451"/>
                  </a:lnTo>
                  <a:lnTo>
                    <a:pt x="212547" y="42011"/>
                  </a:lnTo>
                  <a:close/>
                  <a:moveTo>
                    <a:pt x="242996" y="42086"/>
                  </a:moveTo>
                  <a:lnTo>
                    <a:pt x="257719" y="50562"/>
                  </a:lnTo>
                  <a:lnTo>
                    <a:pt x="243070" y="59002"/>
                  </a:lnTo>
                  <a:lnTo>
                    <a:pt x="228385" y="50525"/>
                  </a:lnTo>
                  <a:lnTo>
                    <a:pt x="242996" y="42086"/>
                  </a:lnTo>
                  <a:close/>
                  <a:moveTo>
                    <a:pt x="14723" y="50451"/>
                  </a:moveTo>
                  <a:lnTo>
                    <a:pt x="29446" y="58964"/>
                  </a:lnTo>
                  <a:lnTo>
                    <a:pt x="14835" y="67404"/>
                  </a:lnTo>
                  <a:lnTo>
                    <a:pt x="112" y="58890"/>
                  </a:lnTo>
                  <a:lnTo>
                    <a:pt x="14723" y="50451"/>
                  </a:lnTo>
                  <a:close/>
                  <a:moveTo>
                    <a:pt x="45172" y="50525"/>
                  </a:moveTo>
                  <a:lnTo>
                    <a:pt x="59894" y="59002"/>
                  </a:lnTo>
                  <a:lnTo>
                    <a:pt x="45246" y="67441"/>
                  </a:lnTo>
                  <a:lnTo>
                    <a:pt x="30561" y="58964"/>
                  </a:lnTo>
                  <a:lnTo>
                    <a:pt x="45172" y="50525"/>
                  </a:lnTo>
                  <a:close/>
                  <a:moveTo>
                    <a:pt x="75621" y="50562"/>
                  </a:moveTo>
                  <a:lnTo>
                    <a:pt x="90343" y="59076"/>
                  </a:lnTo>
                  <a:lnTo>
                    <a:pt x="75695" y="67515"/>
                  </a:lnTo>
                  <a:lnTo>
                    <a:pt x="60973" y="59002"/>
                  </a:lnTo>
                  <a:lnTo>
                    <a:pt x="75621" y="50562"/>
                  </a:lnTo>
                  <a:close/>
                  <a:moveTo>
                    <a:pt x="106070" y="50637"/>
                  </a:moveTo>
                  <a:lnTo>
                    <a:pt x="120755" y="59113"/>
                  </a:lnTo>
                  <a:lnTo>
                    <a:pt x="106144" y="67552"/>
                  </a:lnTo>
                  <a:lnTo>
                    <a:pt x="91421" y="59076"/>
                  </a:lnTo>
                  <a:lnTo>
                    <a:pt x="106070" y="50637"/>
                  </a:lnTo>
                  <a:close/>
                  <a:moveTo>
                    <a:pt x="136481" y="50674"/>
                  </a:moveTo>
                  <a:lnTo>
                    <a:pt x="151204" y="59187"/>
                  </a:lnTo>
                  <a:lnTo>
                    <a:pt x="136593" y="67627"/>
                  </a:lnTo>
                  <a:lnTo>
                    <a:pt x="121870" y="59113"/>
                  </a:lnTo>
                  <a:lnTo>
                    <a:pt x="136481" y="50674"/>
                  </a:lnTo>
                  <a:close/>
                  <a:moveTo>
                    <a:pt x="166930" y="50748"/>
                  </a:moveTo>
                  <a:lnTo>
                    <a:pt x="181652" y="59225"/>
                  </a:lnTo>
                  <a:lnTo>
                    <a:pt x="167041" y="67664"/>
                  </a:lnTo>
                  <a:lnTo>
                    <a:pt x="152319" y="59187"/>
                  </a:lnTo>
                  <a:lnTo>
                    <a:pt x="166930" y="50748"/>
                  </a:lnTo>
                  <a:close/>
                  <a:moveTo>
                    <a:pt x="197379" y="50785"/>
                  </a:moveTo>
                  <a:lnTo>
                    <a:pt x="212101" y="59299"/>
                  </a:lnTo>
                  <a:lnTo>
                    <a:pt x="197453" y="67738"/>
                  </a:lnTo>
                  <a:lnTo>
                    <a:pt x="182768" y="59225"/>
                  </a:lnTo>
                  <a:lnTo>
                    <a:pt x="197379" y="50785"/>
                  </a:lnTo>
                  <a:close/>
                  <a:moveTo>
                    <a:pt x="227827" y="50822"/>
                  </a:moveTo>
                  <a:lnTo>
                    <a:pt x="242550" y="59336"/>
                  </a:lnTo>
                  <a:lnTo>
                    <a:pt x="227902" y="67776"/>
                  </a:lnTo>
                  <a:lnTo>
                    <a:pt x="213179" y="59299"/>
                  </a:lnTo>
                  <a:lnTo>
                    <a:pt x="227827" y="50822"/>
                  </a:lnTo>
                  <a:close/>
                  <a:moveTo>
                    <a:pt x="258276" y="50897"/>
                  </a:moveTo>
                  <a:lnTo>
                    <a:pt x="272962" y="59373"/>
                  </a:lnTo>
                  <a:lnTo>
                    <a:pt x="258351" y="67850"/>
                  </a:lnTo>
                  <a:lnTo>
                    <a:pt x="243628" y="59336"/>
                  </a:lnTo>
                  <a:lnTo>
                    <a:pt x="258276" y="50897"/>
                  </a:lnTo>
                  <a:close/>
                  <a:moveTo>
                    <a:pt x="30003" y="59262"/>
                  </a:moveTo>
                  <a:lnTo>
                    <a:pt x="44726" y="67776"/>
                  </a:lnTo>
                  <a:lnTo>
                    <a:pt x="30078" y="76215"/>
                  </a:lnTo>
                  <a:lnTo>
                    <a:pt x="15392" y="67701"/>
                  </a:lnTo>
                  <a:lnTo>
                    <a:pt x="30003" y="59262"/>
                  </a:lnTo>
                  <a:close/>
                  <a:moveTo>
                    <a:pt x="60452" y="59336"/>
                  </a:moveTo>
                  <a:lnTo>
                    <a:pt x="75137" y="67813"/>
                  </a:lnTo>
                  <a:lnTo>
                    <a:pt x="60526" y="76252"/>
                  </a:lnTo>
                  <a:lnTo>
                    <a:pt x="45804" y="67776"/>
                  </a:lnTo>
                  <a:lnTo>
                    <a:pt x="60452" y="59336"/>
                  </a:lnTo>
                  <a:close/>
                  <a:moveTo>
                    <a:pt x="90864" y="59373"/>
                  </a:moveTo>
                  <a:lnTo>
                    <a:pt x="105586" y="67887"/>
                  </a:lnTo>
                  <a:lnTo>
                    <a:pt x="90975" y="76326"/>
                  </a:lnTo>
                  <a:lnTo>
                    <a:pt x="76253" y="67813"/>
                  </a:lnTo>
                  <a:lnTo>
                    <a:pt x="90864" y="59373"/>
                  </a:lnTo>
                  <a:close/>
                  <a:moveTo>
                    <a:pt x="121312" y="59448"/>
                  </a:moveTo>
                  <a:lnTo>
                    <a:pt x="136035" y="67924"/>
                  </a:lnTo>
                  <a:lnTo>
                    <a:pt x="121424" y="76364"/>
                  </a:lnTo>
                  <a:lnTo>
                    <a:pt x="106702" y="67887"/>
                  </a:lnTo>
                  <a:lnTo>
                    <a:pt x="121312" y="59448"/>
                  </a:lnTo>
                  <a:close/>
                  <a:moveTo>
                    <a:pt x="151761" y="59485"/>
                  </a:moveTo>
                  <a:lnTo>
                    <a:pt x="166484" y="67999"/>
                  </a:lnTo>
                  <a:lnTo>
                    <a:pt x="151873" y="76438"/>
                  </a:lnTo>
                  <a:lnTo>
                    <a:pt x="137150" y="67924"/>
                  </a:lnTo>
                  <a:lnTo>
                    <a:pt x="151761" y="59485"/>
                  </a:lnTo>
                  <a:close/>
                  <a:moveTo>
                    <a:pt x="182210" y="59559"/>
                  </a:moveTo>
                  <a:lnTo>
                    <a:pt x="196933" y="68036"/>
                  </a:lnTo>
                  <a:lnTo>
                    <a:pt x="182284" y="76475"/>
                  </a:lnTo>
                  <a:lnTo>
                    <a:pt x="167599" y="67999"/>
                  </a:lnTo>
                  <a:lnTo>
                    <a:pt x="182210" y="59559"/>
                  </a:lnTo>
                  <a:close/>
                  <a:moveTo>
                    <a:pt x="212659" y="59596"/>
                  </a:moveTo>
                  <a:lnTo>
                    <a:pt x="227344" y="68110"/>
                  </a:lnTo>
                  <a:lnTo>
                    <a:pt x="212733" y="76550"/>
                  </a:lnTo>
                  <a:lnTo>
                    <a:pt x="198011" y="68036"/>
                  </a:lnTo>
                  <a:lnTo>
                    <a:pt x="212659" y="59596"/>
                  </a:lnTo>
                  <a:close/>
                  <a:moveTo>
                    <a:pt x="243070" y="59671"/>
                  </a:moveTo>
                  <a:lnTo>
                    <a:pt x="257793" y="68147"/>
                  </a:lnTo>
                  <a:lnTo>
                    <a:pt x="243182" y="76587"/>
                  </a:lnTo>
                  <a:lnTo>
                    <a:pt x="228459" y="68110"/>
                  </a:lnTo>
                  <a:lnTo>
                    <a:pt x="243070" y="59671"/>
                  </a:lnTo>
                  <a:close/>
                  <a:moveTo>
                    <a:pt x="14835" y="68036"/>
                  </a:moveTo>
                  <a:lnTo>
                    <a:pt x="29557" y="76512"/>
                  </a:lnTo>
                  <a:lnTo>
                    <a:pt x="14909" y="84952"/>
                  </a:lnTo>
                  <a:lnTo>
                    <a:pt x="187" y="76475"/>
                  </a:lnTo>
                  <a:lnTo>
                    <a:pt x="14835" y="68036"/>
                  </a:lnTo>
                  <a:close/>
                  <a:moveTo>
                    <a:pt x="45246" y="68073"/>
                  </a:moveTo>
                  <a:lnTo>
                    <a:pt x="59969" y="76587"/>
                  </a:lnTo>
                  <a:lnTo>
                    <a:pt x="45358" y="85026"/>
                  </a:lnTo>
                  <a:lnTo>
                    <a:pt x="30635" y="76512"/>
                  </a:lnTo>
                  <a:lnTo>
                    <a:pt x="45246" y="68073"/>
                  </a:lnTo>
                  <a:close/>
                  <a:moveTo>
                    <a:pt x="75695" y="68147"/>
                  </a:moveTo>
                  <a:lnTo>
                    <a:pt x="90418" y="76624"/>
                  </a:lnTo>
                  <a:lnTo>
                    <a:pt x="75807" y="85063"/>
                  </a:lnTo>
                  <a:lnTo>
                    <a:pt x="61084" y="76587"/>
                  </a:lnTo>
                  <a:lnTo>
                    <a:pt x="75695" y="68147"/>
                  </a:lnTo>
                  <a:close/>
                  <a:moveTo>
                    <a:pt x="106144" y="68185"/>
                  </a:moveTo>
                  <a:lnTo>
                    <a:pt x="120866" y="76698"/>
                  </a:lnTo>
                  <a:lnTo>
                    <a:pt x="106255" y="85138"/>
                  </a:lnTo>
                  <a:lnTo>
                    <a:pt x="91533" y="76624"/>
                  </a:lnTo>
                  <a:lnTo>
                    <a:pt x="106144" y="68185"/>
                  </a:lnTo>
                  <a:close/>
                  <a:moveTo>
                    <a:pt x="136593" y="68259"/>
                  </a:moveTo>
                  <a:lnTo>
                    <a:pt x="151315" y="76735"/>
                  </a:lnTo>
                  <a:lnTo>
                    <a:pt x="136667" y="85175"/>
                  </a:lnTo>
                  <a:lnTo>
                    <a:pt x="121982" y="76698"/>
                  </a:lnTo>
                  <a:lnTo>
                    <a:pt x="136593" y="68259"/>
                  </a:lnTo>
                  <a:close/>
                  <a:moveTo>
                    <a:pt x="167041" y="68296"/>
                  </a:moveTo>
                  <a:lnTo>
                    <a:pt x="181764" y="76810"/>
                  </a:lnTo>
                  <a:lnTo>
                    <a:pt x="167116" y="85249"/>
                  </a:lnTo>
                  <a:lnTo>
                    <a:pt x="152393" y="76735"/>
                  </a:lnTo>
                  <a:lnTo>
                    <a:pt x="167041" y="68296"/>
                  </a:lnTo>
                  <a:close/>
                  <a:moveTo>
                    <a:pt x="197453" y="68370"/>
                  </a:moveTo>
                  <a:lnTo>
                    <a:pt x="212175" y="76847"/>
                  </a:lnTo>
                  <a:lnTo>
                    <a:pt x="197565" y="85286"/>
                  </a:lnTo>
                  <a:lnTo>
                    <a:pt x="182842" y="76810"/>
                  </a:lnTo>
                  <a:lnTo>
                    <a:pt x="197453" y="68370"/>
                  </a:lnTo>
                  <a:close/>
                  <a:moveTo>
                    <a:pt x="227902" y="68408"/>
                  </a:moveTo>
                  <a:lnTo>
                    <a:pt x="242624" y="76921"/>
                  </a:lnTo>
                  <a:lnTo>
                    <a:pt x="228013" y="85361"/>
                  </a:lnTo>
                  <a:lnTo>
                    <a:pt x="213291" y="76847"/>
                  </a:lnTo>
                  <a:lnTo>
                    <a:pt x="227902" y="68408"/>
                  </a:lnTo>
                  <a:close/>
                  <a:moveTo>
                    <a:pt x="258351" y="68482"/>
                  </a:moveTo>
                  <a:lnTo>
                    <a:pt x="273073" y="76958"/>
                  </a:lnTo>
                  <a:lnTo>
                    <a:pt x="258462" y="85398"/>
                  </a:lnTo>
                  <a:lnTo>
                    <a:pt x="243740" y="76921"/>
                  </a:lnTo>
                  <a:lnTo>
                    <a:pt x="258351" y="68482"/>
                  </a:lnTo>
                  <a:close/>
                  <a:moveTo>
                    <a:pt x="30078" y="76847"/>
                  </a:moveTo>
                  <a:lnTo>
                    <a:pt x="44800" y="85323"/>
                  </a:lnTo>
                  <a:lnTo>
                    <a:pt x="30189" y="93800"/>
                  </a:lnTo>
                  <a:lnTo>
                    <a:pt x="15467" y="85286"/>
                  </a:lnTo>
                  <a:lnTo>
                    <a:pt x="30078" y="76847"/>
                  </a:lnTo>
                  <a:close/>
                  <a:moveTo>
                    <a:pt x="60526" y="76884"/>
                  </a:moveTo>
                  <a:lnTo>
                    <a:pt x="75249" y="85398"/>
                  </a:lnTo>
                  <a:lnTo>
                    <a:pt x="60638" y="93837"/>
                  </a:lnTo>
                  <a:lnTo>
                    <a:pt x="45916" y="85323"/>
                  </a:lnTo>
                  <a:lnTo>
                    <a:pt x="60526" y="76884"/>
                  </a:lnTo>
                  <a:close/>
                  <a:moveTo>
                    <a:pt x="90975" y="76958"/>
                  </a:moveTo>
                  <a:lnTo>
                    <a:pt x="105698" y="85435"/>
                  </a:lnTo>
                  <a:lnTo>
                    <a:pt x="91087" y="93912"/>
                  </a:lnTo>
                  <a:lnTo>
                    <a:pt x="76364" y="85398"/>
                  </a:lnTo>
                  <a:lnTo>
                    <a:pt x="90975" y="76958"/>
                  </a:lnTo>
                  <a:close/>
                  <a:moveTo>
                    <a:pt x="121424" y="76996"/>
                  </a:moveTo>
                  <a:lnTo>
                    <a:pt x="136147" y="85509"/>
                  </a:lnTo>
                  <a:lnTo>
                    <a:pt x="121498" y="93949"/>
                  </a:lnTo>
                  <a:lnTo>
                    <a:pt x="106776" y="85435"/>
                  </a:lnTo>
                  <a:lnTo>
                    <a:pt x="121424" y="76996"/>
                  </a:lnTo>
                  <a:close/>
                  <a:moveTo>
                    <a:pt x="151873" y="77070"/>
                  </a:moveTo>
                  <a:lnTo>
                    <a:pt x="166558" y="85547"/>
                  </a:lnTo>
                  <a:lnTo>
                    <a:pt x="151947" y="93986"/>
                  </a:lnTo>
                  <a:lnTo>
                    <a:pt x="137225" y="85509"/>
                  </a:lnTo>
                  <a:lnTo>
                    <a:pt x="151873" y="77070"/>
                  </a:lnTo>
                  <a:close/>
                  <a:moveTo>
                    <a:pt x="182284" y="77107"/>
                  </a:moveTo>
                  <a:lnTo>
                    <a:pt x="197007" y="85621"/>
                  </a:lnTo>
                  <a:lnTo>
                    <a:pt x="182396" y="94060"/>
                  </a:lnTo>
                  <a:lnTo>
                    <a:pt x="167673" y="85547"/>
                  </a:lnTo>
                  <a:lnTo>
                    <a:pt x="182284" y="77107"/>
                  </a:lnTo>
                  <a:close/>
                  <a:moveTo>
                    <a:pt x="212733" y="77182"/>
                  </a:moveTo>
                  <a:lnTo>
                    <a:pt x="227456" y="85658"/>
                  </a:lnTo>
                  <a:lnTo>
                    <a:pt x="212845" y="94097"/>
                  </a:lnTo>
                  <a:lnTo>
                    <a:pt x="198122" y="85621"/>
                  </a:lnTo>
                  <a:lnTo>
                    <a:pt x="212733" y="77182"/>
                  </a:lnTo>
                  <a:close/>
                  <a:moveTo>
                    <a:pt x="243182" y="77219"/>
                  </a:moveTo>
                  <a:lnTo>
                    <a:pt x="257904" y="85732"/>
                  </a:lnTo>
                  <a:lnTo>
                    <a:pt x="243293" y="94172"/>
                  </a:lnTo>
                  <a:lnTo>
                    <a:pt x="228571" y="85658"/>
                  </a:lnTo>
                  <a:lnTo>
                    <a:pt x="243182" y="77219"/>
                  </a:lnTo>
                  <a:close/>
                  <a:moveTo>
                    <a:pt x="14909" y="85621"/>
                  </a:moveTo>
                  <a:lnTo>
                    <a:pt x="29632" y="94097"/>
                  </a:lnTo>
                  <a:lnTo>
                    <a:pt x="15021" y="102537"/>
                  </a:lnTo>
                  <a:lnTo>
                    <a:pt x="298" y="94060"/>
                  </a:lnTo>
                  <a:lnTo>
                    <a:pt x="14909" y="85621"/>
                  </a:lnTo>
                  <a:close/>
                  <a:moveTo>
                    <a:pt x="45358" y="85658"/>
                  </a:moveTo>
                  <a:lnTo>
                    <a:pt x="60080" y="94172"/>
                  </a:lnTo>
                  <a:lnTo>
                    <a:pt x="45469" y="102611"/>
                  </a:lnTo>
                  <a:lnTo>
                    <a:pt x="30747" y="94097"/>
                  </a:lnTo>
                  <a:lnTo>
                    <a:pt x="45358" y="85658"/>
                  </a:lnTo>
                  <a:close/>
                  <a:moveTo>
                    <a:pt x="75807" y="85732"/>
                  </a:moveTo>
                  <a:lnTo>
                    <a:pt x="90529" y="94209"/>
                  </a:lnTo>
                  <a:lnTo>
                    <a:pt x="75881" y="102648"/>
                  </a:lnTo>
                  <a:lnTo>
                    <a:pt x="61196" y="94172"/>
                  </a:lnTo>
                  <a:lnTo>
                    <a:pt x="75807" y="85732"/>
                  </a:lnTo>
                  <a:close/>
                  <a:moveTo>
                    <a:pt x="106255" y="85770"/>
                  </a:moveTo>
                  <a:lnTo>
                    <a:pt x="120978" y="94283"/>
                  </a:lnTo>
                  <a:lnTo>
                    <a:pt x="106330" y="102723"/>
                  </a:lnTo>
                  <a:lnTo>
                    <a:pt x="91607" y="94209"/>
                  </a:lnTo>
                  <a:lnTo>
                    <a:pt x="106255" y="85770"/>
                  </a:lnTo>
                  <a:close/>
                  <a:moveTo>
                    <a:pt x="136667" y="85807"/>
                  </a:moveTo>
                  <a:lnTo>
                    <a:pt x="151389" y="94321"/>
                  </a:lnTo>
                  <a:lnTo>
                    <a:pt x="136779" y="102760"/>
                  </a:lnTo>
                  <a:lnTo>
                    <a:pt x="122056" y="94283"/>
                  </a:lnTo>
                  <a:lnTo>
                    <a:pt x="136667" y="85807"/>
                  </a:lnTo>
                  <a:close/>
                  <a:moveTo>
                    <a:pt x="167116" y="85881"/>
                  </a:moveTo>
                  <a:lnTo>
                    <a:pt x="181838" y="94395"/>
                  </a:lnTo>
                  <a:lnTo>
                    <a:pt x="167227" y="102834"/>
                  </a:lnTo>
                  <a:lnTo>
                    <a:pt x="152505" y="94321"/>
                  </a:lnTo>
                  <a:lnTo>
                    <a:pt x="167116" y="85881"/>
                  </a:lnTo>
                  <a:close/>
                  <a:moveTo>
                    <a:pt x="197565" y="85918"/>
                  </a:moveTo>
                  <a:lnTo>
                    <a:pt x="212287" y="94432"/>
                  </a:lnTo>
                  <a:lnTo>
                    <a:pt x="197676" y="102871"/>
                  </a:lnTo>
                  <a:lnTo>
                    <a:pt x="182954" y="94395"/>
                  </a:lnTo>
                  <a:lnTo>
                    <a:pt x="197565" y="85918"/>
                  </a:lnTo>
                  <a:close/>
                  <a:moveTo>
                    <a:pt x="228013" y="85993"/>
                  </a:moveTo>
                  <a:lnTo>
                    <a:pt x="242736" y="94469"/>
                  </a:lnTo>
                  <a:lnTo>
                    <a:pt x="228088" y="102946"/>
                  </a:lnTo>
                  <a:lnTo>
                    <a:pt x="213402" y="94432"/>
                  </a:lnTo>
                  <a:lnTo>
                    <a:pt x="228013" y="85993"/>
                  </a:lnTo>
                  <a:close/>
                  <a:moveTo>
                    <a:pt x="258462" y="86030"/>
                  </a:moveTo>
                  <a:lnTo>
                    <a:pt x="273185" y="94544"/>
                  </a:lnTo>
                  <a:lnTo>
                    <a:pt x="258536" y="102983"/>
                  </a:lnTo>
                  <a:lnTo>
                    <a:pt x="243814" y="94469"/>
                  </a:lnTo>
                  <a:lnTo>
                    <a:pt x="258462" y="86030"/>
                  </a:lnTo>
                  <a:close/>
                  <a:moveTo>
                    <a:pt x="30189" y="94432"/>
                  </a:moveTo>
                  <a:lnTo>
                    <a:pt x="44912" y="102909"/>
                  </a:lnTo>
                  <a:lnTo>
                    <a:pt x="30264" y="111348"/>
                  </a:lnTo>
                  <a:lnTo>
                    <a:pt x="15578" y="102871"/>
                  </a:lnTo>
                  <a:lnTo>
                    <a:pt x="30189" y="94432"/>
                  </a:lnTo>
                  <a:close/>
                  <a:moveTo>
                    <a:pt x="60638" y="94469"/>
                  </a:moveTo>
                  <a:lnTo>
                    <a:pt x="75360" y="102983"/>
                  </a:lnTo>
                  <a:lnTo>
                    <a:pt x="60712" y="111422"/>
                  </a:lnTo>
                  <a:lnTo>
                    <a:pt x="45990" y="102909"/>
                  </a:lnTo>
                  <a:lnTo>
                    <a:pt x="60638" y="94469"/>
                  </a:lnTo>
                  <a:close/>
                  <a:moveTo>
                    <a:pt x="91087" y="94544"/>
                  </a:moveTo>
                  <a:lnTo>
                    <a:pt x="105772" y="103020"/>
                  </a:lnTo>
                  <a:lnTo>
                    <a:pt x="91161" y="111460"/>
                  </a:lnTo>
                  <a:lnTo>
                    <a:pt x="76439" y="102983"/>
                  </a:lnTo>
                  <a:lnTo>
                    <a:pt x="91087" y="94544"/>
                  </a:lnTo>
                  <a:close/>
                  <a:moveTo>
                    <a:pt x="121498" y="94581"/>
                  </a:moveTo>
                  <a:lnTo>
                    <a:pt x="136221" y="103094"/>
                  </a:lnTo>
                  <a:lnTo>
                    <a:pt x="121610" y="111534"/>
                  </a:lnTo>
                  <a:lnTo>
                    <a:pt x="106887" y="103020"/>
                  </a:lnTo>
                  <a:lnTo>
                    <a:pt x="121498" y="94581"/>
                  </a:lnTo>
                  <a:close/>
                  <a:moveTo>
                    <a:pt x="151947" y="94655"/>
                  </a:moveTo>
                  <a:lnTo>
                    <a:pt x="166670" y="103132"/>
                  </a:lnTo>
                  <a:lnTo>
                    <a:pt x="152059" y="111571"/>
                  </a:lnTo>
                  <a:lnTo>
                    <a:pt x="137336" y="103094"/>
                  </a:lnTo>
                  <a:lnTo>
                    <a:pt x="151947" y="94655"/>
                  </a:lnTo>
                  <a:close/>
                  <a:moveTo>
                    <a:pt x="182396" y="94692"/>
                  </a:moveTo>
                  <a:lnTo>
                    <a:pt x="197118" y="103206"/>
                  </a:lnTo>
                  <a:lnTo>
                    <a:pt x="182470" y="111645"/>
                  </a:lnTo>
                  <a:lnTo>
                    <a:pt x="167785" y="103132"/>
                  </a:lnTo>
                  <a:lnTo>
                    <a:pt x="182396" y="94692"/>
                  </a:lnTo>
                  <a:close/>
                  <a:moveTo>
                    <a:pt x="212845" y="94767"/>
                  </a:moveTo>
                  <a:lnTo>
                    <a:pt x="227567" y="103243"/>
                  </a:lnTo>
                  <a:lnTo>
                    <a:pt x="212919" y="111683"/>
                  </a:lnTo>
                  <a:lnTo>
                    <a:pt x="198197" y="103206"/>
                  </a:lnTo>
                  <a:lnTo>
                    <a:pt x="212845" y="94767"/>
                  </a:lnTo>
                  <a:close/>
                  <a:moveTo>
                    <a:pt x="243293" y="94804"/>
                  </a:moveTo>
                  <a:lnTo>
                    <a:pt x="257979" y="103318"/>
                  </a:lnTo>
                  <a:lnTo>
                    <a:pt x="243368" y="111757"/>
                  </a:lnTo>
                  <a:lnTo>
                    <a:pt x="228645" y="103243"/>
                  </a:lnTo>
                  <a:lnTo>
                    <a:pt x="243293" y="94804"/>
                  </a:lnTo>
                  <a:close/>
                  <a:moveTo>
                    <a:pt x="15021" y="103169"/>
                  </a:moveTo>
                  <a:lnTo>
                    <a:pt x="29743" y="111683"/>
                  </a:lnTo>
                  <a:lnTo>
                    <a:pt x="15095" y="120122"/>
                  </a:lnTo>
                  <a:lnTo>
                    <a:pt x="410" y="111608"/>
                  </a:lnTo>
                  <a:lnTo>
                    <a:pt x="15021" y="103169"/>
                  </a:lnTo>
                  <a:close/>
                  <a:moveTo>
                    <a:pt x="45469" y="103243"/>
                  </a:moveTo>
                  <a:lnTo>
                    <a:pt x="60155" y="111720"/>
                  </a:lnTo>
                  <a:lnTo>
                    <a:pt x="45544" y="120159"/>
                  </a:lnTo>
                  <a:lnTo>
                    <a:pt x="30821" y="111683"/>
                  </a:lnTo>
                  <a:lnTo>
                    <a:pt x="45469" y="103243"/>
                  </a:lnTo>
                  <a:close/>
                  <a:moveTo>
                    <a:pt x="75881" y="103280"/>
                  </a:moveTo>
                  <a:lnTo>
                    <a:pt x="90603" y="111794"/>
                  </a:lnTo>
                  <a:lnTo>
                    <a:pt x="75993" y="120233"/>
                  </a:lnTo>
                  <a:lnTo>
                    <a:pt x="61270" y="111720"/>
                  </a:lnTo>
                  <a:lnTo>
                    <a:pt x="75881" y="103280"/>
                  </a:lnTo>
                  <a:close/>
                  <a:moveTo>
                    <a:pt x="106330" y="103355"/>
                  </a:moveTo>
                  <a:lnTo>
                    <a:pt x="121052" y="111831"/>
                  </a:lnTo>
                  <a:lnTo>
                    <a:pt x="106441" y="120271"/>
                  </a:lnTo>
                  <a:lnTo>
                    <a:pt x="91719" y="111794"/>
                  </a:lnTo>
                  <a:lnTo>
                    <a:pt x="106330" y="103355"/>
                  </a:lnTo>
                  <a:close/>
                  <a:moveTo>
                    <a:pt x="136779" y="103392"/>
                  </a:moveTo>
                  <a:lnTo>
                    <a:pt x="151501" y="111906"/>
                  </a:lnTo>
                  <a:lnTo>
                    <a:pt x="136890" y="120345"/>
                  </a:lnTo>
                  <a:lnTo>
                    <a:pt x="122168" y="111831"/>
                  </a:lnTo>
                  <a:lnTo>
                    <a:pt x="136779" y="103392"/>
                  </a:lnTo>
                  <a:close/>
                  <a:moveTo>
                    <a:pt x="167227" y="103466"/>
                  </a:moveTo>
                  <a:lnTo>
                    <a:pt x="181950" y="111943"/>
                  </a:lnTo>
                  <a:lnTo>
                    <a:pt x="167302" y="120382"/>
                  </a:lnTo>
                  <a:lnTo>
                    <a:pt x="152616" y="111906"/>
                  </a:lnTo>
                  <a:lnTo>
                    <a:pt x="167227" y="103466"/>
                  </a:lnTo>
                  <a:close/>
                  <a:moveTo>
                    <a:pt x="197676" y="103503"/>
                  </a:moveTo>
                  <a:lnTo>
                    <a:pt x="212361" y="112017"/>
                  </a:lnTo>
                  <a:lnTo>
                    <a:pt x="197750" y="120457"/>
                  </a:lnTo>
                  <a:lnTo>
                    <a:pt x="183028" y="111943"/>
                  </a:lnTo>
                  <a:lnTo>
                    <a:pt x="197676" y="103503"/>
                  </a:lnTo>
                  <a:close/>
                  <a:moveTo>
                    <a:pt x="228088" y="103578"/>
                  </a:moveTo>
                  <a:lnTo>
                    <a:pt x="242810" y="112054"/>
                  </a:lnTo>
                  <a:lnTo>
                    <a:pt x="228199" y="120494"/>
                  </a:lnTo>
                  <a:lnTo>
                    <a:pt x="213477" y="112017"/>
                  </a:lnTo>
                  <a:lnTo>
                    <a:pt x="228088" y="103578"/>
                  </a:lnTo>
                  <a:close/>
                  <a:moveTo>
                    <a:pt x="258536" y="103615"/>
                  </a:moveTo>
                  <a:lnTo>
                    <a:pt x="273259" y="112129"/>
                  </a:lnTo>
                  <a:lnTo>
                    <a:pt x="258648" y="120568"/>
                  </a:lnTo>
                  <a:lnTo>
                    <a:pt x="243925" y="112054"/>
                  </a:lnTo>
                  <a:lnTo>
                    <a:pt x="258536" y="103615"/>
                  </a:lnTo>
                  <a:close/>
                  <a:moveTo>
                    <a:pt x="30264" y="111980"/>
                  </a:moveTo>
                  <a:lnTo>
                    <a:pt x="44986" y="120494"/>
                  </a:lnTo>
                  <a:lnTo>
                    <a:pt x="30375" y="128933"/>
                  </a:lnTo>
                  <a:lnTo>
                    <a:pt x="15653" y="120419"/>
                  </a:lnTo>
                  <a:lnTo>
                    <a:pt x="30264" y="111980"/>
                  </a:lnTo>
                  <a:close/>
                  <a:moveTo>
                    <a:pt x="60712" y="112054"/>
                  </a:moveTo>
                  <a:lnTo>
                    <a:pt x="75435" y="120531"/>
                  </a:lnTo>
                  <a:lnTo>
                    <a:pt x="60824" y="129007"/>
                  </a:lnTo>
                  <a:lnTo>
                    <a:pt x="46101" y="120494"/>
                  </a:lnTo>
                  <a:lnTo>
                    <a:pt x="60712" y="112054"/>
                  </a:lnTo>
                  <a:close/>
                  <a:moveTo>
                    <a:pt x="91161" y="112092"/>
                  </a:moveTo>
                  <a:lnTo>
                    <a:pt x="105884" y="120605"/>
                  </a:lnTo>
                  <a:lnTo>
                    <a:pt x="91273" y="129045"/>
                  </a:lnTo>
                  <a:lnTo>
                    <a:pt x="76550" y="120531"/>
                  </a:lnTo>
                  <a:lnTo>
                    <a:pt x="91161" y="112092"/>
                  </a:lnTo>
                  <a:close/>
                  <a:moveTo>
                    <a:pt x="121610" y="112166"/>
                  </a:moveTo>
                  <a:lnTo>
                    <a:pt x="136332" y="120642"/>
                  </a:lnTo>
                  <a:lnTo>
                    <a:pt x="121684" y="129082"/>
                  </a:lnTo>
                  <a:lnTo>
                    <a:pt x="106999" y="120605"/>
                  </a:lnTo>
                  <a:lnTo>
                    <a:pt x="121610" y="112166"/>
                  </a:lnTo>
                  <a:close/>
                  <a:moveTo>
                    <a:pt x="152059" y="112203"/>
                  </a:moveTo>
                  <a:lnTo>
                    <a:pt x="166781" y="120717"/>
                  </a:lnTo>
                  <a:lnTo>
                    <a:pt x="152133" y="129156"/>
                  </a:lnTo>
                  <a:lnTo>
                    <a:pt x="137411" y="120642"/>
                  </a:lnTo>
                  <a:lnTo>
                    <a:pt x="152059" y="112203"/>
                  </a:lnTo>
                  <a:close/>
                  <a:moveTo>
                    <a:pt x="182470" y="112277"/>
                  </a:moveTo>
                  <a:lnTo>
                    <a:pt x="197193" y="120754"/>
                  </a:lnTo>
                  <a:lnTo>
                    <a:pt x="182582" y="129193"/>
                  </a:lnTo>
                  <a:lnTo>
                    <a:pt x="167859" y="120717"/>
                  </a:lnTo>
                  <a:lnTo>
                    <a:pt x="182470" y="112277"/>
                  </a:lnTo>
                  <a:close/>
                  <a:moveTo>
                    <a:pt x="212919" y="112315"/>
                  </a:moveTo>
                  <a:lnTo>
                    <a:pt x="227642" y="120828"/>
                  </a:lnTo>
                  <a:lnTo>
                    <a:pt x="213031" y="129268"/>
                  </a:lnTo>
                  <a:lnTo>
                    <a:pt x="198308" y="120754"/>
                  </a:lnTo>
                  <a:lnTo>
                    <a:pt x="212919" y="112315"/>
                  </a:lnTo>
                  <a:close/>
                  <a:moveTo>
                    <a:pt x="243368" y="112389"/>
                  </a:moveTo>
                  <a:lnTo>
                    <a:pt x="258090" y="120866"/>
                  </a:lnTo>
                  <a:lnTo>
                    <a:pt x="243479" y="129305"/>
                  </a:lnTo>
                  <a:lnTo>
                    <a:pt x="228757" y="120828"/>
                  </a:lnTo>
                  <a:lnTo>
                    <a:pt x="243368" y="112389"/>
                  </a:lnTo>
                  <a:close/>
                  <a:moveTo>
                    <a:pt x="15095" y="120754"/>
                  </a:moveTo>
                  <a:lnTo>
                    <a:pt x="29817" y="129268"/>
                  </a:lnTo>
                  <a:lnTo>
                    <a:pt x="15207" y="137707"/>
                  </a:lnTo>
                  <a:lnTo>
                    <a:pt x="484" y="129193"/>
                  </a:lnTo>
                  <a:lnTo>
                    <a:pt x="15095" y="120754"/>
                  </a:lnTo>
                  <a:close/>
                  <a:moveTo>
                    <a:pt x="45544" y="120828"/>
                  </a:moveTo>
                  <a:lnTo>
                    <a:pt x="60266" y="129305"/>
                  </a:lnTo>
                  <a:lnTo>
                    <a:pt x="45655" y="137744"/>
                  </a:lnTo>
                  <a:lnTo>
                    <a:pt x="30933" y="129268"/>
                  </a:lnTo>
                  <a:lnTo>
                    <a:pt x="45544" y="120828"/>
                  </a:lnTo>
                  <a:close/>
                  <a:moveTo>
                    <a:pt x="75993" y="120866"/>
                  </a:moveTo>
                  <a:lnTo>
                    <a:pt x="90715" y="129379"/>
                  </a:lnTo>
                  <a:lnTo>
                    <a:pt x="76104" y="137819"/>
                  </a:lnTo>
                  <a:lnTo>
                    <a:pt x="61382" y="129305"/>
                  </a:lnTo>
                  <a:lnTo>
                    <a:pt x="75993" y="120866"/>
                  </a:lnTo>
                  <a:close/>
                  <a:moveTo>
                    <a:pt x="106441" y="120903"/>
                  </a:moveTo>
                  <a:lnTo>
                    <a:pt x="121164" y="129416"/>
                  </a:lnTo>
                  <a:lnTo>
                    <a:pt x="106516" y="137856"/>
                  </a:lnTo>
                  <a:lnTo>
                    <a:pt x="91793" y="129379"/>
                  </a:lnTo>
                  <a:lnTo>
                    <a:pt x="106441" y="120903"/>
                  </a:lnTo>
                  <a:close/>
                  <a:moveTo>
                    <a:pt x="136890" y="120977"/>
                  </a:moveTo>
                  <a:lnTo>
                    <a:pt x="151575" y="129491"/>
                  </a:lnTo>
                  <a:lnTo>
                    <a:pt x="136964" y="137930"/>
                  </a:lnTo>
                  <a:lnTo>
                    <a:pt x="122242" y="129416"/>
                  </a:lnTo>
                  <a:lnTo>
                    <a:pt x="136890" y="120977"/>
                  </a:lnTo>
                  <a:close/>
                  <a:moveTo>
                    <a:pt x="167302" y="121014"/>
                  </a:moveTo>
                  <a:lnTo>
                    <a:pt x="182024" y="129528"/>
                  </a:lnTo>
                  <a:lnTo>
                    <a:pt x="167413" y="137967"/>
                  </a:lnTo>
                  <a:lnTo>
                    <a:pt x="152691" y="129491"/>
                  </a:lnTo>
                  <a:lnTo>
                    <a:pt x="167302" y="121014"/>
                  </a:lnTo>
                  <a:close/>
                  <a:moveTo>
                    <a:pt x="197750" y="121089"/>
                  </a:moveTo>
                  <a:lnTo>
                    <a:pt x="212473" y="129565"/>
                  </a:lnTo>
                  <a:lnTo>
                    <a:pt x="197862" y="138042"/>
                  </a:lnTo>
                  <a:lnTo>
                    <a:pt x="183139" y="129528"/>
                  </a:lnTo>
                  <a:lnTo>
                    <a:pt x="197750" y="121089"/>
                  </a:lnTo>
                  <a:close/>
                  <a:moveTo>
                    <a:pt x="228199" y="121126"/>
                  </a:moveTo>
                  <a:lnTo>
                    <a:pt x="242922" y="129639"/>
                  </a:lnTo>
                  <a:lnTo>
                    <a:pt x="228311" y="138079"/>
                  </a:lnTo>
                  <a:lnTo>
                    <a:pt x="213588" y="129565"/>
                  </a:lnTo>
                  <a:lnTo>
                    <a:pt x="228199" y="121126"/>
                  </a:lnTo>
                  <a:close/>
                  <a:moveTo>
                    <a:pt x="258648" y="121200"/>
                  </a:moveTo>
                  <a:lnTo>
                    <a:pt x="273370" y="129677"/>
                  </a:lnTo>
                  <a:lnTo>
                    <a:pt x="258722" y="138116"/>
                  </a:lnTo>
                  <a:lnTo>
                    <a:pt x="244000" y="129639"/>
                  </a:lnTo>
                  <a:lnTo>
                    <a:pt x="258648" y="121200"/>
                  </a:lnTo>
                  <a:close/>
                  <a:moveTo>
                    <a:pt x="30375" y="129565"/>
                  </a:moveTo>
                  <a:lnTo>
                    <a:pt x="45098" y="138079"/>
                  </a:lnTo>
                  <a:lnTo>
                    <a:pt x="30487" y="146518"/>
                  </a:lnTo>
                  <a:lnTo>
                    <a:pt x="15764" y="138004"/>
                  </a:lnTo>
                  <a:lnTo>
                    <a:pt x="30375" y="129565"/>
                  </a:lnTo>
                  <a:close/>
                  <a:moveTo>
                    <a:pt x="60824" y="129639"/>
                  </a:moveTo>
                  <a:lnTo>
                    <a:pt x="75546" y="138116"/>
                  </a:lnTo>
                  <a:lnTo>
                    <a:pt x="60898" y="146555"/>
                  </a:lnTo>
                  <a:lnTo>
                    <a:pt x="46213" y="138079"/>
                  </a:lnTo>
                  <a:lnTo>
                    <a:pt x="60824" y="129639"/>
                  </a:lnTo>
                  <a:close/>
                  <a:moveTo>
                    <a:pt x="91273" y="129677"/>
                  </a:moveTo>
                  <a:lnTo>
                    <a:pt x="105995" y="138190"/>
                  </a:lnTo>
                  <a:lnTo>
                    <a:pt x="91347" y="146630"/>
                  </a:lnTo>
                  <a:lnTo>
                    <a:pt x="76625" y="138116"/>
                  </a:lnTo>
                  <a:lnTo>
                    <a:pt x="91273" y="129677"/>
                  </a:lnTo>
                  <a:close/>
                  <a:moveTo>
                    <a:pt x="121684" y="129751"/>
                  </a:moveTo>
                  <a:lnTo>
                    <a:pt x="136407" y="138228"/>
                  </a:lnTo>
                  <a:lnTo>
                    <a:pt x="121796" y="146667"/>
                  </a:lnTo>
                  <a:lnTo>
                    <a:pt x="107073" y="138190"/>
                  </a:lnTo>
                  <a:lnTo>
                    <a:pt x="121684" y="129751"/>
                  </a:lnTo>
                  <a:close/>
                  <a:moveTo>
                    <a:pt x="152133" y="129788"/>
                  </a:moveTo>
                  <a:lnTo>
                    <a:pt x="166856" y="138302"/>
                  </a:lnTo>
                  <a:lnTo>
                    <a:pt x="152245" y="146741"/>
                  </a:lnTo>
                  <a:lnTo>
                    <a:pt x="137522" y="138228"/>
                  </a:lnTo>
                  <a:lnTo>
                    <a:pt x="152133" y="129788"/>
                  </a:lnTo>
                  <a:close/>
                  <a:moveTo>
                    <a:pt x="182582" y="129863"/>
                  </a:moveTo>
                  <a:lnTo>
                    <a:pt x="197304" y="138339"/>
                  </a:lnTo>
                  <a:lnTo>
                    <a:pt x="182693" y="146778"/>
                  </a:lnTo>
                  <a:lnTo>
                    <a:pt x="167971" y="138302"/>
                  </a:lnTo>
                  <a:lnTo>
                    <a:pt x="182582" y="129863"/>
                  </a:lnTo>
                  <a:close/>
                  <a:moveTo>
                    <a:pt x="213031" y="129900"/>
                  </a:moveTo>
                  <a:lnTo>
                    <a:pt x="227753" y="138413"/>
                  </a:lnTo>
                  <a:lnTo>
                    <a:pt x="213105" y="146853"/>
                  </a:lnTo>
                  <a:lnTo>
                    <a:pt x="198420" y="138339"/>
                  </a:lnTo>
                  <a:lnTo>
                    <a:pt x="213031" y="129900"/>
                  </a:lnTo>
                  <a:close/>
                  <a:moveTo>
                    <a:pt x="243479" y="129974"/>
                  </a:moveTo>
                  <a:lnTo>
                    <a:pt x="258202" y="138451"/>
                  </a:lnTo>
                  <a:lnTo>
                    <a:pt x="243554" y="146890"/>
                  </a:lnTo>
                  <a:lnTo>
                    <a:pt x="228831" y="138413"/>
                  </a:lnTo>
                  <a:lnTo>
                    <a:pt x="243479" y="129974"/>
                  </a:lnTo>
                  <a:close/>
                  <a:moveTo>
                    <a:pt x="15207" y="138339"/>
                  </a:moveTo>
                  <a:lnTo>
                    <a:pt x="29929" y="146816"/>
                  </a:lnTo>
                  <a:lnTo>
                    <a:pt x="15281" y="155255"/>
                  </a:lnTo>
                  <a:lnTo>
                    <a:pt x="596" y="146778"/>
                  </a:lnTo>
                  <a:lnTo>
                    <a:pt x="15207" y="138339"/>
                  </a:lnTo>
                  <a:close/>
                  <a:moveTo>
                    <a:pt x="45655" y="138376"/>
                  </a:moveTo>
                  <a:lnTo>
                    <a:pt x="60378" y="146890"/>
                  </a:lnTo>
                  <a:lnTo>
                    <a:pt x="45730" y="155329"/>
                  </a:lnTo>
                  <a:lnTo>
                    <a:pt x="31007" y="146816"/>
                  </a:lnTo>
                  <a:lnTo>
                    <a:pt x="45655" y="138376"/>
                  </a:lnTo>
                  <a:close/>
                  <a:moveTo>
                    <a:pt x="76104" y="138451"/>
                  </a:moveTo>
                  <a:lnTo>
                    <a:pt x="90789" y="146927"/>
                  </a:lnTo>
                  <a:lnTo>
                    <a:pt x="76178" y="155367"/>
                  </a:lnTo>
                  <a:lnTo>
                    <a:pt x="61456" y="146890"/>
                  </a:lnTo>
                  <a:lnTo>
                    <a:pt x="76104" y="138451"/>
                  </a:lnTo>
                  <a:close/>
                  <a:moveTo>
                    <a:pt x="106516" y="138488"/>
                  </a:moveTo>
                  <a:lnTo>
                    <a:pt x="121238" y="147002"/>
                  </a:lnTo>
                  <a:lnTo>
                    <a:pt x="106627" y="155441"/>
                  </a:lnTo>
                  <a:lnTo>
                    <a:pt x="91905" y="146927"/>
                  </a:lnTo>
                  <a:lnTo>
                    <a:pt x="106516" y="138488"/>
                  </a:lnTo>
                  <a:close/>
                  <a:moveTo>
                    <a:pt x="136964" y="138562"/>
                  </a:moveTo>
                  <a:lnTo>
                    <a:pt x="151687" y="147039"/>
                  </a:lnTo>
                  <a:lnTo>
                    <a:pt x="137076" y="155478"/>
                  </a:lnTo>
                  <a:lnTo>
                    <a:pt x="122353" y="147002"/>
                  </a:lnTo>
                  <a:lnTo>
                    <a:pt x="136964" y="138562"/>
                  </a:lnTo>
                  <a:close/>
                  <a:moveTo>
                    <a:pt x="167413" y="138599"/>
                  </a:moveTo>
                  <a:lnTo>
                    <a:pt x="182136" y="147113"/>
                  </a:lnTo>
                  <a:lnTo>
                    <a:pt x="167525" y="155552"/>
                  </a:lnTo>
                  <a:lnTo>
                    <a:pt x="152802" y="147039"/>
                  </a:lnTo>
                  <a:lnTo>
                    <a:pt x="167413" y="138599"/>
                  </a:lnTo>
                  <a:close/>
                  <a:moveTo>
                    <a:pt x="197862" y="138674"/>
                  </a:moveTo>
                  <a:lnTo>
                    <a:pt x="212584" y="147150"/>
                  </a:lnTo>
                  <a:lnTo>
                    <a:pt x="197936" y="155590"/>
                  </a:lnTo>
                  <a:lnTo>
                    <a:pt x="183214" y="147113"/>
                  </a:lnTo>
                  <a:lnTo>
                    <a:pt x="197862" y="138674"/>
                  </a:lnTo>
                  <a:close/>
                  <a:moveTo>
                    <a:pt x="228311" y="138711"/>
                  </a:moveTo>
                  <a:lnTo>
                    <a:pt x="242996" y="147225"/>
                  </a:lnTo>
                  <a:lnTo>
                    <a:pt x="228385" y="155664"/>
                  </a:lnTo>
                  <a:lnTo>
                    <a:pt x="213663" y="147150"/>
                  </a:lnTo>
                  <a:lnTo>
                    <a:pt x="228311" y="138711"/>
                  </a:lnTo>
                  <a:close/>
                  <a:moveTo>
                    <a:pt x="258722" y="138785"/>
                  </a:moveTo>
                  <a:lnTo>
                    <a:pt x="273445" y="147262"/>
                  </a:lnTo>
                  <a:lnTo>
                    <a:pt x="258834" y="155701"/>
                  </a:lnTo>
                  <a:lnTo>
                    <a:pt x="244111" y="147225"/>
                  </a:lnTo>
                  <a:lnTo>
                    <a:pt x="258722" y="138785"/>
                  </a:lnTo>
                  <a:close/>
                  <a:moveTo>
                    <a:pt x="18367" y="0"/>
                  </a:moveTo>
                  <a:lnTo>
                    <a:pt x="29148" y="6209"/>
                  </a:lnTo>
                  <a:lnTo>
                    <a:pt x="14537" y="14686"/>
                  </a:lnTo>
                  <a:lnTo>
                    <a:pt x="1" y="6283"/>
                  </a:lnTo>
                  <a:lnTo>
                    <a:pt x="1" y="6915"/>
                  </a:lnTo>
                  <a:lnTo>
                    <a:pt x="13980" y="14983"/>
                  </a:lnTo>
                  <a:lnTo>
                    <a:pt x="1" y="23051"/>
                  </a:lnTo>
                  <a:lnTo>
                    <a:pt x="1" y="23683"/>
                  </a:lnTo>
                  <a:lnTo>
                    <a:pt x="14537" y="15318"/>
                  </a:lnTo>
                  <a:lnTo>
                    <a:pt x="29260" y="23794"/>
                  </a:lnTo>
                  <a:lnTo>
                    <a:pt x="14649" y="32234"/>
                  </a:lnTo>
                  <a:lnTo>
                    <a:pt x="1" y="23794"/>
                  </a:lnTo>
                  <a:lnTo>
                    <a:pt x="1" y="24426"/>
                  </a:lnTo>
                  <a:lnTo>
                    <a:pt x="14091" y="32568"/>
                  </a:lnTo>
                  <a:lnTo>
                    <a:pt x="1" y="40673"/>
                  </a:lnTo>
                  <a:lnTo>
                    <a:pt x="1" y="41305"/>
                  </a:lnTo>
                  <a:lnTo>
                    <a:pt x="14649" y="32866"/>
                  </a:lnTo>
                  <a:lnTo>
                    <a:pt x="29334" y="41379"/>
                  </a:lnTo>
                  <a:lnTo>
                    <a:pt x="14723" y="49819"/>
                  </a:lnTo>
                  <a:lnTo>
                    <a:pt x="1" y="41305"/>
                  </a:lnTo>
                  <a:lnTo>
                    <a:pt x="1" y="41937"/>
                  </a:lnTo>
                  <a:lnTo>
                    <a:pt x="14166" y="50153"/>
                  </a:lnTo>
                  <a:lnTo>
                    <a:pt x="1" y="58332"/>
                  </a:lnTo>
                  <a:lnTo>
                    <a:pt x="1" y="59485"/>
                  </a:lnTo>
                  <a:lnTo>
                    <a:pt x="14277" y="67701"/>
                  </a:lnTo>
                  <a:lnTo>
                    <a:pt x="1" y="75955"/>
                  </a:lnTo>
                  <a:lnTo>
                    <a:pt x="1" y="76996"/>
                  </a:lnTo>
                  <a:lnTo>
                    <a:pt x="14351" y="85286"/>
                  </a:lnTo>
                  <a:lnTo>
                    <a:pt x="1" y="93577"/>
                  </a:lnTo>
                  <a:lnTo>
                    <a:pt x="1" y="94506"/>
                  </a:lnTo>
                  <a:lnTo>
                    <a:pt x="14463" y="102871"/>
                  </a:lnTo>
                  <a:lnTo>
                    <a:pt x="1" y="111199"/>
                  </a:lnTo>
                  <a:lnTo>
                    <a:pt x="1" y="112017"/>
                  </a:lnTo>
                  <a:lnTo>
                    <a:pt x="14574" y="120419"/>
                  </a:lnTo>
                  <a:lnTo>
                    <a:pt x="1" y="128859"/>
                  </a:lnTo>
                  <a:lnTo>
                    <a:pt x="1" y="129565"/>
                  </a:lnTo>
                  <a:lnTo>
                    <a:pt x="14649" y="138004"/>
                  </a:lnTo>
                  <a:lnTo>
                    <a:pt x="38" y="146444"/>
                  </a:lnTo>
                  <a:lnTo>
                    <a:pt x="1" y="146444"/>
                  </a:lnTo>
                  <a:lnTo>
                    <a:pt x="1" y="147113"/>
                  </a:lnTo>
                  <a:lnTo>
                    <a:pt x="38" y="147076"/>
                  </a:lnTo>
                  <a:lnTo>
                    <a:pt x="14760" y="155590"/>
                  </a:lnTo>
                  <a:lnTo>
                    <a:pt x="6767" y="160200"/>
                  </a:lnTo>
                  <a:lnTo>
                    <a:pt x="7845" y="160200"/>
                  </a:lnTo>
                  <a:lnTo>
                    <a:pt x="15281" y="155924"/>
                  </a:lnTo>
                  <a:lnTo>
                    <a:pt x="22754" y="160200"/>
                  </a:lnTo>
                  <a:lnTo>
                    <a:pt x="23832" y="160200"/>
                  </a:lnTo>
                  <a:lnTo>
                    <a:pt x="15839" y="155590"/>
                  </a:lnTo>
                  <a:lnTo>
                    <a:pt x="30487" y="147150"/>
                  </a:lnTo>
                  <a:lnTo>
                    <a:pt x="45172" y="155627"/>
                  </a:lnTo>
                  <a:lnTo>
                    <a:pt x="37290" y="160200"/>
                  </a:lnTo>
                  <a:lnTo>
                    <a:pt x="38406" y="160200"/>
                  </a:lnTo>
                  <a:lnTo>
                    <a:pt x="45730" y="155961"/>
                  </a:lnTo>
                  <a:lnTo>
                    <a:pt x="53091" y="160200"/>
                  </a:lnTo>
                  <a:lnTo>
                    <a:pt x="54169" y="160200"/>
                  </a:lnTo>
                  <a:lnTo>
                    <a:pt x="46287" y="155627"/>
                  </a:lnTo>
                  <a:lnTo>
                    <a:pt x="60898" y="147187"/>
                  </a:lnTo>
                  <a:lnTo>
                    <a:pt x="75621" y="155701"/>
                  </a:lnTo>
                  <a:lnTo>
                    <a:pt x="67851" y="160200"/>
                  </a:lnTo>
                  <a:lnTo>
                    <a:pt x="68929" y="160200"/>
                  </a:lnTo>
                  <a:lnTo>
                    <a:pt x="76178" y="155999"/>
                  </a:lnTo>
                  <a:lnTo>
                    <a:pt x="83428" y="160200"/>
                  </a:lnTo>
                  <a:lnTo>
                    <a:pt x="84543" y="160200"/>
                  </a:lnTo>
                  <a:lnTo>
                    <a:pt x="76736" y="155701"/>
                  </a:lnTo>
                  <a:lnTo>
                    <a:pt x="91347" y="147262"/>
                  </a:lnTo>
                  <a:lnTo>
                    <a:pt x="106070" y="155738"/>
                  </a:lnTo>
                  <a:lnTo>
                    <a:pt x="98374" y="160200"/>
                  </a:lnTo>
                  <a:lnTo>
                    <a:pt x="99489" y="160200"/>
                  </a:lnTo>
                  <a:lnTo>
                    <a:pt x="106627" y="156073"/>
                  </a:lnTo>
                  <a:lnTo>
                    <a:pt x="113765" y="160200"/>
                  </a:lnTo>
                  <a:lnTo>
                    <a:pt x="114881" y="160200"/>
                  </a:lnTo>
                  <a:lnTo>
                    <a:pt x="107185" y="155738"/>
                  </a:lnTo>
                  <a:lnTo>
                    <a:pt x="121796" y="147299"/>
                  </a:lnTo>
                  <a:lnTo>
                    <a:pt x="136518" y="155813"/>
                  </a:lnTo>
                  <a:lnTo>
                    <a:pt x="128897" y="160200"/>
                  </a:lnTo>
                  <a:lnTo>
                    <a:pt x="130012" y="160200"/>
                  </a:lnTo>
                  <a:lnTo>
                    <a:pt x="137076" y="156110"/>
                  </a:lnTo>
                  <a:lnTo>
                    <a:pt x="144103" y="160200"/>
                  </a:lnTo>
                  <a:lnTo>
                    <a:pt x="145218" y="160200"/>
                  </a:lnTo>
                  <a:lnTo>
                    <a:pt x="137634" y="155813"/>
                  </a:lnTo>
                  <a:lnTo>
                    <a:pt x="152245" y="147373"/>
                  </a:lnTo>
                  <a:lnTo>
                    <a:pt x="166967" y="155850"/>
                  </a:lnTo>
                  <a:lnTo>
                    <a:pt x="159457" y="160200"/>
                  </a:lnTo>
                  <a:lnTo>
                    <a:pt x="160535" y="160200"/>
                  </a:lnTo>
                  <a:lnTo>
                    <a:pt x="167525" y="156184"/>
                  </a:lnTo>
                  <a:lnTo>
                    <a:pt x="174477" y="160200"/>
                  </a:lnTo>
                  <a:lnTo>
                    <a:pt x="175555" y="160200"/>
                  </a:lnTo>
                  <a:lnTo>
                    <a:pt x="168045" y="155850"/>
                  </a:lnTo>
                  <a:lnTo>
                    <a:pt x="182693" y="147410"/>
                  </a:lnTo>
                  <a:lnTo>
                    <a:pt x="197379" y="155924"/>
                  </a:lnTo>
                  <a:lnTo>
                    <a:pt x="189980" y="160200"/>
                  </a:lnTo>
                  <a:lnTo>
                    <a:pt x="191096" y="160200"/>
                  </a:lnTo>
                  <a:lnTo>
                    <a:pt x="197936" y="156222"/>
                  </a:lnTo>
                  <a:lnTo>
                    <a:pt x="204814" y="160200"/>
                  </a:lnTo>
                  <a:lnTo>
                    <a:pt x="205930" y="160200"/>
                  </a:lnTo>
                  <a:lnTo>
                    <a:pt x="198494" y="155924"/>
                  </a:lnTo>
                  <a:lnTo>
                    <a:pt x="213105" y="147485"/>
                  </a:lnTo>
                  <a:lnTo>
                    <a:pt x="227827" y="155961"/>
                  </a:lnTo>
                  <a:lnTo>
                    <a:pt x="220503" y="160200"/>
                  </a:lnTo>
                  <a:lnTo>
                    <a:pt x="221619" y="160200"/>
                  </a:lnTo>
                  <a:lnTo>
                    <a:pt x="228385" y="156296"/>
                  </a:lnTo>
                  <a:lnTo>
                    <a:pt x="235151" y="160200"/>
                  </a:lnTo>
                  <a:lnTo>
                    <a:pt x="236267" y="160200"/>
                  </a:lnTo>
                  <a:lnTo>
                    <a:pt x="228943" y="155961"/>
                  </a:lnTo>
                  <a:lnTo>
                    <a:pt x="243554" y="147522"/>
                  </a:lnTo>
                  <a:lnTo>
                    <a:pt x="258276" y="156036"/>
                  </a:lnTo>
                  <a:lnTo>
                    <a:pt x="251064" y="160200"/>
                  </a:lnTo>
                  <a:lnTo>
                    <a:pt x="252142" y="160200"/>
                  </a:lnTo>
                  <a:lnTo>
                    <a:pt x="258834" y="156333"/>
                  </a:lnTo>
                  <a:lnTo>
                    <a:pt x="265489" y="160200"/>
                  </a:lnTo>
                  <a:lnTo>
                    <a:pt x="266604" y="160200"/>
                  </a:lnTo>
                  <a:lnTo>
                    <a:pt x="259392" y="156036"/>
                  </a:lnTo>
                  <a:lnTo>
                    <a:pt x="274002" y="147596"/>
                  </a:lnTo>
                  <a:lnTo>
                    <a:pt x="285528" y="154251"/>
                  </a:lnTo>
                  <a:lnTo>
                    <a:pt x="285528" y="153619"/>
                  </a:lnTo>
                  <a:lnTo>
                    <a:pt x="274560" y="147262"/>
                  </a:lnTo>
                  <a:lnTo>
                    <a:pt x="285528" y="140942"/>
                  </a:lnTo>
                  <a:lnTo>
                    <a:pt x="285528" y="140310"/>
                  </a:lnTo>
                  <a:lnTo>
                    <a:pt x="274002" y="146964"/>
                  </a:lnTo>
                  <a:lnTo>
                    <a:pt x="259280" y="138451"/>
                  </a:lnTo>
                  <a:lnTo>
                    <a:pt x="273891" y="130011"/>
                  </a:lnTo>
                  <a:lnTo>
                    <a:pt x="285528" y="136703"/>
                  </a:lnTo>
                  <a:lnTo>
                    <a:pt x="285528" y="136071"/>
                  </a:lnTo>
                  <a:lnTo>
                    <a:pt x="274449" y="129677"/>
                  </a:lnTo>
                  <a:lnTo>
                    <a:pt x="285528" y="123319"/>
                  </a:lnTo>
                  <a:lnTo>
                    <a:pt x="285528" y="122650"/>
                  </a:lnTo>
                  <a:lnTo>
                    <a:pt x="273891" y="129379"/>
                  </a:lnTo>
                  <a:lnTo>
                    <a:pt x="259206" y="120866"/>
                  </a:lnTo>
                  <a:lnTo>
                    <a:pt x="273817" y="112426"/>
                  </a:lnTo>
                  <a:lnTo>
                    <a:pt x="285528" y="119193"/>
                  </a:lnTo>
                  <a:lnTo>
                    <a:pt x="285528" y="118560"/>
                  </a:lnTo>
                  <a:lnTo>
                    <a:pt x="274374" y="112129"/>
                  </a:lnTo>
                  <a:lnTo>
                    <a:pt x="285528" y="105660"/>
                  </a:lnTo>
                  <a:lnTo>
                    <a:pt x="285528" y="105028"/>
                  </a:lnTo>
                  <a:lnTo>
                    <a:pt x="273817" y="111794"/>
                  </a:lnTo>
                  <a:lnTo>
                    <a:pt x="259094" y="103318"/>
                  </a:lnTo>
                  <a:lnTo>
                    <a:pt x="273705" y="94878"/>
                  </a:lnTo>
                  <a:lnTo>
                    <a:pt x="285528" y="101682"/>
                  </a:lnTo>
                  <a:lnTo>
                    <a:pt x="285528" y="101050"/>
                  </a:lnTo>
                  <a:lnTo>
                    <a:pt x="274263" y="94544"/>
                  </a:lnTo>
                  <a:lnTo>
                    <a:pt x="285528" y="88037"/>
                  </a:lnTo>
                  <a:lnTo>
                    <a:pt x="285528" y="87405"/>
                  </a:lnTo>
                  <a:lnTo>
                    <a:pt x="273705" y="94209"/>
                  </a:lnTo>
                  <a:lnTo>
                    <a:pt x="258983" y="85732"/>
                  </a:lnTo>
                  <a:lnTo>
                    <a:pt x="273631" y="77293"/>
                  </a:lnTo>
                  <a:lnTo>
                    <a:pt x="285528" y="84171"/>
                  </a:lnTo>
                  <a:lnTo>
                    <a:pt x="285528" y="83539"/>
                  </a:lnTo>
                  <a:lnTo>
                    <a:pt x="274188" y="76958"/>
                  </a:lnTo>
                  <a:lnTo>
                    <a:pt x="285528" y="70415"/>
                  </a:lnTo>
                  <a:lnTo>
                    <a:pt x="285528" y="69783"/>
                  </a:lnTo>
                  <a:lnTo>
                    <a:pt x="273631" y="76661"/>
                  </a:lnTo>
                  <a:lnTo>
                    <a:pt x="258908" y="68147"/>
                  </a:lnTo>
                  <a:lnTo>
                    <a:pt x="273519" y="59708"/>
                  </a:lnTo>
                  <a:lnTo>
                    <a:pt x="285528" y="66623"/>
                  </a:lnTo>
                  <a:lnTo>
                    <a:pt x="285528" y="65991"/>
                  </a:lnTo>
                  <a:lnTo>
                    <a:pt x="274077" y="59373"/>
                  </a:lnTo>
                  <a:lnTo>
                    <a:pt x="285528" y="52793"/>
                  </a:lnTo>
                  <a:lnTo>
                    <a:pt x="285528" y="52161"/>
                  </a:lnTo>
                  <a:lnTo>
                    <a:pt x="273519" y="59076"/>
                  </a:lnTo>
                  <a:lnTo>
                    <a:pt x="258797" y="50562"/>
                  </a:lnTo>
                  <a:lnTo>
                    <a:pt x="273445" y="42123"/>
                  </a:lnTo>
                  <a:lnTo>
                    <a:pt x="285528" y="49112"/>
                  </a:lnTo>
                  <a:lnTo>
                    <a:pt x="285528" y="48480"/>
                  </a:lnTo>
                  <a:lnTo>
                    <a:pt x="273965" y="41825"/>
                  </a:lnTo>
                  <a:lnTo>
                    <a:pt x="285528" y="35133"/>
                  </a:lnTo>
                  <a:lnTo>
                    <a:pt x="285528" y="34501"/>
                  </a:lnTo>
                  <a:lnTo>
                    <a:pt x="273445" y="41491"/>
                  </a:lnTo>
                  <a:lnTo>
                    <a:pt x="258722" y="33014"/>
                  </a:lnTo>
                  <a:lnTo>
                    <a:pt x="273333" y="24575"/>
                  </a:lnTo>
                  <a:lnTo>
                    <a:pt x="285528" y="31602"/>
                  </a:lnTo>
                  <a:lnTo>
                    <a:pt x="285528" y="30969"/>
                  </a:lnTo>
                  <a:lnTo>
                    <a:pt x="273891" y="24240"/>
                  </a:lnTo>
                  <a:lnTo>
                    <a:pt x="285528" y="17511"/>
                  </a:lnTo>
                  <a:lnTo>
                    <a:pt x="285528" y="16879"/>
                  </a:lnTo>
                  <a:lnTo>
                    <a:pt x="273333" y="23906"/>
                  </a:lnTo>
                  <a:lnTo>
                    <a:pt x="258611" y="15429"/>
                  </a:lnTo>
                  <a:lnTo>
                    <a:pt x="273259" y="6990"/>
                  </a:lnTo>
                  <a:lnTo>
                    <a:pt x="285528" y="14091"/>
                  </a:lnTo>
                  <a:lnTo>
                    <a:pt x="285528" y="13459"/>
                  </a:lnTo>
                  <a:lnTo>
                    <a:pt x="273779" y="6655"/>
                  </a:lnTo>
                  <a:lnTo>
                    <a:pt x="285342" y="0"/>
                  </a:lnTo>
                  <a:lnTo>
                    <a:pt x="284226" y="0"/>
                  </a:lnTo>
                  <a:lnTo>
                    <a:pt x="273259" y="6358"/>
                  </a:lnTo>
                  <a:lnTo>
                    <a:pt x="262254" y="0"/>
                  </a:lnTo>
                  <a:lnTo>
                    <a:pt x="261139" y="0"/>
                  </a:lnTo>
                  <a:lnTo>
                    <a:pt x="272701" y="6655"/>
                  </a:lnTo>
                  <a:lnTo>
                    <a:pt x="258053" y="15095"/>
                  </a:lnTo>
                  <a:lnTo>
                    <a:pt x="243368" y="6618"/>
                  </a:lnTo>
                  <a:lnTo>
                    <a:pt x="254781" y="0"/>
                  </a:lnTo>
                  <a:lnTo>
                    <a:pt x="253703" y="0"/>
                  </a:lnTo>
                  <a:lnTo>
                    <a:pt x="242810" y="6283"/>
                  </a:lnTo>
                  <a:lnTo>
                    <a:pt x="231917" y="0"/>
                  </a:lnTo>
                  <a:lnTo>
                    <a:pt x="230802" y="0"/>
                  </a:lnTo>
                  <a:lnTo>
                    <a:pt x="242252" y="6618"/>
                  </a:lnTo>
                  <a:lnTo>
                    <a:pt x="227642" y="15057"/>
                  </a:lnTo>
                  <a:lnTo>
                    <a:pt x="212919" y="6544"/>
                  </a:lnTo>
                  <a:lnTo>
                    <a:pt x="224258" y="0"/>
                  </a:lnTo>
                  <a:lnTo>
                    <a:pt x="223143" y="0"/>
                  </a:lnTo>
                  <a:lnTo>
                    <a:pt x="212361" y="6246"/>
                  </a:lnTo>
                  <a:lnTo>
                    <a:pt x="201543" y="0"/>
                  </a:lnTo>
                  <a:lnTo>
                    <a:pt x="200464" y="0"/>
                  </a:lnTo>
                  <a:lnTo>
                    <a:pt x="211804" y="6544"/>
                  </a:lnTo>
                  <a:lnTo>
                    <a:pt x="197193" y="14983"/>
                  </a:lnTo>
                  <a:lnTo>
                    <a:pt x="182470" y="6506"/>
                  </a:lnTo>
                  <a:lnTo>
                    <a:pt x="193735" y="0"/>
                  </a:lnTo>
                  <a:lnTo>
                    <a:pt x="192620" y="0"/>
                  </a:lnTo>
                  <a:lnTo>
                    <a:pt x="181913" y="6172"/>
                  </a:lnTo>
                  <a:lnTo>
                    <a:pt x="171205" y="0"/>
                  </a:lnTo>
                  <a:lnTo>
                    <a:pt x="170127" y="0"/>
                  </a:lnTo>
                  <a:lnTo>
                    <a:pt x="181355" y="6506"/>
                  </a:lnTo>
                  <a:lnTo>
                    <a:pt x="166744" y="14946"/>
                  </a:lnTo>
                  <a:lnTo>
                    <a:pt x="152022" y="6432"/>
                  </a:lnTo>
                  <a:lnTo>
                    <a:pt x="163175" y="0"/>
                  </a:lnTo>
                  <a:lnTo>
                    <a:pt x="162097" y="0"/>
                  </a:lnTo>
                  <a:lnTo>
                    <a:pt x="151464" y="6135"/>
                  </a:lnTo>
                  <a:lnTo>
                    <a:pt x="140868" y="0"/>
                  </a:lnTo>
                  <a:lnTo>
                    <a:pt x="139753" y="0"/>
                  </a:lnTo>
                  <a:lnTo>
                    <a:pt x="150906" y="6432"/>
                  </a:lnTo>
                  <a:lnTo>
                    <a:pt x="136295" y="14871"/>
                  </a:lnTo>
                  <a:lnTo>
                    <a:pt x="121573" y="6395"/>
                  </a:lnTo>
                  <a:lnTo>
                    <a:pt x="132652" y="0"/>
                  </a:lnTo>
                  <a:lnTo>
                    <a:pt x="131536" y="0"/>
                  </a:lnTo>
                  <a:lnTo>
                    <a:pt x="121052" y="6060"/>
                  </a:lnTo>
                  <a:lnTo>
                    <a:pt x="110531" y="0"/>
                  </a:lnTo>
                  <a:lnTo>
                    <a:pt x="109416" y="0"/>
                  </a:lnTo>
                  <a:lnTo>
                    <a:pt x="120495" y="6395"/>
                  </a:lnTo>
                  <a:lnTo>
                    <a:pt x="105846" y="14834"/>
                  </a:lnTo>
                  <a:lnTo>
                    <a:pt x="91161" y="6321"/>
                  </a:lnTo>
                  <a:lnTo>
                    <a:pt x="102129" y="0"/>
                  </a:lnTo>
                  <a:lnTo>
                    <a:pt x="101013" y="0"/>
                  </a:lnTo>
                  <a:lnTo>
                    <a:pt x="90603" y="6023"/>
                  </a:lnTo>
                  <a:lnTo>
                    <a:pt x="80156" y="0"/>
                  </a:lnTo>
                  <a:lnTo>
                    <a:pt x="79078" y="0"/>
                  </a:lnTo>
                  <a:lnTo>
                    <a:pt x="90046" y="6321"/>
                  </a:lnTo>
                  <a:lnTo>
                    <a:pt x="75435" y="14760"/>
                  </a:lnTo>
                  <a:lnTo>
                    <a:pt x="60712" y="6283"/>
                  </a:lnTo>
                  <a:lnTo>
                    <a:pt x="71568" y="0"/>
                  </a:lnTo>
                  <a:lnTo>
                    <a:pt x="70490" y="0"/>
                  </a:lnTo>
                  <a:lnTo>
                    <a:pt x="60155" y="5949"/>
                  </a:lnTo>
                  <a:lnTo>
                    <a:pt x="49819" y="0"/>
                  </a:lnTo>
                  <a:lnTo>
                    <a:pt x="48741" y="0"/>
                  </a:lnTo>
                  <a:lnTo>
                    <a:pt x="59597" y="6283"/>
                  </a:lnTo>
                  <a:lnTo>
                    <a:pt x="44986" y="14723"/>
                  </a:lnTo>
                  <a:lnTo>
                    <a:pt x="30264" y="6209"/>
                  </a:lnTo>
                  <a:lnTo>
                    <a:pt x="41045" y="0"/>
                  </a:lnTo>
                  <a:lnTo>
                    <a:pt x="39930" y="0"/>
                  </a:lnTo>
                  <a:lnTo>
                    <a:pt x="29706" y="5912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8" name="Google Shape;358;p1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14"/>
          <p:cNvSpPr txBox="1">
            <a:spLocks noGrp="1"/>
          </p:cNvSpPr>
          <p:nvPr>
            <p:ph type="body" idx="1"/>
          </p:nvPr>
        </p:nvSpPr>
        <p:spPr>
          <a:xfrm>
            <a:off x="716900" y="1128049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Mulish SemiBold"/>
              <a:buAutoNum type="arabicPeriod"/>
              <a:defRPr/>
            </a:lvl1pPr>
            <a:lvl2pPr marL="914400" lvl="1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lphaLcPeriod"/>
              <a:defRPr sz="1600"/>
            </a:lvl2pPr>
            <a:lvl3pPr marL="1371600" lvl="2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romanLcPeriod"/>
              <a:defRPr sz="1600"/>
            </a:lvl3pPr>
            <a:lvl4pPr marL="1828800" lvl="3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lphaLcPeriod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romanLcPeriod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rabicPeriod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alphaLcPeriod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AutoNum type="romanLcPeriod"/>
              <a:defRPr sz="1600"/>
            </a:lvl9pPr>
          </a:lstStyle>
          <a:p>
            <a:endParaRPr/>
          </a:p>
        </p:txBody>
      </p:sp>
      <p:pic>
        <p:nvPicPr>
          <p:cNvPr id="360" name="Google Shape;360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31052" y="991596"/>
            <a:ext cx="748000" cy="69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92838" y="1170325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2" name="Google Shape;362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8963" y="1581925"/>
            <a:ext cx="440784" cy="4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2"/>
        </a:solidFill>
        <a:effectLst/>
      </p:bgPr>
    </p:bg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2_1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6"/>
          <p:cNvGrpSpPr/>
          <p:nvPr/>
        </p:nvGrpSpPr>
        <p:grpSpPr>
          <a:xfrm>
            <a:off x="1" y="4"/>
            <a:ext cx="9144034" cy="5130405"/>
            <a:chOff x="241825" y="855000"/>
            <a:chExt cx="7138200" cy="4005000"/>
          </a:xfrm>
        </p:grpSpPr>
        <p:sp>
          <p:nvSpPr>
            <p:cNvPr id="366" name="Google Shape;366;p16"/>
            <p:cNvSpPr/>
            <p:nvPr/>
          </p:nvSpPr>
          <p:spPr>
            <a:xfrm>
              <a:off x="7093725" y="2174800"/>
              <a:ext cx="286300" cy="330000"/>
            </a:xfrm>
            <a:custGeom>
              <a:avLst/>
              <a:gdLst/>
              <a:ahLst/>
              <a:cxnLst/>
              <a:rect l="l" t="t" r="r" b="b"/>
              <a:pathLst>
                <a:path w="11452" h="13200" fill="none" extrusionOk="0">
                  <a:moveTo>
                    <a:pt x="11452" y="13199"/>
                  </a:moveTo>
                  <a:lnTo>
                    <a:pt x="11452" y="1"/>
                  </a:lnTo>
                  <a:lnTo>
                    <a:pt x="1" y="6581"/>
                  </a:lnTo>
                  <a:lnTo>
                    <a:pt x="11452" y="13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6714525" y="2347675"/>
              <a:ext cx="665500" cy="423875"/>
            </a:xfrm>
            <a:custGeom>
              <a:avLst/>
              <a:gdLst/>
              <a:ahLst/>
              <a:cxnLst/>
              <a:rect l="l" t="t" r="r" b="b"/>
              <a:pathLst>
                <a:path w="26620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6620" y="10076"/>
                  </a:lnTo>
                  <a:lnTo>
                    <a:pt x="26620" y="6916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6711725" y="1908050"/>
              <a:ext cx="668300" cy="423850"/>
            </a:xfrm>
            <a:custGeom>
              <a:avLst/>
              <a:gdLst/>
              <a:ahLst/>
              <a:cxnLst/>
              <a:rect l="l" t="t" r="r" b="b"/>
              <a:pathLst>
                <a:path w="2673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6732" y="10039"/>
                  </a:lnTo>
                  <a:lnTo>
                    <a:pt x="26732" y="6990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6707075" y="1029725"/>
              <a:ext cx="672950" cy="422925"/>
            </a:xfrm>
            <a:custGeom>
              <a:avLst/>
              <a:gdLst/>
              <a:ahLst/>
              <a:cxnLst/>
              <a:rect l="l" t="t" r="r" b="b"/>
              <a:pathLst>
                <a:path w="26918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6918" y="9890"/>
                  </a:lnTo>
                  <a:lnTo>
                    <a:pt x="26918" y="7102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7089075" y="1292775"/>
              <a:ext cx="290950" cy="336475"/>
            </a:xfrm>
            <a:custGeom>
              <a:avLst/>
              <a:gdLst/>
              <a:ahLst/>
              <a:cxnLst/>
              <a:rect l="l" t="t" r="r" b="b"/>
              <a:pathLst>
                <a:path w="11638" h="13459" fill="none" extrusionOk="0">
                  <a:moveTo>
                    <a:pt x="11638" y="13458"/>
                  </a:moveTo>
                  <a:lnTo>
                    <a:pt x="11638" y="0"/>
                  </a:lnTo>
                  <a:lnTo>
                    <a:pt x="1" y="6729"/>
                  </a:lnTo>
                  <a:lnTo>
                    <a:pt x="11638" y="13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6709875" y="1469350"/>
              <a:ext cx="670150" cy="422925"/>
            </a:xfrm>
            <a:custGeom>
              <a:avLst/>
              <a:gdLst/>
              <a:ahLst/>
              <a:cxnLst/>
              <a:rect l="l" t="t" r="r" b="b"/>
              <a:pathLst>
                <a:path w="26806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6806" y="9927"/>
                  </a:lnTo>
                  <a:lnTo>
                    <a:pt x="26806" y="7028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7096525" y="2615375"/>
              <a:ext cx="283500" cy="328100"/>
            </a:xfrm>
            <a:custGeom>
              <a:avLst/>
              <a:gdLst/>
              <a:ahLst/>
              <a:cxnLst/>
              <a:rect l="l" t="t" r="r" b="b"/>
              <a:pathLst>
                <a:path w="11340" h="13124" fill="none" extrusionOk="0">
                  <a:moveTo>
                    <a:pt x="11340" y="13124"/>
                  </a:moveTo>
                  <a:lnTo>
                    <a:pt x="11340" y="0"/>
                  </a:lnTo>
                  <a:lnTo>
                    <a:pt x="0" y="6543"/>
                  </a:lnTo>
                  <a:lnTo>
                    <a:pt x="11340" y="13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7090950" y="1733325"/>
              <a:ext cx="289075" cy="333700"/>
            </a:xfrm>
            <a:custGeom>
              <a:avLst/>
              <a:gdLst/>
              <a:ahLst/>
              <a:cxnLst/>
              <a:rect l="l" t="t" r="r" b="b"/>
              <a:pathLst>
                <a:path w="11563" h="13348" fill="none" extrusionOk="0">
                  <a:moveTo>
                    <a:pt x="11563" y="13347"/>
                  </a:moveTo>
                  <a:lnTo>
                    <a:pt x="11563" y="0"/>
                  </a:lnTo>
                  <a:lnTo>
                    <a:pt x="0" y="6692"/>
                  </a:lnTo>
                  <a:lnTo>
                    <a:pt x="11563" y="13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6721950" y="3665650"/>
              <a:ext cx="658075" cy="423850"/>
            </a:xfrm>
            <a:custGeom>
              <a:avLst/>
              <a:gdLst/>
              <a:ahLst/>
              <a:cxnLst/>
              <a:rect l="l" t="t" r="r" b="b"/>
              <a:pathLst>
                <a:path w="26323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6323" y="10224"/>
                  </a:lnTo>
                  <a:lnTo>
                    <a:pt x="26323" y="676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6723825" y="4105275"/>
              <a:ext cx="656200" cy="423850"/>
            </a:xfrm>
            <a:custGeom>
              <a:avLst/>
              <a:gdLst/>
              <a:ahLst/>
              <a:cxnLst/>
              <a:rect l="l" t="t" r="r" b="b"/>
              <a:pathLst>
                <a:path w="26248" h="16954" fill="none" extrusionOk="0">
                  <a:moveTo>
                    <a:pt x="0" y="8440"/>
                  </a:moveTo>
                  <a:lnTo>
                    <a:pt x="14722" y="16953"/>
                  </a:lnTo>
                  <a:lnTo>
                    <a:pt x="26248" y="10299"/>
                  </a:lnTo>
                  <a:lnTo>
                    <a:pt x="26248" y="6692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7105825" y="4378525"/>
              <a:ext cx="274200" cy="316975"/>
            </a:xfrm>
            <a:custGeom>
              <a:avLst/>
              <a:gdLst/>
              <a:ahLst/>
              <a:cxnLst/>
              <a:rect l="l" t="t" r="r" b="b"/>
              <a:pathLst>
                <a:path w="10968" h="12679" fill="none" extrusionOk="0">
                  <a:moveTo>
                    <a:pt x="10968" y="12678"/>
                  </a:moveTo>
                  <a:lnTo>
                    <a:pt x="10968" y="1"/>
                  </a:lnTo>
                  <a:lnTo>
                    <a:pt x="0" y="6321"/>
                  </a:lnTo>
                  <a:lnTo>
                    <a:pt x="10968" y="126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6719175" y="3226950"/>
              <a:ext cx="660850" cy="422925"/>
            </a:xfrm>
            <a:custGeom>
              <a:avLst/>
              <a:gdLst/>
              <a:ahLst/>
              <a:cxnLst/>
              <a:rect l="l" t="t" r="r" b="b"/>
              <a:pathLst>
                <a:path w="264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6434" y="10150"/>
                  </a:lnTo>
                  <a:lnTo>
                    <a:pt x="26434" y="680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7098375" y="3055925"/>
              <a:ext cx="281650" cy="325325"/>
            </a:xfrm>
            <a:custGeom>
              <a:avLst/>
              <a:gdLst/>
              <a:ahLst/>
              <a:cxnLst/>
              <a:rect l="l" t="t" r="r" b="b"/>
              <a:pathLst>
                <a:path w="11266" h="13013" fill="none" extrusionOk="0">
                  <a:moveTo>
                    <a:pt x="11266" y="13013"/>
                  </a:moveTo>
                  <a:lnTo>
                    <a:pt x="11266" y="0"/>
                  </a:lnTo>
                  <a:lnTo>
                    <a:pt x="1" y="6507"/>
                  </a:lnTo>
                  <a:lnTo>
                    <a:pt x="11266" y="130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6716375" y="2787325"/>
              <a:ext cx="663650" cy="422900"/>
            </a:xfrm>
            <a:custGeom>
              <a:avLst/>
              <a:gdLst/>
              <a:ahLst/>
              <a:cxnLst/>
              <a:rect l="l" t="t" r="r" b="b"/>
              <a:pathLst>
                <a:path w="26546" h="16916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6546" y="10112"/>
                  </a:lnTo>
                  <a:lnTo>
                    <a:pt x="26546" y="6878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7101175" y="3496475"/>
              <a:ext cx="278850" cy="322550"/>
            </a:xfrm>
            <a:custGeom>
              <a:avLst/>
              <a:gdLst/>
              <a:ahLst/>
              <a:cxnLst/>
              <a:rect l="l" t="t" r="r" b="b"/>
              <a:pathLst>
                <a:path w="11154" h="12902" fill="none" extrusionOk="0">
                  <a:moveTo>
                    <a:pt x="11154" y="12901"/>
                  </a:moveTo>
                  <a:lnTo>
                    <a:pt x="11154" y="1"/>
                  </a:lnTo>
                  <a:lnTo>
                    <a:pt x="0" y="6470"/>
                  </a:lnTo>
                  <a:lnTo>
                    <a:pt x="11154" y="129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7103025" y="3937975"/>
              <a:ext cx="277000" cy="318825"/>
            </a:xfrm>
            <a:custGeom>
              <a:avLst/>
              <a:gdLst/>
              <a:ahLst/>
              <a:cxnLst/>
              <a:rect l="l" t="t" r="r" b="b"/>
              <a:pathLst>
                <a:path w="11080" h="12753" fill="none" extrusionOk="0">
                  <a:moveTo>
                    <a:pt x="11080" y="12752"/>
                  </a:moveTo>
                  <a:lnTo>
                    <a:pt x="11080" y="0"/>
                  </a:lnTo>
                  <a:lnTo>
                    <a:pt x="1" y="6358"/>
                  </a:lnTo>
                  <a:lnTo>
                    <a:pt x="11080" y="127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4429000" y="19043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5190225" y="1905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4049775" y="2123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4811000" y="2124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2146275" y="18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77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2527350" y="21209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2534775" y="3438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5571300" y="2125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14648" y="0"/>
                  </a:move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2906575" y="19015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2" y="16954"/>
                  </a:lnTo>
                  <a:lnTo>
                    <a:pt x="29333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3288575" y="21218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3667775" y="19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5574075" y="2565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3675225" y="32213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296000" y="34397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4436425" y="32223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2914000" y="3219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057225" y="34416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817500" y="3442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5576875" y="30048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5578725" y="34444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5196725" y="322415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766125" y="211905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4820300" y="38822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4438300" y="36619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3677075" y="36600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4059075" y="38803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5199525" y="3662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5957950" y="32250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5956075" y="2785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5581525" y="3883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3297850" y="38794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5960725" y="3664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8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1010475" y="2996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385050" y="1898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012350" y="34360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8" y="0"/>
                  </a:lnTo>
                  <a:lnTo>
                    <a:pt x="0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1015125" y="3875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007700" y="255680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14723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2916775" y="36591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1005850" y="211812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0" y="8439"/>
                  </a:moveTo>
                  <a:lnTo>
                    <a:pt x="14685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1394350" y="36563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2536650" y="3877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2155575" y="3657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776350" y="38766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635925" y="4094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5782275" y="4762375"/>
              <a:ext cx="338350" cy="97625"/>
            </a:xfrm>
            <a:custGeom>
              <a:avLst/>
              <a:gdLst/>
              <a:ahLst/>
              <a:cxnLst/>
              <a:rect l="l" t="t" r="r" b="b"/>
              <a:pathLst>
                <a:path w="13534" h="3905" fill="none" extrusionOk="0">
                  <a:moveTo>
                    <a:pt x="1" y="3905"/>
                  </a:moveTo>
                  <a:lnTo>
                    <a:pt x="13533" y="3905"/>
                  </a:lnTo>
                  <a:lnTo>
                    <a:pt x="6767" y="1"/>
                  </a:lnTo>
                  <a:lnTo>
                    <a:pt x="1" y="39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5965375" y="4543050"/>
              <a:ext cx="733375" cy="316950"/>
            </a:xfrm>
            <a:custGeom>
              <a:avLst/>
              <a:gdLst/>
              <a:ahLst/>
              <a:cxnLst/>
              <a:rect l="l" t="t" r="r" b="b"/>
              <a:pathLst>
                <a:path w="29335" h="12678" fill="none" extrusionOk="0">
                  <a:moveTo>
                    <a:pt x="14612" y="0"/>
                  </a:moveTo>
                  <a:lnTo>
                    <a:pt x="1" y="8439"/>
                  </a:lnTo>
                  <a:lnTo>
                    <a:pt x="7325" y="12678"/>
                  </a:lnTo>
                  <a:lnTo>
                    <a:pt x="22122" y="12678"/>
                  </a:lnTo>
                  <a:lnTo>
                    <a:pt x="29334" y="8514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2911200" y="27798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2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72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4442950" y="4540250"/>
              <a:ext cx="733350" cy="319750"/>
            </a:xfrm>
            <a:custGeom>
              <a:avLst/>
              <a:gdLst/>
              <a:ahLst/>
              <a:cxnLst/>
              <a:rect l="l" t="t" r="r" b="b"/>
              <a:pathLst>
                <a:path w="29334" h="12790" fill="none" extrusionOk="0">
                  <a:moveTo>
                    <a:pt x="14648" y="0"/>
                  </a:moveTo>
                  <a:lnTo>
                    <a:pt x="0" y="8440"/>
                  </a:lnTo>
                  <a:lnTo>
                    <a:pt x="7510" y="12790"/>
                  </a:lnTo>
                  <a:lnTo>
                    <a:pt x="21935" y="12790"/>
                  </a:lnTo>
                  <a:lnTo>
                    <a:pt x="29334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5019200" y="4760525"/>
              <a:ext cx="343000" cy="99475"/>
            </a:xfrm>
            <a:custGeom>
              <a:avLst/>
              <a:gdLst/>
              <a:ahLst/>
              <a:cxnLst/>
              <a:rect l="l" t="t" r="r" b="b"/>
              <a:pathLst>
                <a:path w="13720" h="3979" fill="none" extrusionOk="0">
                  <a:moveTo>
                    <a:pt x="1" y="3979"/>
                  </a:moveTo>
                  <a:lnTo>
                    <a:pt x="13719" y="3979"/>
                  </a:lnTo>
                  <a:lnTo>
                    <a:pt x="6841" y="1"/>
                  </a:lnTo>
                  <a:lnTo>
                    <a:pt x="1" y="39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6545350" y="4763325"/>
              <a:ext cx="333700" cy="96675"/>
            </a:xfrm>
            <a:custGeom>
              <a:avLst/>
              <a:gdLst/>
              <a:ahLst/>
              <a:cxnLst/>
              <a:rect l="l" t="t" r="r" b="b"/>
              <a:pathLst>
                <a:path w="13348" h="3867" fill="none" extrusionOk="0">
                  <a:moveTo>
                    <a:pt x="1" y="3867"/>
                  </a:moveTo>
                  <a:lnTo>
                    <a:pt x="13348" y="3867"/>
                  </a:lnTo>
                  <a:lnTo>
                    <a:pt x="6693" y="0"/>
                  </a:lnTo>
                  <a:lnTo>
                    <a:pt x="1" y="38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1771700" y="2998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5953300" y="23467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2532000" y="29992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2150925" y="2778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4255200" y="4759600"/>
              <a:ext cx="348550" cy="100400"/>
            </a:xfrm>
            <a:custGeom>
              <a:avLst/>
              <a:gdLst/>
              <a:ahLst/>
              <a:cxnLst/>
              <a:rect l="l" t="t" r="r" b="b"/>
              <a:pathLst>
                <a:path w="13942" h="4016" fill="none" extrusionOk="0">
                  <a:moveTo>
                    <a:pt x="0" y="4016"/>
                  </a:moveTo>
                  <a:lnTo>
                    <a:pt x="13942" y="4016"/>
                  </a:lnTo>
                  <a:lnTo>
                    <a:pt x="6990" y="0"/>
                  </a:lnTo>
                  <a:lnTo>
                    <a:pt x="0" y="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1201950" y="4754025"/>
              <a:ext cx="367150" cy="105975"/>
            </a:xfrm>
            <a:custGeom>
              <a:avLst/>
              <a:gdLst/>
              <a:ahLst/>
              <a:cxnLst/>
              <a:rect l="l" t="t" r="r" b="b"/>
              <a:pathLst>
                <a:path w="14686" h="4239" fill="none" extrusionOk="0">
                  <a:moveTo>
                    <a:pt x="1" y="4239"/>
                  </a:moveTo>
                  <a:lnTo>
                    <a:pt x="14686" y="4239"/>
                  </a:lnTo>
                  <a:lnTo>
                    <a:pt x="7325" y="0"/>
                  </a:lnTo>
                  <a:lnTo>
                    <a:pt x="1" y="42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1399000" y="4534675"/>
              <a:ext cx="733350" cy="325325"/>
            </a:xfrm>
            <a:custGeom>
              <a:avLst/>
              <a:gdLst/>
              <a:ahLst/>
              <a:cxnLst/>
              <a:rect l="l" t="t" r="r" b="b"/>
              <a:pathLst>
                <a:path w="29334" h="13013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7882" y="13013"/>
                  </a:lnTo>
                  <a:lnTo>
                    <a:pt x="21564" y="1301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437950" y="4753100"/>
              <a:ext cx="372725" cy="106900"/>
            </a:xfrm>
            <a:custGeom>
              <a:avLst/>
              <a:gdLst/>
              <a:ahLst/>
              <a:cxnLst/>
              <a:rect l="l" t="t" r="r" b="b"/>
              <a:pathLst>
                <a:path w="14909" h="4276" fill="none" extrusionOk="0">
                  <a:moveTo>
                    <a:pt x="0" y="4276"/>
                  </a:moveTo>
                  <a:lnTo>
                    <a:pt x="14909" y="4276"/>
                  </a:lnTo>
                  <a:lnTo>
                    <a:pt x="7436" y="0"/>
                  </a:lnTo>
                  <a:lnTo>
                    <a:pt x="0" y="4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637775" y="4533750"/>
              <a:ext cx="733350" cy="326250"/>
            </a:xfrm>
            <a:custGeom>
              <a:avLst/>
              <a:gdLst/>
              <a:ahLst/>
              <a:cxnLst/>
              <a:rect l="l" t="t" r="r" b="b"/>
              <a:pathLst>
                <a:path w="29334" h="13050" fill="none" extrusionOk="0">
                  <a:moveTo>
                    <a:pt x="14649" y="0"/>
                  </a:moveTo>
                  <a:lnTo>
                    <a:pt x="1" y="8440"/>
                  </a:lnTo>
                  <a:lnTo>
                    <a:pt x="7994" y="13050"/>
                  </a:lnTo>
                  <a:lnTo>
                    <a:pt x="21452" y="13050"/>
                  </a:lnTo>
                  <a:lnTo>
                    <a:pt x="29334" y="8477"/>
                  </a:lnTo>
                  <a:lnTo>
                    <a:pt x="14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3682650" y="4539325"/>
              <a:ext cx="733375" cy="320675"/>
            </a:xfrm>
            <a:custGeom>
              <a:avLst/>
              <a:gdLst/>
              <a:ahLst/>
              <a:cxnLst/>
              <a:rect l="l" t="t" r="r" b="b"/>
              <a:pathLst>
                <a:path w="29335" h="1282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7585" y="12827"/>
                  </a:lnTo>
                  <a:lnTo>
                    <a:pt x="21824" y="12827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1965025" y="4754950"/>
              <a:ext cx="362525" cy="105050"/>
            </a:xfrm>
            <a:custGeom>
              <a:avLst/>
              <a:gdLst/>
              <a:ahLst/>
              <a:cxnLst/>
              <a:rect l="l" t="t" r="r" b="b"/>
              <a:pathLst>
                <a:path w="14501" h="4202" fill="none" extrusionOk="0">
                  <a:moveTo>
                    <a:pt x="1" y="4202"/>
                  </a:moveTo>
                  <a:lnTo>
                    <a:pt x="14500" y="4202"/>
                  </a:lnTo>
                  <a:lnTo>
                    <a:pt x="7250" y="1"/>
                  </a:lnTo>
                  <a:lnTo>
                    <a:pt x="1" y="4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3492125" y="4757750"/>
              <a:ext cx="352275" cy="102250"/>
            </a:xfrm>
            <a:custGeom>
              <a:avLst/>
              <a:gdLst/>
              <a:ahLst/>
              <a:cxnLst/>
              <a:rect l="l" t="t" r="r" b="b"/>
              <a:pathLst>
                <a:path w="14091" h="4090" fill="none" extrusionOk="0">
                  <a:moveTo>
                    <a:pt x="0" y="4090"/>
                  </a:moveTo>
                  <a:lnTo>
                    <a:pt x="14091" y="4090"/>
                  </a:lnTo>
                  <a:lnTo>
                    <a:pt x="7064" y="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2160225" y="4536525"/>
              <a:ext cx="733350" cy="323475"/>
            </a:xfrm>
            <a:custGeom>
              <a:avLst/>
              <a:gdLst/>
              <a:ahLst/>
              <a:cxnLst/>
              <a:rect l="l" t="t" r="r" b="b"/>
              <a:pathLst>
                <a:path w="29334" h="12939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7807" y="12939"/>
                  </a:lnTo>
                  <a:lnTo>
                    <a:pt x="21638" y="12939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2921425" y="4537450"/>
              <a:ext cx="733375" cy="322550"/>
            </a:xfrm>
            <a:custGeom>
              <a:avLst/>
              <a:gdLst/>
              <a:ahLst/>
              <a:cxnLst/>
              <a:rect l="l" t="t" r="r" b="b"/>
              <a:pathLst>
                <a:path w="29335" h="12902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697" y="12902"/>
                  </a:lnTo>
                  <a:lnTo>
                    <a:pt x="21713" y="12902"/>
                  </a:lnTo>
                  <a:lnTo>
                    <a:pt x="29334" y="8515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2729050" y="4756800"/>
              <a:ext cx="356925" cy="103200"/>
            </a:xfrm>
            <a:custGeom>
              <a:avLst/>
              <a:gdLst/>
              <a:ahLst/>
              <a:cxnLst/>
              <a:rect l="l" t="t" r="r" b="b"/>
              <a:pathLst>
                <a:path w="14277" h="4128" fill="none" extrusionOk="0">
                  <a:moveTo>
                    <a:pt x="0" y="4128"/>
                  </a:moveTo>
                  <a:lnTo>
                    <a:pt x="14276" y="4128"/>
                  </a:lnTo>
                  <a:lnTo>
                    <a:pt x="7138" y="1"/>
                  </a:lnTo>
                  <a:lnTo>
                    <a:pt x="0" y="4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4431800" y="23439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5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3670575" y="2342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2148125" y="23393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2530125" y="25596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3291350" y="25614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2909350" y="23411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1768925" y="25586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1773575" y="3437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3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1391550" y="3216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1386900" y="23384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1389700" y="2777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4054425" y="30020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4815650" y="30029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3293225" y="3000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4433650" y="27826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3672425" y="2781750"/>
              <a:ext cx="733375" cy="422900"/>
            </a:xfrm>
            <a:custGeom>
              <a:avLst/>
              <a:gdLst/>
              <a:ahLst/>
              <a:cxnLst/>
              <a:rect l="l" t="t" r="r" b="b"/>
              <a:pathLst>
                <a:path w="29335" h="16916" fill="none" extrusionOk="0">
                  <a:moveTo>
                    <a:pt x="29334" y="8477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5192075" y="2344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2152775" y="3218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4812875" y="25642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4051650" y="2562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5194875" y="27845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5204150" y="4542100"/>
              <a:ext cx="733375" cy="317900"/>
            </a:xfrm>
            <a:custGeom>
              <a:avLst/>
              <a:gdLst/>
              <a:ahLst/>
              <a:cxnLst/>
              <a:rect l="l" t="t" r="r" b="b"/>
              <a:pathLst>
                <a:path w="29335" h="12716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437" y="12716"/>
                  </a:lnTo>
                  <a:lnTo>
                    <a:pt x="22010" y="127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4806350" y="1246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5185575" y="1026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5945875" y="10278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4424350" y="10250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5566650" y="12472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49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3283925" y="1243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7"/>
                  </a:move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3663125" y="10241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4045150" y="1244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3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6341800" y="388500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71" y="8477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6339950" y="344535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6337150" y="3005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2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2901925" y="10223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48" y="0"/>
                  </a:lnTo>
                  <a:lnTo>
                    <a:pt x="0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6332525" y="21274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6330650" y="1687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6327875" y="1248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4" y="8514"/>
                  </a:ln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6335300" y="25670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5951450" y="19071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685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252050" y="34342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249275" y="2995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253925" y="38738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246475" y="255587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256700" y="43134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" y="8439"/>
                  </a:move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6344600" y="43246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244625" y="21162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1380400" y="1019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77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2522700" y="12416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1761475" y="12407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2140700" y="10213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1001200" y="1238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5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5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241825" y="1676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621050" y="1458200"/>
              <a:ext cx="734275" cy="422925"/>
            </a:xfrm>
            <a:custGeom>
              <a:avLst/>
              <a:gdLst/>
              <a:ahLst/>
              <a:cxnLst/>
              <a:rect l="l" t="t" r="r" b="b"/>
              <a:pathLst>
                <a:path w="29371" h="16917" fill="none" extrusionOk="0">
                  <a:moveTo>
                    <a:pt x="29371" y="8477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619175" y="1018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1397125" y="40959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2143475" y="14610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1382275" y="14591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1764275" y="1679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628475" y="2776150"/>
              <a:ext cx="733375" cy="423875"/>
            </a:xfrm>
            <a:custGeom>
              <a:avLst/>
              <a:gdLst/>
              <a:ahLst/>
              <a:cxnLst/>
              <a:rect l="l" t="t" r="r" b="b"/>
              <a:pathLst>
                <a:path w="29335" h="16955" fill="none" extrusionOk="0">
                  <a:moveTo>
                    <a:pt x="14723" y="16954"/>
                  </a:move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623825" y="1896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77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626625" y="23365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6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1003050" y="16784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2904700" y="14619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2525500" y="16812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5187425" y="1466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5962600" y="4104350"/>
              <a:ext cx="734275" cy="422900"/>
            </a:xfrm>
            <a:custGeom>
              <a:avLst/>
              <a:gdLst/>
              <a:ahLst/>
              <a:cxnLst/>
              <a:rect l="l" t="t" r="r" b="b"/>
              <a:pathLst>
                <a:path w="29371" h="16916" fill="none" extrusionOk="0">
                  <a:moveTo>
                    <a:pt x="14648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71" y="8477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4808225" y="1685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4426225" y="14647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2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3665925" y="14637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4047000" y="1684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8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3285775" y="16822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2918650" y="40987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4061875" y="43199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3679875" y="40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4441075" y="41015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631275" y="3215800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1" y="0"/>
                  </a:lnTo>
                  <a:lnTo>
                    <a:pt x="0" y="8439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4822150" y="432182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71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5583375" y="43227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5202300" y="41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686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3300650" y="4319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5569425" y="1686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5948650" y="1467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633125" y="3654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1017000" y="4314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1778200" y="43162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2539425" y="4317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2157425" y="40969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4649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241825" y="855000"/>
              <a:ext cx="262125" cy="151525"/>
            </a:xfrm>
            <a:custGeom>
              <a:avLst/>
              <a:gdLst/>
              <a:ahLst/>
              <a:cxnLst/>
              <a:rect l="l" t="t" r="r" b="b"/>
              <a:pathLst>
                <a:path w="10485" h="6061" extrusionOk="0">
                  <a:moveTo>
                    <a:pt x="9407" y="0"/>
                  </a:moveTo>
                  <a:lnTo>
                    <a:pt x="1" y="5428"/>
                  </a:lnTo>
                  <a:lnTo>
                    <a:pt x="1" y="6060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7281475" y="4803275"/>
              <a:ext cx="98550" cy="56725"/>
            </a:xfrm>
            <a:custGeom>
              <a:avLst/>
              <a:gdLst/>
              <a:ahLst/>
              <a:cxnLst/>
              <a:rect l="l" t="t" r="r" b="b"/>
              <a:pathLst>
                <a:path w="3942" h="2269" extrusionOk="0">
                  <a:moveTo>
                    <a:pt x="3942" y="1"/>
                  </a:moveTo>
                  <a:lnTo>
                    <a:pt x="1" y="2269"/>
                  </a:lnTo>
                  <a:lnTo>
                    <a:pt x="1116" y="2269"/>
                  </a:lnTo>
                  <a:lnTo>
                    <a:pt x="3942" y="633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241825" y="855000"/>
              <a:ext cx="7138200" cy="4005000"/>
            </a:xfrm>
            <a:custGeom>
              <a:avLst/>
              <a:gdLst/>
              <a:ahLst/>
              <a:cxnLst/>
              <a:rect l="l" t="t" r="r" b="b"/>
              <a:pathLst>
                <a:path w="285528" h="160200" extrusionOk="0">
                  <a:moveTo>
                    <a:pt x="29706" y="6544"/>
                  </a:moveTo>
                  <a:lnTo>
                    <a:pt x="44428" y="15057"/>
                  </a:lnTo>
                  <a:lnTo>
                    <a:pt x="29817" y="23497"/>
                  </a:lnTo>
                  <a:lnTo>
                    <a:pt x="15095" y="14983"/>
                  </a:lnTo>
                  <a:lnTo>
                    <a:pt x="29706" y="6544"/>
                  </a:lnTo>
                  <a:close/>
                  <a:moveTo>
                    <a:pt x="60155" y="6581"/>
                  </a:moveTo>
                  <a:lnTo>
                    <a:pt x="74877" y="15095"/>
                  </a:lnTo>
                  <a:lnTo>
                    <a:pt x="60229" y="23534"/>
                  </a:lnTo>
                  <a:lnTo>
                    <a:pt x="45544" y="15057"/>
                  </a:lnTo>
                  <a:lnTo>
                    <a:pt x="60155" y="6581"/>
                  </a:lnTo>
                  <a:close/>
                  <a:moveTo>
                    <a:pt x="90603" y="6655"/>
                  </a:moveTo>
                  <a:lnTo>
                    <a:pt x="105326" y="15169"/>
                  </a:lnTo>
                  <a:lnTo>
                    <a:pt x="90678" y="23608"/>
                  </a:lnTo>
                  <a:lnTo>
                    <a:pt x="75955" y="15095"/>
                  </a:lnTo>
                  <a:lnTo>
                    <a:pt x="90603" y="6655"/>
                  </a:lnTo>
                  <a:close/>
                  <a:moveTo>
                    <a:pt x="121052" y="6692"/>
                  </a:moveTo>
                  <a:lnTo>
                    <a:pt x="135738" y="15206"/>
                  </a:lnTo>
                  <a:lnTo>
                    <a:pt x="121127" y="23645"/>
                  </a:lnTo>
                  <a:lnTo>
                    <a:pt x="106404" y="15169"/>
                  </a:lnTo>
                  <a:lnTo>
                    <a:pt x="121052" y="6692"/>
                  </a:lnTo>
                  <a:close/>
                  <a:moveTo>
                    <a:pt x="151464" y="6767"/>
                  </a:moveTo>
                  <a:lnTo>
                    <a:pt x="166186" y="15243"/>
                  </a:lnTo>
                  <a:lnTo>
                    <a:pt x="151575" y="23720"/>
                  </a:lnTo>
                  <a:lnTo>
                    <a:pt x="136853" y="15206"/>
                  </a:lnTo>
                  <a:lnTo>
                    <a:pt x="151464" y="6767"/>
                  </a:lnTo>
                  <a:close/>
                  <a:moveTo>
                    <a:pt x="181913" y="6804"/>
                  </a:moveTo>
                  <a:lnTo>
                    <a:pt x="196635" y="15318"/>
                  </a:lnTo>
                  <a:lnTo>
                    <a:pt x="182024" y="23757"/>
                  </a:lnTo>
                  <a:lnTo>
                    <a:pt x="167302" y="15243"/>
                  </a:lnTo>
                  <a:lnTo>
                    <a:pt x="181913" y="6804"/>
                  </a:lnTo>
                  <a:close/>
                  <a:moveTo>
                    <a:pt x="212361" y="6878"/>
                  </a:moveTo>
                  <a:lnTo>
                    <a:pt x="227084" y="15355"/>
                  </a:lnTo>
                  <a:lnTo>
                    <a:pt x="212436" y="23831"/>
                  </a:lnTo>
                  <a:lnTo>
                    <a:pt x="197750" y="15318"/>
                  </a:lnTo>
                  <a:lnTo>
                    <a:pt x="212361" y="6878"/>
                  </a:lnTo>
                  <a:close/>
                  <a:moveTo>
                    <a:pt x="242810" y="6915"/>
                  </a:moveTo>
                  <a:lnTo>
                    <a:pt x="257533" y="15429"/>
                  </a:lnTo>
                  <a:lnTo>
                    <a:pt x="242885" y="23869"/>
                  </a:lnTo>
                  <a:lnTo>
                    <a:pt x="228162" y="15355"/>
                  </a:lnTo>
                  <a:lnTo>
                    <a:pt x="242810" y="6915"/>
                  </a:lnTo>
                  <a:close/>
                  <a:moveTo>
                    <a:pt x="44986" y="15355"/>
                  </a:moveTo>
                  <a:lnTo>
                    <a:pt x="59709" y="23869"/>
                  </a:lnTo>
                  <a:lnTo>
                    <a:pt x="45060" y="32308"/>
                  </a:lnTo>
                  <a:lnTo>
                    <a:pt x="30375" y="23794"/>
                  </a:lnTo>
                  <a:lnTo>
                    <a:pt x="44986" y="15355"/>
                  </a:lnTo>
                  <a:close/>
                  <a:moveTo>
                    <a:pt x="75435" y="15429"/>
                  </a:moveTo>
                  <a:lnTo>
                    <a:pt x="90120" y="23906"/>
                  </a:lnTo>
                  <a:lnTo>
                    <a:pt x="75509" y="32345"/>
                  </a:lnTo>
                  <a:lnTo>
                    <a:pt x="60787" y="23869"/>
                  </a:lnTo>
                  <a:lnTo>
                    <a:pt x="75435" y="15429"/>
                  </a:lnTo>
                  <a:close/>
                  <a:moveTo>
                    <a:pt x="105846" y="15466"/>
                  </a:moveTo>
                  <a:lnTo>
                    <a:pt x="120569" y="23980"/>
                  </a:lnTo>
                  <a:lnTo>
                    <a:pt x="105958" y="32419"/>
                  </a:lnTo>
                  <a:lnTo>
                    <a:pt x="91235" y="23906"/>
                  </a:lnTo>
                  <a:lnTo>
                    <a:pt x="105846" y="15466"/>
                  </a:lnTo>
                  <a:close/>
                  <a:moveTo>
                    <a:pt x="136295" y="15541"/>
                  </a:moveTo>
                  <a:lnTo>
                    <a:pt x="151018" y="24017"/>
                  </a:lnTo>
                  <a:lnTo>
                    <a:pt x="136407" y="32457"/>
                  </a:lnTo>
                  <a:lnTo>
                    <a:pt x="121684" y="23980"/>
                  </a:lnTo>
                  <a:lnTo>
                    <a:pt x="136295" y="15541"/>
                  </a:lnTo>
                  <a:close/>
                  <a:moveTo>
                    <a:pt x="166744" y="15578"/>
                  </a:moveTo>
                  <a:lnTo>
                    <a:pt x="181466" y="24092"/>
                  </a:lnTo>
                  <a:lnTo>
                    <a:pt x="166856" y="32531"/>
                  </a:lnTo>
                  <a:lnTo>
                    <a:pt x="152133" y="24017"/>
                  </a:lnTo>
                  <a:lnTo>
                    <a:pt x="166744" y="15578"/>
                  </a:lnTo>
                  <a:close/>
                  <a:moveTo>
                    <a:pt x="197193" y="15652"/>
                  </a:moveTo>
                  <a:lnTo>
                    <a:pt x="211915" y="24129"/>
                  </a:lnTo>
                  <a:lnTo>
                    <a:pt x="197267" y="32568"/>
                  </a:lnTo>
                  <a:lnTo>
                    <a:pt x="182582" y="24092"/>
                  </a:lnTo>
                  <a:lnTo>
                    <a:pt x="197193" y="15652"/>
                  </a:lnTo>
                  <a:close/>
                  <a:moveTo>
                    <a:pt x="227642" y="15689"/>
                  </a:moveTo>
                  <a:lnTo>
                    <a:pt x="242327" y="24203"/>
                  </a:lnTo>
                  <a:lnTo>
                    <a:pt x="227716" y="32642"/>
                  </a:lnTo>
                  <a:lnTo>
                    <a:pt x="212993" y="24129"/>
                  </a:lnTo>
                  <a:lnTo>
                    <a:pt x="227642" y="15689"/>
                  </a:lnTo>
                  <a:close/>
                  <a:moveTo>
                    <a:pt x="258053" y="15727"/>
                  </a:moveTo>
                  <a:lnTo>
                    <a:pt x="272776" y="24240"/>
                  </a:lnTo>
                  <a:lnTo>
                    <a:pt x="258165" y="32680"/>
                  </a:lnTo>
                  <a:lnTo>
                    <a:pt x="243442" y="24203"/>
                  </a:lnTo>
                  <a:lnTo>
                    <a:pt x="258053" y="15727"/>
                  </a:lnTo>
                  <a:close/>
                  <a:moveTo>
                    <a:pt x="29817" y="24129"/>
                  </a:moveTo>
                  <a:lnTo>
                    <a:pt x="44540" y="32605"/>
                  </a:lnTo>
                  <a:lnTo>
                    <a:pt x="29892" y="41045"/>
                  </a:lnTo>
                  <a:lnTo>
                    <a:pt x="15169" y="32568"/>
                  </a:lnTo>
                  <a:lnTo>
                    <a:pt x="29817" y="24129"/>
                  </a:lnTo>
                  <a:close/>
                  <a:moveTo>
                    <a:pt x="60229" y="24166"/>
                  </a:moveTo>
                  <a:lnTo>
                    <a:pt x="74952" y="32680"/>
                  </a:lnTo>
                  <a:lnTo>
                    <a:pt x="60341" y="41119"/>
                  </a:lnTo>
                  <a:lnTo>
                    <a:pt x="45618" y="32605"/>
                  </a:lnTo>
                  <a:lnTo>
                    <a:pt x="60229" y="24166"/>
                  </a:lnTo>
                  <a:close/>
                  <a:moveTo>
                    <a:pt x="90678" y="24240"/>
                  </a:moveTo>
                  <a:lnTo>
                    <a:pt x="105400" y="32717"/>
                  </a:lnTo>
                  <a:lnTo>
                    <a:pt x="90789" y="41156"/>
                  </a:lnTo>
                  <a:lnTo>
                    <a:pt x="76067" y="32680"/>
                  </a:lnTo>
                  <a:lnTo>
                    <a:pt x="90678" y="24240"/>
                  </a:lnTo>
                  <a:close/>
                  <a:moveTo>
                    <a:pt x="121127" y="24277"/>
                  </a:moveTo>
                  <a:lnTo>
                    <a:pt x="135849" y="32791"/>
                  </a:lnTo>
                  <a:lnTo>
                    <a:pt x="121238" y="41231"/>
                  </a:lnTo>
                  <a:lnTo>
                    <a:pt x="106516" y="32717"/>
                  </a:lnTo>
                  <a:lnTo>
                    <a:pt x="121127" y="24277"/>
                  </a:lnTo>
                  <a:close/>
                  <a:moveTo>
                    <a:pt x="151575" y="24352"/>
                  </a:moveTo>
                  <a:lnTo>
                    <a:pt x="166298" y="32828"/>
                  </a:lnTo>
                  <a:lnTo>
                    <a:pt x="151650" y="41268"/>
                  </a:lnTo>
                  <a:lnTo>
                    <a:pt x="136964" y="32791"/>
                  </a:lnTo>
                  <a:lnTo>
                    <a:pt x="151575" y="24352"/>
                  </a:lnTo>
                  <a:close/>
                  <a:moveTo>
                    <a:pt x="182024" y="24389"/>
                  </a:moveTo>
                  <a:lnTo>
                    <a:pt x="196747" y="32903"/>
                  </a:lnTo>
                  <a:lnTo>
                    <a:pt x="182098" y="41342"/>
                  </a:lnTo>
                  <a:lnTo>
                    <a:pt x="167376" y="32828"/>
                  </a:lnTo>
                  <a:lnTo>
                    <a:pt x="182024" y="24389"/>
                  </a:lnTo>
                  <a:close/>
                  <a:moveTo>
                    <a:pt x="212436" y="24463"/>
                  </a:moveTo>
                  <a:lnTo>
                    <a:pt x="227158" y="32940"/>
                  </a:lnTo>
                  <a:lnTo>
                    <a:pt x="212547" y="41379"/>
                  </a:lnTo>
                  <a:lnTo>
                    <a:pt x="197825" y="32903"/>
                  </a:lnTo>
                  <a:lnTo>
                    <a:pt x="212436" y="24463"/>
                  </a:lnTo>
                  <a:close/>
                  <a:moveTo>
                    <a:pt x="242885" y="24501"/>
                  </a:moveTo>
                  <a:lnTo>
                    <a:pt x="257607" y="33014"/>
                  </a:lnTo>
                  <a:lnTo>
                    <a:pt x="242996" y="41454"/>
                  </a:lnTo>
                  <a:lnTo>
                    <a:pt x="228274" y="32940"/>
                  </a:lnTo>
                  <a:lnTo>
                    <a:pt x="242885" y="24501"/>
                  </a:lnTo>
                  <a:close/>
                  <a:moveTo>
                    <a:pt x="45060" y="32940"/>
                  </a:moveTo>
                  <a:lnTo>
                    <a:pt x="59783" y="41416"/>
                  </a:lnTo>
                  <a:lnTo>
                    <a:pt x="45172" y="49856"/>
                  </a:lnTo>
                  <a:lnTo>
                    <a:pt x="30449" y="41379"/>
                  </a:lnTo>
                  <a:lnTo>
                    <a:pt x="45060" y="32940"/>
                  </a:lnTo>
                  <a:close/>
                  <a:moveTo>
                    <a:pt x="75509" y="32977"/>
                  </a:moveTo>
                  <a:lnTo>
                    <a:pt x="90232" y="41491"/>
                  </a:lnTo>
                  <a:lnTo>
                    <a:pt x="75621" y="49930"/>
                  </a:lnTo>
                  <a:lnTo>
                    <a:pt x="60898" y="41416"/>
                  </a:lnTo>
                  <a:lnTo>
                    <a:pt x="75509" y="32977"/>
                  </a:lnTo>
                  <a:close/>
                  <a:moveTo>
                    <a:pt x="105958" y="33051"/>
                  </a:moveTo>
                  <a:lnTo>
                    <a:pt x="120680" y="41528"/>
                  </a:lnTo>
                  <a:lnTo>
                    <a:pt x="106070" y="49967"/>
                  </a:lnTo>
                  <a:lnTo>
                    <a:pt x="91347" y="41491"/>
                  </a:lnTo>
                  <a:lnTo>
                    <a:pt x="105958" y="33051"/>
                  </a:lnTo>
                  <a:close/>
                  <a:moveTo>
                    <a:pt x="136407" y="33089"/>
                  </a:moveTo>
                  <a:lnTo>
                    <a:pt x="151129" y="41602"/>
                  </a:lnTo>
                  <a:lnTo>
                    <a:pt x="136481" y="50042"/>
                  </a:lnTo>
                  <a:lnTo>
                    <a:pt x="121759" y="41528"/>
                  </a:lnTo>
                  <a:lnTo>
                    <a:pt x="136407" y="33089"/>
                  </a:lnTo>
                  <a:close/>
                  <a:moveTo>
                    <a:pt x="166856" y="33163"/>
                  </a:moveTo>
                  <a:lnTo>
                    <a:pt x="181541" y="41640"/>
                  </a:lnTo>
                  <a:lnTo>
                    <a:pt x="166930" y="50079"/>
                  </a:lnTo>
                  <a:lnTo>
                    <a:pt x="152207" y="41602"/>
                  </a:lnTo>
                  <a:lnTo>
                    <a:pt x="166856" y="33163"/>
                  </a:lnTo>
                  <a:close/>
                  <a:moveTo>
                    <a:pt x="197267" y="33200"/>
                  </a:moveTo>
                  <a:lnTo>
                    <a:pt x="211990" y="41714"/>
                  </a:lnTo>
                  <a:lnTo>
                    <a:pt x="197379" y="50153"/>
                  </a:lnTo>
                  <a:lnTo>
                    <a:pt x="182656" y="41640"/>
                  </a:lnTo>
                  <a:lnTo>
                    <a:pt x="197267" y="33200"/>
                  </a:lnTo>
                  <a:close/>
                  <a:moveTo>
                    <a:pt x="227716" y="33275"/>
                  </a:moveTo>
                  <a:lnTo>
                    <a:pt x="242438" y="41751"/>
                  </a:lnTo>
                  <a:lnTo>
                    <a:pt x="227827" y="50190"/>
                  </a:lnTo>
                  <a:lnTo>
                    <a:pt x="213105" y="41714"/>
                  </a:lnTo>
                  <a:lnTo>
                    <a:pt x="227716" y="33275"/>
                  </a:lnTo>
                  <a:close/>
                  <a:moveTo>
                    <a:pt x="258165" y="33312"/>
                  </a:moveTo>
                  <a:lnTo>
                    <a:pt x="272887" y="41825"/>
                  </a:lnTo>
                  <a:lnTo>
                    <a:pt x="258276" y="50265"/>
                  </a:lnTo>
                  <a:lnTo>
                    <a:pt x="243554" y="41751"/>
                  </a:lnTo>
                  <a:lnTo>
                    <a:pt x="258165" y="33312"/>
                  </a:lnTo>
                  <a:close/>
                  <a:moveTo>
                    <a:pt x="29892" y="41677"/>
                  </a:moveTo>
                  <a:lnTo>
                    <a:pt x="44614" y="50190"/>
                  </a:lnTo>
                  <a:lnTo>
                    <a:pt x="30003" y="58630"/>
                  </a:lnTo>
                  <a:lnTo>
                    <a:pt x="15281" y="50153"/>
                  </a:lnTo>
                  <a:lnTo>
                    <a:pt x="29892" y="41677"/>
                  </a:lnTo>
                  <a:close/>
                  <a:moveTo>
                    <a:pt x="60341" y="41751"/>
                  </a:moveTo>
                  <a:lnTo>
                    <a:pt x="75063" y="50265"/>
                  </a:lnTo>
                  <a:lnTo>
                    <a:pt x="60452" y="58704"/>
                  </a:lnTo>
                  <a:lnTo>
                    <a:pt x="45730" y="50190"/>
                  </a:lnTo>
                  <a:lnTo>
                    <a:pt x="60341" y="41751"/>
                  </a:lnTo>
                  <a:close/>
                  <a:moveTo>
                    <a:pt x="90789" y="41788"/>
                  </a:moveTo>
                  <a:lnTo>
                    <a:pt x="105512" y="50302"/>
                  </a:lnTo>
                  <a:lnTo>
                    <a:pt x="90864" y="58741"/>
                  </a:lnTo>
                  <a:lnTo>
                    <a:pt x="76178" y="50265"/>
                  </a:lnTo>
                  <a:lnTo>
                    <a:pt x="90789" y="41788"/>
                  </a:lnTo>
                  <a:close/>
                  <a:moveTo>
                    <a:pt x="121238" y="41863"/>
                  </a:moveTo>
                  <a:lnTo>
                    <a:pt x="135923" y="50339"/>
                  </a:lnTo>
                  <a:lnTo>
                    <a:pt x="121312" y="58816"/>
                  </a:lnTo>
                  <a:lnTo>
                    <a:pt x="106590" y="50302"/>
                  </a:lnTo>
                  <a:lnTo>
                    <a:pt x="121238" y="41863"/>
                  </a:lnTo>
                  <a:close/>
                  <a:moveTo>
                    <a:pt x="151650" y="41900"/>
                  </a:moveTo>
                  <a:lnTo>
                    <a:pt x="166372" y="50414"/>
                  </a:lnTo>
                  <a:lnTo>
                    <a:pt x="151761" y="58853"/>
                  </a:lnTo>
                  <a:lnTo>
                    <a:pt x="137039" y="50339"/>
                  </a:lnTo>
                  <a:lnTo>
                    <a:pt x="151650" y="41900"/>
                  </a:lnTo>
                  <a:close/>
                  <a:moveTo>
                    <a:pt x="182098" y="41974"/>
                  </a:moveTo>
                  <a:lnTo>
                    <a:pt x="196821" y="50451"/>
                  </a:lnTo>
                  <a:lnTo>
                    <a:pt x="182210" y="58890"/>
                  </a:lnTo>
                  <a:lnTo>
                    <a:pt x="167488" y="50414"/>
                  </a:lnTo>
                  <a:lnTo>
                    <a:pt x="182098" y="41974"/>
                  </a:lnTo>
                  <a:close/>
                  <a:moveTo>
                    <a:pt x="212547" y="42011"/>
                  </a:moveTo>
                  <a:lnTo>
                    <a:pt x="227270" y="50525"/>
                  </a:lnTo>
                  <a:lnTo>
                    <a:pt x="212659" y="58964"/>
                  </a:lnTo>
                  <a:lnTo>
                    <a:pt x="197936" y="50451"/>
                  </a:lnTo>
                  <a:lnTo>
                    <a:pt x="212547" y="42011"/>
                  </a:lnTo>
                  <a:close/>
                  <a:moveTo>
                    <a:pt x="242996" y="42086"/>
                  </a:moveTo>
                  <a:lnTo>
                    <a:pt x="257719" y="50562"/>
                  </a:lnTo>
                  <a:lnTo>
                    <a:pt x="243070" y="59002"/>
                  </a:lnTo>
                  <a:lnTo>
                    <a:pt x="228385" y="50525"/>
                  </a:lnTo>
                  <a:lnTo>
                    <a:pt x="242996" y="42086"/>
                  </a:lnTo>
                  <a:close/>
                  <a:moveTo>
                    <a:pt x="14723" y="50451"/>
                  </a:moveTo>
                  <a:lnTo>
                    <a:pt x="29446" y="58964"/>
                  </a:lnTo>
                  <a:lnTo>
                    <a:pt x="14835" y="67404"/>
                  </a:lnTo>
                  <a:lnTo>
                    <a:pt x="112" y="58890"/>
                  </a:lnTo>
                  <a:lnTo>
                    <a:pt x="14723" y="50451"/>
                  </a:lnTo>
                  <a:close/>
                  <a:moveTo>
                    <a:pt x="45172" y="50525"/>
                  </a:moveTo>
                  <a:lnTo>
                    <a:pt x="59894" y="59002"/>
                  </a:lnTo>
                  <a:lnTo>
                    <a:pt x="45246" y="67441"/>
                  </a:lnTo>
                  <a:lnTo>
                    <a:pt x="30561" y="58964"/>
                  </a:lnTo>
                  <a:lnTo>
                    <a:pt x="45172" y="50525"/>
                  </a:lnTo>
                  <a:close/>
                  <a:moveTo>
                    <a:pt x="75621" y="50562"/>
                  </a:moveTo>
                  <a:lnTo>
                    <a:pt x="90343" y="59076"/>
                  </a:lnTo>
                  <a:lnTo>
                    <a:pt x="75695" y="67515"/>
                  </a:lnTo>
                  <a:lnTo>
                    <a:pt x="60973" y="59002"/>
                  </a:lnTo>
                  <a:lnTo>
                    <a:pt x="75621" y="50562"/>
                  </a:lnTo>
                  <a:close/>
                  <a:moveTo>
                    <a:pt x="106070" y="50637"/>
                  </a:moveTo>
                  <a:lnTo>
                    <a:pt x="120755" y="59113"/>
                  </a:lnTo>
                  <a:lnTo>
                    <a:pt x="106144" y="67552"/>
                  </a:lnTo>
                  <a:lnTo>
                    <a:pt x="91421" y="59076"/>
                  </a:lnTo>
                  <a:lnTo>
                    <a:pt x="106070" y="50637"/>
                  </a:lnTo>
                  <a:close/>
                  <a:moveTo>
                    <a:pt x="136481" y="50674"/>
                  </a:moveTo>
                  <a:lnTo>
                    <a:pt x="151204" y="59187"/>
                  </a:lnTo>
                  <a:lnTo>
                    <a:pt x="136593" y="67627"/>
                  </a:lnTo>
                  <a:lnTo>
                    <a:pt x="121870" y="59113"/>
                  </a:lnTo>
                  <a:lnTo>
                    <a:pt x="136481" y="50674"/>
                  </a:lnTo>
                  <a:close/>
                  <a:moveTo>
                    <a:pt x="166930" y="50748"/>
                  </a:moveTo>
                  <a:lnTo>
                    <a:pt x="181652" y="59225"/>
                  </a:lnTo>
                  <a:lnTo>
                    <a:pt x="167041" y="67664"/>
                  </a:lnTo>
                  <a:lnTo>
                    <a:pt x="152319" y="59187"/>
                  </a:lnTo>
                  <a:lnTo>
                    <a:pt x="166930" y="50748"/>
                  </a:lnTo>
                  <a:close/>
                  <a:moveTo>
                    <a:pt x="197379" y="50785"/>
                  </a:moveTo>
                  <a:lnTo>
                    <a:pt x="212101" y="59299"/>
                  </a:lnTo>
                  <a:lnTo>
                    <a:pt x="197453" y="67738"/>
                  </a:lnTo>
                  <a:lnTo>
                    <a:pt x="182768" y="59225"/>
                  </a:lnTo>
                  <a:lnTo>
                    <a:pt x="197379" y="50785"/>
                  </a:lnTo>
                  <a:close/>
                  <a:moveTo>
                    <a:pt x="227827" y="50822"/>
                  </a:moveTo>
                  <a:lnTo>
                    <a:pt x="242550" y="59336"/>
                  </a:lnTo>
                  <a:lnTo>
                    <a:pt x="227902" y="67776"/>
                  </a:lnTo>
                  <a:lnTo>
                    <a:pt x="213179" y="59299"/>
                  </a:lnTo>
                  <a:lnTo>
                    <a:pt x="227827" y="50822"/>
                  </a:lnTo>
                  <a:close/>
                  <a:moveTo>
                    <a:pt x="258276" y="50897"/>
                  </a:moveTo>
                  <a:lnTo>
                    <a:pt x="272962" y="59373"/>
                  </a:lnTo>
                  <a:lnTo>
                    <a:pt x="258351" y="67850"/>
                  </a:lnTo>
                  <a:lnTo>
                    <a:pt x="243628" y="59336"/>
                  </a:lnTo>
                  <a:lnTo>
                    <a:pt x="258276" y="50897"/>
                  </a:lnTo>
                  <a:close/>
                  <a:moveTo>
                    <a:pt x="30003" y="59262"/>
                  </a:moveTo>
                  <a:lnTo>
                    <a:pt x="44726" y="67776"/>
                  </a:lnTo>
                  <a:lnTo>
                    <a:pt x="30078" y="76215"/>
                  </a:lnTo>
                  <a:lnTo>
                    <a:pt x="15392" y="67701"/>
                  </a:lnTo>
                  <a:lnTo>
                    <a:pt x="30003" y="59262"/>
                  </a:lnTo>
                  <a:close/>
                  <a:moveTo>
                    <a:pt x="60452" y="59336"/>
                  </a:moveTo>
                  <a:lnTo>
                    <a:pt x="75137" y="67813"/>
                  </a:lnTo>
                  <a:lnTo>
                    <a:pt x="60526" y="76252"/>
                  </a:lnTo>
                  <a:lnTo>
                    <a:pt x="45804" y="67776"/>
                  </a:lnTo>
                  <a:lnTo>
                    <a:pt x="60452" y="59336"/>
                  </a:lnTo>
                  <a:close/>
                  <a:moveTo>
                    <a:pt x="90864" y="59373"/>
                  </a:moveTo>
                  <a:lnTo>
                    <a:pt x="105586" y="67887"/>
                  </a:lnTo>
                  <a:lnTo>
                    <a:pt x="90975" y="76326"/>
                  </a:lnTo>
                  <a:lnTo>
                    <a:pt x="76253" y="67813"/>
                  </a:lnTo>
                  <a:lnTo>
                    <a:pt x="90864" y="59373"/>
                  </a:lnTo>
                  <a:close/>
                  <a:moveTo>
                    <a:pt x="121312" y="59448"/>
                  </a:moveTo>
                  <a:lnTo>
                    <a:pt x="136035" y="67924"/>
                  </a:lnTo>
                  <a:lnTo>
                    <a:pt x="121424" y="76364"/>
                  </a:lnTo>
                  <a:lnTo>
                    <a:pt x="106702" y="67887"/>
                  </a:lnTo>
                  <a:lnTo>
                    <a:pt x="121312" y="59448"/>
                  </a:lnTo>
                  <a:close/>
                  <a:moveTo>
                    <a:pt x="151761" y="59485"/>
                  </a:moveTo>
                  <a:lnTo>
                    <a:pt x="166484" y="67999"/>
                  </a:lnTo>
                  <a:lnTo>
                    <a:pt x="151873" y="76438"/>
                  </a:lnTo>
                  <a:lnTo>
                    <a:pt x="137150" y="67924"/>
                  </a:lnTo>
                  <a:lnTo>
                    <a:pt x="151761" y="59485"/>
                  </a:lnTo>
                  <a:close/>
                  <a:moveTo>
                    <a:pt x="182210" y="59559"/>
                  </a:moveTo>
                  <a:lnTo>
                    <a:pt x="196933" y="68036"/>
                  </a:lnTo>
                  <a:lnTo>
                    <a:pt x="182284" y="76475"/>
                  </a:lnTo>
                  <a:lnTo>
                    <a:pt x="167599" y="67999"/>
                  </a:lnTo>
                  <a:lnTo>
                    <a:pt x="182210" y="59559"/>
                  </a:lnTo>
                  <a:close/>
                  <a:moveTo>
                    <a:pt x="212659" y="59596"/>
                  </a:moveTo>
                  <a:lnTo>
                    <a:pt x="227344" y="68110"/>
                  </a:lnTo>
                  <a:lnTo>
                    <a:pt x="212733" y="76550"/>
                  </a:lnTo>
                  <a:lnTo>
                    <a:pt x="198011" y="68036"/>
                  </a:lnTo>
                  <a:lnTo>
                    <a:pt x="212659" y="59596"/>
                  </a:lnTo>
                  <a:close/>
                  <a:moveTo>
                    <a:pt x="243070" y="59671"/>
                  </a:moveTo>
                  <a:lnTo>
                    <a:pt x="257793" y="68147"/>
                  </a:lnTo>
                  <a:lnTo>
                    <a:pt x="243182" y="76587"/>
                  </a:lnTo>
                  <a:lnTo>
                    <a:pt x="228459" y="68110"/>
                  </a:lnTo>
                  <a:lnTo>
                    <a:pt x="243070" y="59671"/>
                  </a:lnTo>
                  <a:close/>
                  <a:moveTo>
                    <a:pt x="14835" y="68036"/>
                  </a:moveTo>
                  <a:lnTo>
                    <a:pt x="29557" y="76512"/>
                  </a:lnTo>
                  <a:lnTo>
                    <a:pt x="14909" y="84952"/>
                  </a:lnTo>
                  <a:lnTo>
                    <a:pt x="187" y="76475"/>
                  </a:lnTo>
                  <a:lnTo>
                    <a:pt x="14835" y="68036"/>
                  </a:lnTo>
                  <a:close/>
                  <a:moveTo>
                    <a:pt x="45246" y="68073"/>
                  </a:moveTo>
                  <a:lnTo>
                    <a:pt x="59969" y="76587"/>
                  </a:lnTo>
                  <a:lnTo>
                    <a:pt x="45358" y="85026"/>
                  </a:lnTo>
                  <a:lnTo>
                    <a:pt x="30635" y="76512"/>
                  </a:lnTo>
                  <a:lnTo>
                    <a:pt x="45246" y="68073"/>
                  </a:lnTo>
                  <a:close/>
                  <a:moveTo>
                    <a:pt x="75695" y="68147"/>
                  </a:moveTo>
                  <a:lnTo>
                    <a:pt x="90418" y="76624"/>
                  </a:lnTo>
                  <a:lnTo>
                    <a:pt x="75807" y="85063"/>
                  </a:lnTo>
                  <a:lnTo>
                    <a:pt x="61084" y="76587"/>
                  </a:lnTo>
                  <a:lnTo>
                    <a:pt x="75695" y="68147"/>
                  </a:lnTo>
                  <a:close/>
                  <a:moveTo>
                    <a:pt x="106144" y="68185"/>
                  </a:moveTo>
                  <a:lnTo>
                    <a:pt x="120866" y="76698"/>
                  </a:lnTo>
                  <a:lnTo>
                    <a:pt x="106255" y="85138"/>
                  </a:lnTo>
                  <a:lnTo>
                    <a:pt x="91533" y="76624"/>
                  </a:lnTo>
                  <a:lnTo>
                    <a:pt x="106144" y="68185"/>
                  </a:lnTo>
                  <a:close/>
                  <a:moveTo>
                    <a:pt x="136593" y="68259"/>
                  </a:moveTo>
                  <a:lnTo>
                    <a:pt x="151315" y="76735"/>
                  </a:lnTo>
                  <a:lnTo>
                    <a:pt x="136667" y="85175"/>
                  </a:lnTo>
                  <a:lnTo>
                    <a:pt x="121982" y="76698"/>
                  </a:lnTo>
                  <a:lnTo>
                    <a:pt x="136593" y="68259"/>
                  </a:lnTo>
                  <a:close/>
                  <a:moveTo>
                    <a:pt x="167041" y="68296"/>
                  </a:moveTo>
                  <a:lnTo>
                    <a:pt x="181764" y="76810"/>
                  </a:lnTo>
                  <a:lnTo>
                    <a:pt x="167116" y="85249"/>
                  </a:lnTo>
                  <a:lnTo>
                    <a:pt x="152393" y="76735"/>
                  </a:lnTo>
                  <a:lnTo>
                    <a:pt x="167041" y="68296"/>
                  </a:lnTo>
                  <a:close/>
                  <a:moveTo>
                    <a:pt x="197453" y="68370"/>
                  </a:moveTo>
                  <a:lnTo>
                    <a:pt x="212175" y="76847"/>
                  </a:lnTo>
                  <a:lnTo>
                    <a:pt x="197565" y="85286"/>
                  </a:lnTo>
                  <a:lnTo>
                    <a:pt x="182842" y="76810"/>
                  </a:lnTo>
                  <a:lnTo>
                    <a:pt x="197453" y="68370"/>
                  </a:lnTo>
                  <a:close/>
                  <a:moveTo>
                    <a:pt x="227902" y="68408"/>
                  </a:moveTo>
                  <a:lnTo>
                    <a:pt x="242624" y="76921"/>
                  </a:lnTo>
                  <a:lnTo>
                    <a:pt x="228013" y="85361"/>
                  </a:lnTo>
                  <a:lnTo>
                    <a:pt x="213291" y="76847"/>
                  </a:lnTo>
                  <a:lnTo>
                    <a:pt x="227902" y="68408"/>
                  </a:lnTo>
                  <a:close/>
                  <a:moveTo>
                    <a:pt x="258351" y="68482"/>
                  </a:moveTo>
                  <a:lnTo>
                    <a:pt x="273073" y="76958"/>
                  </a:lnTo>
                  <a:lnTo>
                    <a:pt x="258462" y="85398"/>
                  </a:lnTo>
                  <a:lnTo>
                    <a:pt x="243740" y="76921"/>
                  </a:lnTo>
                  <a:lnTo>
                    <a:pt x="258351" y="68482"/>
                  </a:lnTo>
                  <a:close/>
                  <a:moveTo>
                    <a:pt x="30078" y="76847"/>
                  </a:moveTo>
                  <a:lnTo>
                    <a:pt x="44800" y="85323"/>
                  </a:lnTo>
                  <a:lnTo>
                    <a:pt x="30189" y="93800"/>
                  </a:lnTo>
                  <a:lnTo>
                    <a:pt x="15467" y="85286"/>
                  </a:lnTo>
                  <a:lnTo>
                    <a:pt x="30078" y="76847"/>
                  </a:lnTo>
                  <a:close/>
                  <a:moveTo>
                    <a:pt x="60526" y="76884"/>
                  </a:moveTo>
                  <a:lnTo>
                    <a:pt x="75249" y="85398"/>
                  </a:lnTo>
                  <a:lnTo>
                    <a:pt x="60638" y="93837"/>
                  </a:lnTo>
                  <a:lnTo>
                    <a:pt x="45916" y="85323"/>
                  </a:lnTo>
                  <a:lnTo>
                    <a:pt x="60526" y="76884"/>
                  </a:lnTo>
                  <a:close/>
                  <a:moveTo>
                    <a:pt x="90975" y="76958"/>
                  </a:moveTo>
                  <a:lnTo>
                    <a:pt x="105698" y="85435"/>
                  </a:lnTo>
                  <a:lnTo>
                    <a:pt x="91087" y="93912"/>
                  </a:lnTo>
                  <a:lnTo>
                    <a:pt x="76364" y="85398"/>
                  </a:lnTo>
                  <a:lnTo>
                    <a:pt x="90975" y="76958"/>
                  </a:lnTo>
                  <a:close/>
                  <a:moveTo>
                    <a:pt x="121424" y="76996"/>
                  </a:moveTo>
                  <a:lnTo>
                    <a:pt x="136147" y="85509"/>
                  </a:lnTo>
                  <a:lnTo>
                    <a:pt x="121498" y="93949"/>
                  </a:lnTo>
                  <a:lnTo>
                    <a:pt x="106776" y="85435"/>
                  </a:lnTo>
                  <a:lnTo>
                    <a:pt x="121424" y="76996"/>
                  </a:lnTo>
                  <a:close/>
                  <a:moveTo>
                    <a:pt x="151873" y="77070"/>
                  </a:moveTo>
                  <a:lnTo>
                    <a:pt x="166558" y="85547"/>
                  </a:lnTo>
                  <a:lnTo>
                    <a:pt x="151947" y="93986"/>
                  </a:lnTo>
                  <a:lnTo>
                    <a:pt x="137225" y="85509"/>
                  </a:lnTo>
                  <a:lnTo>
                    <a:pt x="151873" y="77070"/>
                  </a:lnTo>
                  <a:close/>
                  <a:moveTo>
                    <a:pt x="182284" y="77107"/>
                  </a:moveTo>
                  <a:lnTo>
                    <a:pt x="197007" y="85621"/>
                  </a:lnTo>
                  <a:lnTo>
                    <a:pt x="182396" y="94060"/>
                  </a:lnTo>
                  <a:lnTo>
                    <a:pt x="167673" y="85547"/>
                  </a:lnTo>
                  <a:lnTo>
                    <a:pt x="182284" y="77107"/>
                  </a:lnTo>
                  <a:close/>
                  <a:moveTo>
                    <a:pt x="212733" y="77182"/>
                  </a:moveTo>
                  <a:lnTo>
                    <a:pt x="227456" y="85658"/>
                  </a:lnTo>
                  <a:lnTo>
                    <a:pt x="212845" y="94097"/>
                  </a:lnTo>
                  <a:lnTo>
                    <a:pt x="198122" y="85621"/>
                  </a:lnTo>
                  <a:lnTo>
                    <a:pt x="212733" y="77182"/>
                  </a:lnTo>
                  <a:close/>
                  <a:moveTo>
                    <a:pt x="243182" y="77219"/>
                  </a:moveTo>
                  <a:lnTo>
                    <a:pt x="257904" y="85732"/>
                  </a:lnTo>
                  <a:lnTo>
                    <a:pt x="243293" y="94172"/>
                  </a:lnTo>
                  <a:lnTo>
                    <a:pt x="228571" y="85658"/>
                  </a:lnTo>
                  <a:lnTo>
                    <a:pt x="243182" y="77219"/>
                  </a:lnTo>
                  <a:close/>
                  <a:moveTo>
                    <a:pt x="14909" y="85621"/>
                  </a:moveTo>
                  <a:lnTo>
                    <a:pt x="29632" y="94097"/>
                  </a:lnTo>
                  <a:lnTo>
                    <a:pt x="15021" y="102537"/>
                  </a:lnTo>
                  <a:lnTo>
                    <a:pt x="298" y="94060"/>
                  </a:lnTo>
                  <a:lnTo>
                    <a:pt x="14909" y="85621"/>
                  </a:lnTo>
                  <a:close/>
                  <a:moveTo>
                    <a:pt x="45358" y="85658"/>
                  </a:moveTo>
                  <a:lnTo>
                    <a:pt x="60080" y="94172"/>
                  </a:lnTo>
                  <a:lnTo>
                    <a:pt x="45469" y="102611"/>
                  </a:lnTo>
                  <a:lnTo>
                    <a:pt x="30747" y="94097"/>
                  </a:lnTo>
                  <a:lnTo>
                    <a:pt x="45358" y="85658"/>
                  </a:lnTo>
                  <a:close/>
                  <a:moveTo>
                    <a:pt x="75807" y="85732"/>
                  </a:moveTo>
                  <a:lnTo>
                    <a:pt x="90529" y="94209"/>
                  </a:lnTo>
                  <a:lnTo>
                    <a:pt x="75881" y="102648"/>
                  </a:lnTo>
                  <a:lnTo>
                    <a:pt x="61196" y="94172"/>
                  </a:lnTo>
                  <a:lnTo>
                    <a:pt x="75807" y="85732"/>
                  </a:lnTo>
                  <a:close/>
                  <a:moveTo>
                    <a:pt x="106255" y="85770"/>
                  </a:moveTo>
                  <a:lnTo>
                    <a:pt x="120978" y="94283"/>
                  </a:lnTo>
                  <a:lnTo>
                    <a:pt x="106330" y="102723"/>
                  </a:lnTo>
                  <a:lnTo>
                    <a:pt x="91607" y="94209"/>
                  </a:lnTo>
                  <a:lnTo>
                    <a:pt x="106255" y="85770"/>
                  </a:lnTo>
                  <a:close/>
                  <a:moveTo>
                    <a:pt x="136667" y="85807"/>
                  </a:moveTo>
                  <a:lnTo>
                    <a:pt x="151389" y="94321"/>
                  </a:lnTo>
                  <a:lnTo>
                    <a:pt x="136779" y="102760"/>
                  </a:lnTo>
                  <a:lnTo>
                    <a:pt x="122056" y="94283"/>
                  </a:lnTo>
                  <a:lnTo>
                    <a:pt x="136667" y="85807"/>
                  </a:lnTo>
                  <a:close/>
                  <a:moveTo>
                    <a:pt x="167116" y="85881"/>
                  </a:moveTo>
                  <a:lnTo>
                    <a:pt x="181838" y="94395"/>
                  </a:lnTo>
                  <a:lnTo>
                    <a:pt x="167227" y="102834"/>
                  </a:lnTo>
                  <a:lnTo>
                    <a:pt x="152505" y="94321"/>
                  </a:lnTo>
                  <a:lnTo>
                    <a:pt x="167116" y="85881"/>
                  </a:lnTo>
                  <a:close/>
                  <a:moveTo>
                    <a:pt x="197565" y="85918"/>
                  </a:moveTo>
                  <a:lnTo>
                    <a:pt x="212287" y="94432"/>
                  </a:lnTo>
                  <a:lnTo>
                    <a:pt x="197676" y="102871"/>
                  </a:lnTo>
                  <a:lnTo>
                    <a:pt x="182954" y="94395"/>
                  </a:lnTo>
                  <a:lnTo>
                    <a:pt x="197565" y="85918"/>
                  </a:lnTo>
                  <a:close/>
                  <a:moveTo>
                    <a:pt x="228013" y="85993"/>
                  </a:moveTo>
                  <a:lnTo>
                    <a:pt x="242736" y="94469"/>
                  </a:lnTo>
                  <a:lnTo>
                    <a:pt x="228088" y="102946"/>
                  </a:lnTo>
                  <a:lnTo>
                    <a:pt x="213402" y="94432"/>
                  </a:lnTo>
                  <a:lnTo>
                    <a:pt x="228013" y="85993"/>
                  </a:lnTo>
                  <a:close/>
                  <a:moveTo>
                    <a:pt x="258462" y="86030"/>
                  </a:moveTo>
                  <a:lnTo>
                    <a:pt x="273185" y="94544"/>
                  </a:lnTo>
                  <a:lnTo>
                    <a:pt x="258536" y="102983"/>
                  </a:lnTo>
                  <a:lnTo>
                    <a:pt x="243814" y="94469"/>
                  </a:lnTo>
                  <a:lnTo>
                    <a:pt x="258462" y="86030"/>
                  </a:lnTo>
                  <a:close/>
                  <a:moveTo>
                    <a:pt x="30189" y="94432"/>
                  </a:moveTo>
                  <a:lnTo>
                    <a:pt x="44912" y="102909"/>
                  </a:lnTo>
                  <a:lnTo>
                    <a:pt x="30264" y="111348"/>
                  </a:lnTo>
                  <a:lnTo>
                    <a:pt x="15578" y="102871"/>
                  </a:lnTo>
                  <a:lnTo>
                    <a:pt x="30189" y="94432"/>
                  </a:lnTo>
                  <a:close/>
                  <a:moveTo>
                    <a:pt x="60638" y="94469"/>
                  </a:moveTo>
                  <a:lnTo>
                    <a:pt x="75360" y="102983"/>
                  </a:lnTo>
                  <a:lnTo>
                    <a:pt x="60712" y="111422"/>
                  </a:lnTo>
                  <a:lnTo>
                    <a:pt x="45990" y="102909"/>
                  </a:lnTo>
                  <a:lnTo>
                    <a:pt x="60638" y="94469"/>
                  </a:lnTo>
                  <a:close/>
                  <a:moveTo>
                    <a:pt x="91087" y="94544"/>
                  </a:moveTo>
                  <a:lnTo>
                    <a:pt x="105772" y="103020"/>
                  </a:lnTo>
                  <a:lnTo>
                    <a:pt x="91161" y="111460"/>
                  </a:lnTo>
                  <a:lnTo>
                    <a:pt x="76439" y="102983"/>
                  </a:lnTo>
                  <a:lnTo>
                    <a:pt x="91087" y="94544"/>
                  </a:lnTo>
                  <a:close/>
                  <a:moveTo>
                    <a:pt x="121498" y="94581"/>
                  </a:moveTo>
                  <a:lnTo>
                    <a:pt x="136221" y="103094"/>
                  </a:lnTo>
                  <a:lnTo>
                    <a:pt x="121610" y="111534"/>
                  </a:lnTo>
                  <a:lnTo>
                    <a:pt x="106887" y="103020"/>
                  </a:lnTo>
                  <a:lnTo>
                    <a:pt x="121498" y="94581"/>
                  </a:lnTo>
                  <a:close/>
                  <a:moveTo>
                    <a:pt x="151947" y="94655"/>
                  </a:moveTo>
                  <a:lnTo>
                    <a:pt x="166670" y="103132"/>
                  </a:lnTo>
                  <a:lnTo>
                    <a:pt x="152059" y="111571"/>
                  </a:lnTo>
                  <a:lnTo>
                    <a:pt x="137336" y="103094"/>
                  </a:lnTo>
                  <a:lnTo>
                    <a:pt x="151947" y="94655"/>
                  </a:lnTo>
                  <a:close/>
                  <a:moveTo>
                    <a:pt x="182396" y="94692"/>
                  </a:moveTo>
                  <a:lnTo>
                    <a:pt x="197118" y="103206"/>
                  </a:lnTo>
                  <a:lnTo>
                    <a:pt x="182470" y="111645"/>
                  </a:lnTo>
                  <a:lnTo>
                    <a:pt x="167785" y="103132"/>
                  </a:lnTo>
                  <a:lnTo>
                    <a:pt x="182396" y="94692"/>
                  </a:lnTo>
                  <a:close/>
                  <a:moveTo>
                    <a:pt x="212845" y="94767"/>
                  </a:moveTo>
                  <a:lnTo>
                    <a:pt x="227567" y="103243"/>
                  </a:lnTo>
                  <a:lnTo>
                    <a:pt x="212919" y="111683"/>
                  </a:lnTo>
                  <a:lnTo>
                    <a:pt x="198197" y="103206"/>
                  </a:lnTo>
                  <a:lnTo>
                    <a:pt x="212845" y="94767"/>
                  </a:lnTo>
                  <a:close/>
                  <a:moveTo>
                    <a:pt x="243293" y="94804"/>
                  </a:moveTo>
                  <a:lnTo>
                    <a:pt x="257979" y="103318"/>
                  </a:lnTo>
                  <a:lnTo>
                    <a:pt x="243368" y="111757"/>
                  </a:lnTo>
                  <a:lnTo>
                    <a:pt x="228645" y="103243"/>
                  </a:lnTo>
                  <a:lnTo>
                    <a:pt x="243293" y="94804"/>
                  </a:lnTo>
                  <a:close/>
                  <a:moveTo>
                    <a:pt x="15021" y="103169"/>
                  </a:moveTo>
                  <a:lnTo>
                    <a:pt x="29743" y="111683"/>
                  </a:lnTo>
                  <a:lnTo>
                    <a:pt x="15095" y="120122"/>
                  </a:lnTo>
                  <a:lnTo>
                    <a:pt x="410" y="111608"/>
                  </a:lnTo>
                  <a:lnTo>
                    <a:pt x="15021" y="103169"/>
                  </a:lnTo>
                  <a:close/>
                  <a:moveTo>
                    <a:pt x="45469" y="103243"/>
                  </a:moveTo>
                  <a:lnTo>
                    <a:pt x="60155" y="111720"/>
                  </a:lnTo>
                  <a:lnTo>
                    <a:pt x="45544" y="120159"/>
                  </a:lnTo>
                  <a:lnTo>
                    <a:pt x="30821" y="111683"/>
                  </a:lnTo>
                  <a:lnTo>
                    <a:pt x="45469" y="103243"/>
                  </a:lnTo>
                  <a:close/>
                  <a:moveTo>
                    <a:pt x="75881" y="103280"/>
                  </a:moveTo>
                  <a:lnTo>
                    <a:pt x="90603" y="111794"/>
                  </a:lnTo>
                  <a:lnTo>
                    <a:pt x="75993" y="120233"/>
                  </a:lnTo>
                  <a:lnTo>
                    <a:pt x="61270" y="111720"/>
                  </a:lnTo>
                  <a:lnTo>
                    <a:pt x="75881" y="103280"/>
                  </a:lnTo>
                  <a:close/>
                  <a:moveTo>
                    <a:pt x="106330" y="103355"/>
                  </a:moveTo>
                  <a:lnTo>
                    <a:pt x="121052" y="111831"/>
                  </a:lnTo>
                  <a:lnTo>
                    <a:pt x="106441" y="120271"/>
                  </a:lnTo>
                  <a:lnTo>
                    <a:pt x="91719" y="111794"/>
                  </a:lnTo>
                  <a:lnTo>
                    <a:pt x="106330" y="103355"/>
                  </a:lnTo>
                  <a:close/>
                  <a:moveTo>
                    <a:pt x="136779" y="103392"/>
                  </a:moveTo>
                  <a:lnTo>
                    <a:pt x="151501" y="111906"/>
                  </a:lnTo>
                  <a:lnTo>
                    <a:pt x="136890" y="120345"/>
                  </a:lnTo>
                  <a:lnTo>
                    <a:pt x="122168" y="111831"/>
                  </a:lnTo>
                  <a:lnTo>
                    <a:pt x="136779" y="103392"/>
                  </a:lnTo>
                  <a:close/>
                  <a:moveTo>
                    <a:pt x="167227" y="103466"/>
                  </a:moveTo>
                  <a:lnTo>
                    <a:pt x="181950" y="111943"/>
                  </a:lnTo>
                  <a:lnTo>
                    <a:pt x="167302" y="120382"/>
                  </a:lnTo>
                  <a:lnTo>
                    <a:pt x="152616" y="111906"/>
                  </a:lnTo>
                  <a:lnTo>
                    <a:pt x="167227" y="103466"/>
                  </a:lnTo>
                  <a:close/>
                  <a:moveTo>
                    <a:pt x="197676" y="103503"/>
                  </a:moveTo>
                  <a:lnTo>
                    <a:pt x="212361" y="112017"/>
                  </a:lnTo>
                  <a:lnTo>
                    <a:pt x="197750" y="120457"/>
                  </a:lnTo>
                  <a:lnTo>
                    <a:pt x="183028" y="111943"/>
                  </a:lnTo>
                  <a:lnTo>
                    <a:pt x="197676" y="103503"/>
                  </a:lnTo>
                  <a:close/>
                  <a:moveTo>
                    <a:pt x="228088" y="103578"/>
                  </a:moveTo>
                  <a:lnTo>
                    <a:pt x="242810" y="112054"/>
                  </a:lnTo>
                  <a:lnTo>
                    <a:pt x="228199" y="120494"/>
                  </a:lnTo>
                  <a:lnTo>
                    <a:pt x="213477" y="112017"/>
                  </a:lnTo>
                  <a:lnTo>
                    <a:pt x="228088" y="103578"/>
                  </a:lnTo>
                  <a:close/>
                  <a:moveTo>
                    <a:pt x="258536" y="103615"/>
                  </a:moveTo>
                  <a:lnTo>
                    <a:pt x="273259" y="112129"/>
                  </a:lnTo>
                  <a:lnTo>
                    <a:pt x="258648" y="120568"/>
                  </a:lnTo>
                  <a:lnTo>
                    <a:pt x="243925" y="112054"/>
                  </a:lnTo>
                  <a:lnTo>
                    <a:pt x="258536" y="103615"/>
                  </a:lnTo>
                  <a:close/>
                  <a:moveTo>
                    <a:pt x="30264" y="111980"/>
                  </a:moveTo>
                  <a:lnTo>
                    <a:pt x="44986" y="120494"/>
                  </a:lnTo>
                  <a:lnTo>
                    <a:pt x="30375" y="128933"/>
                  </a:lnTo>
                  <a:lnTo>
                    <a:pt x="15653" y="120419"/>
                  </a:lnTo>
                  <a:lnTo>
                    <a:pt x="30264" y="111980"/>
                  </a:lnTo>
                  <a:close/>
                  <a:moveTo>
                    <a:pt x="60712" y="112054"/>
                  </a:moveTo>
                  <a:lnTo>
                    <a:pt x="75435" y="120531"/>
                  </a:lnTo>
                  <a:lnTo>
                    <a:pt x="60824" y="129007"/>
                  </a:lnTo>
                  <a:lnTo>
                    <a:pt x="46101" y="120494"/>
                  </a:lnTo>
                  <a:lnTo>
                    <a:pt x="60712" y="112054"/>
                  </a:lnTo>
                  <a:close/>
                  <a:moveTo>
                    <a:pt x="91161" y="112092"/>
                  </a:moveTo>
                  <a:lnTo>
                    <a:pt x="105884" y="120605"/>
                  </a:lnTo>
                  <a:lnTo>
                    <a:pt x="91273" y="129045"/>
                  </a:lnTo>
                  <a:lnTo>
                    <a:pt x="76550" y="120531"/>
                  </a:lnTo>
                  <a:lnTo>
                    <a:pt x="91161" y="112092"/>
                  </a:lnTo>
                  <a:close/>
                  <a:moveTo>
                    <a:pt x="121610" y="112166"/>
                  </a:moveTo>
                  <a:lnTo>
                    <a:pt x="136332" y="120642"/>
                  </a:lnTo>
                  <a:lnTo>
                    <a:pt x="121684" y="129082"/>
                  </a:lnTo>
                  <a:lnTo>
                    <a:pt x="106999" y="120605"/>
                  </a:lnTo>
                  <a:lnTo>
                    <a:pt x="121610" y="112166"/>
                  </a:lnTo>
                  <a:close/>
                  <a:moveTo>
                    <a:pt x="152059" y="112203"/>
                  </a:moveTo>
                  <a:lnTo>
                    <a:pt x="166781" y="120717"/>
                  </a:lnTo>
                  <a:lnTo>
                    <a:pt x="152133" y="129156"/>
                  </a:lnTo>
                  <a:lnTo>
                    <a:pt x="137411" y="120642"/>
                  </a:lnTo>
                  <a:lnTo>
                    <a:pt x="152059" y="112203"/>
                  </a:lnTo>
                  <a:close/>
                  <a:moveTo>
                    <a:pt x="182470" y="112277"/>
                  </a:moveTo>
                  <a:lnTo>
                    <a:pt x="197193" y="120754"/>
                  </a:lnTo>
                  <a:lnTo>
                    <a:pt x="182582" y="129193"/>
                  </a:lnTo>
                  <a:lnTo>
                    <a:pt x="167859" y="120717"/>
                  </a:lnTo>
                  <a:lnTo>
                    <a:pt x="182470" y="112277"/>
                  </a:lnTo>
                  <a:close/>
                  <a:moveTo>
                    <a:pt x="212919" y="112315"/>
                  </a:moveTo>
                  <a:lnTo>
                    <a:pt x="227642" y="120828"/>
                  </a:lnTo>
                  <a:lnTo>
                    <a:pt x="213031" y="129268"/>
                  </a:lnTo>
                  <a:lnTo>
                    <a:pt x="198308" y="120754"/>
                  </a:lnTo>
                  <a:lnTo>
                    <a:pt x="212919" y="112315"/>
                  </a:lnTo>
                  <a:close/>
                  <a:moveTo>
                    <a:pt x="243368" y="112389"/>
                  </a:moveTo>
                  <a:lnTo>
                    <a:pt x="258090" y="120866"/>
                  </a:lnTo>
                  <a:lnTo>
                    <a:pt x="243479" y="129305"/>
                  </a:lnTo>
                  <a:lnTo>
                    <a:pt x="228757" y="120828"/>
                  </a:lnTo>
                  <a:lnTo>
                    <a:pt x="243368" y="112389"/>
                  </a:lnTo>
                  <a:close/>
                  <a:moveTo>
                    <a:pt x="15095" y="120754"/>
                  </a:moveTo>
                  <a:lnTo>
                    <a:pt x="29817" y="129268"/>
                  </a:lnTo>
                  <a:lnTo>
                    <a:pt x="15207" y="137707"/>
                  </a:lnTo>
                  <a:lnTo>
                    <a:pt x="484" y="129193"/>
                  </a:lnTo>
                  <a:lnTo>
                    <a:pt x="15095" y="120754"/>
                  </a:lnTo>
                  <a:close/>
                  <a:moveTo>
                    <a:pt x="45544" y="120828"/>
                  </a:moveTo>
                  <a:lnTo>
                    <a:pt x="60266" y="129305"/>
                  </a:lnTo>
                  <a:lnTo>
                    <a:pt x="45655" y="137744"/>
                  </a:lnTo>
                  <a:lnTo>
                    <a:pt x="30933" y="129268"/>
                  </a:lnTo>
                  <a:lnTo>
                    <a:pt x="45544" y="120828"/>
                  </a:lnTo>
                  <a:close/>
                  <a:moveTo>
                    <a:pt x="75993" y="120866"/>
                  </a:moveTo>
                  <a:lnTo>
                    <a:pt x="90715" y="129379"/>
                  </a:lnTo>
                  <a:lnTo>
                    <a:pt x="76104" y="137819"/>
                  </a:lnTo>
                  <a:lnTo>
                    <a:pt x="61382" y="129305"/>
                  </a:lnTo>
                  <a:lnTo>
                    <a:pt x="75993" y="120866"/>
                  </a:lnTo>
                  <a:close/>
                  <a:moveTo>
                    <a:pt x="106441" y="120903"/>
                  </a:moveTo>
                  <a:lnTo>
                    <a:pt x="121164" y="129416"/>
                  </a:lnTo>
                  <a:lnTo>
                    <a:pt x="106516" y="137856"/>
                  </a:lnTo>
                  <a:lnTo>
                    <a:pt x="91793" y="129379"/>
                  </a:lnTo>
                  <a:lnTo>
                    <a:pt x="106441" y="120903"/>
                  </a:lnTo>
                  <a:close/>
                  <a:moveTo>
                    <a:pt x="136890" y="120977"/>
                  </a:moveTo>
                  <a:lnTo>
                    <a:pt x="151575" y="129491"/>
                  </a:lnTo>
                  <a:lnTo>
                    <a:pt x="136964" y="137930"/>
                  </a:lnTo>
                  <a:lnTo>
                    <a:pt x="122242" y="129416"/>
                  </a:lnTo>
                  <a:lnTo>
                    <a:pt x="136890" y="120977"/>
                  </a:lnTo>
                  <a:close/>
                  <a:moveTo>
                    <a:pt x="167302" y="121014"/>
                  </a:moveTo>
                  <a:lnTo>
                    <a:pt x="182024" y="129528"/>
                  </a:lnTo>
                  <a:lnTo>
                    <a:pt x="167413" y="137967"/>
                  </a:lnTo>
                  <a:lnTo>
                    <a:pt x="152691" y="129491"/>
                  </a:lnTo>
                  <a:lnTo>
                    <a:pt x="167302" y="121014"/>
                  </a:lnTo>
                  <a:close/>
                  <a:moveTo>
                    <a:pt x="197750" y="121089"/>
                  </a:moveTo>
                  <a:lnTo>
                    <a:pt x="212473" y="129565"/>
                  </a:lnTo>
                  <a:lnTo>
                    <a:pt x="197862" y="138042"/>
                  </a:lnTo>
                  <a:lnTo>
                    <a:pt x="183139" y="129528"/>
                  </a:lnTo>
                  <a:lnTo>
                    <a:pt x="197750" y="121089"/>
                  </a:lnTo>
                  <a:close/>
                  <a:moveTo>
                    <a:pt x="228199" y="121126"/>
                  </a:moveTo>
                  <a:lnTo>
                    <a:pt x="242922" y="129639"/>
                  </a:lnTo>
                  <a:lnTo>
                    <a:pt x="228311" y="138079"/>
                  </a:lnTo>
                  <a:lnTo>
                    <a:pt x="213588" y="129565"/>
                  </a:lnTo>
                  <a:lnTo>
                    <a:pt x="228199" y="121126"/>
                  </a:lnTo>
                  <a:close/>
                  <a:moveTo>
                    <a:pt x="258648" y="121200"/>
                  </a:moveTo>
                  <a:lnTo>
                    <a:pt x="273370" y="129677"/>
                  </a:lnTo>
                  <a:lnTo>
                    <a:pt x="258722" y="138116"/>
                  </a:lnTo>
                  <a:lnTo>
                    <a:pt x="244000" y="129639"/>
                  </a:lnTo>
                  <a:lnTo>
                    <a:pt x="258648" y="121200"/>
                  </a:lnTo>
                  <a:close/>
                  <a:moveTo>
                    <a:pt x="30375" y="129565"/>
                  </a:moveTo>
                  <a:lnTo>
                    <a:pt x="45098" y="138079"/>
                  </a:lnTo>
                  <a:lnTo>
                    <a:pt x="30487" y="146518"/>
                  </a:lnTo>
                  <a:lnTo>
                    <a:pt x="15764" y="138004"/>
                  </a:lnTo>
                  <a:lnTo>
                    <a:pt x="30375" y="129565"/>
                  </a:lnTo>
                  <a:close/>
                  <a:moveTo>
                    <a:pt x="60824" y="129639"/>
                  </a:moveTo>
                  <a:lnTo>
                    <a:pt x="75546" y="138116"/>
                  </a:lnTo>
                  <a:lnTo>
                    <a:pt x="60898" y="146555"/>
                  </a:lnTo>
                  <a:lnTo>
                    <a:pt x="46213" y="138079"/>
                  </a:lnTo>
                  <a:lnTo>
                    <a:pt x="60824" y="129639"/>
                  </a:lnTo>
                  <a:close/>
                  <a:moveTo>
                    <a:pt x="91273" y="129677"/>
                  </a:moveTo>
                  <a:lnTo>
                    <a:pt x="105995" y="138190"/>
                  </a:lnTo>
                  <a:lnTo>
                    <a:pt x="91347" y="146630"/>
                  </a:lnTo>
                  <a:lnTo>
                    <a:pt x="76625" y="138116"/>
                  </a:lnTo>
                  <a:lnTo>
                    <a:pt x="91273" y="129677"/>
                  </a:lnTo>
                  <a:close/>
                  <a:moveTo>
                    <a:pt x="121684" y="129751"/>
                  </a:moveTo>
                  <a:lnTo>
                    <a:pt x="136407" y="138228"/>
                  </a:lnTo>
                  <a:lnTo>
                    <a:pt x="121796" y="146667"/>
                  </a:lnTo>
                  <a:lnTo>
                    <a:pt x="107073" y="138190"/>
                  </a:lnTo>
                  <a:lnTo>
                    <a:pt x="121684" y="129751"/>
                  </a:lnTo>
                  <a:close/>
                  <a:moveTo>
                    <a:pt x="152133" y="129788"/>
                  </a:moveTo>
                  <a:lnTo>
                    <a:pt x="166856" y="138302"/>
                  </a:lnTo>
                  <a:lnTo>
                    <a:pt x="152245" y="146741"/>
                  </a:lnTo>
                  <a:lnTo>
                    <a:pt x="137522" y="138228"/>
                  </a:lnTo>
                  <a:lnTo>
                    <a:pt x="152133" y="129788"/>
                  </a:lnTo>
                  <a:close/>
                  <a:moveTo>
                    <a:pt x="182582" y="129863"/>
                  </a:moveTo>
                  <a:lnTo>
                    <a:pt x="197304" y="138339"/>
                  </a:lnTo>
                  <a:lnTo>
                    <a:pt x="182693" y="146778"/>
                  </a:lnTo>
                  <a:lnTo>
                    <a:pt x="167971" y="138302"/>
                  </a:lnTo>
                  <a:lnTo>
                    <a:pt x="182582" y="129863"/>
                  </a:lnTo>
                  <a:close/>
                  <a:moveTo>
                    <a:pt x="213031" y="129900"/>
                  </a:moveTo>
                  <a:lnTo>
                    <a:pt x="227753" y="138413"/>
                  </a:lnTo>
                  <a:lnTo>
                    <a:pt x="213105" y="146853"/>
                  </a:lnTo>
                  <a:lnTo>
                    <a:pt x="198420" y="138339"/>
                  </a:lnTo>
                  <a:lnTo>
                    <a:pt x="213031" y="129900"/>
                  </a:lnTo>
                  <a:close/>
                  <a:moveTo>
                    <a:pt x="243479" y="129974"/>
                  </a:moveTo>
                  <a:lnTo>
                    <a:pt x="258202" y="138451"/>
                  </a:lnTo>
                  <a:lnTo>
                    <a:pt x="243554" y="146890"/>
                  </a:lnTo>
                  <a:lnTo>
                    <a:pt x="228831" y="138413"/>
                  </a:lnTo>
                  <a:lnTo>
                    <a:pt x="243479" y="129974"/>
                  </a:lnTo>
                  <a:close/>
                  <a:moveTo>
                    <a:pt x="15207" y="138339"/>
                  </a:moveTo>
                  <a:lnTo>
                    <a:pt x="29929" y="146816"/>
                  </a:lnTo>
                  <a:lnTo>
                    <a:pt x="15281" y="155255"/>
                  </a:lnTo>
                  <a:lnTo>
                    <a:pt x="596" y="146778"/>
                  </a:lnTo>
                  <a:lnTo>
                    <a:pt x="15207" y="138339"/>
                  </a:lnTo>
                  <a:close/>
                  <a:moveTo>
                    <a:pt x="45655" y="138376"/>
                  </a:moveTo>
                  <a:lnTo>
                    <a:pt x="60378" y="146890"/>
                  </a:lnTo>
                  <a:lnTo>
                    <a:pt x="45730" y="155329"/>
                  </a:lnTo>
                  <a:lnTo>
                    <a:pt x="31007" y="146816"/>
                  </a:lnTo>
                  <a:lnTo>
                    <a:pt x="45655" y="138376"/>
                  </a:lnTo>
                  <a:close/>
                  <a:moveTo>
                    <a:pt x="76104" y="138451"/>
                  </a:moveTo>
                  <a:lnTo>
                    <a:pt x="90789" y="146927"/>
                  </a:lnTo>
                  <a:lnTo>
                    <a:pt x="76178" y="155367"/>
                  </a:lnTo>
                  <a:lnTo>
                    <a:pt x="61456" y="146890"/>
                  </a:lnTo>
                  <a:lnTo>
                    <a:pt x="76104" y="138451"/>
                  </a:lnTo>
                  <a:close/>
                  <a:moveTo>
                    <a:pt x="106516" y="138488"/>
                  </a:moveTo>
                  <a:lnTo>
                    <a:pt x="121238" y="147002"/>
                  </a:lnTo>
                  <a:lnTo>
                    <a:pt x="106627" y="155441"/>
                  </a:lnTo>
                  <a:lnTo>
                    <a:pt x="91905" y="146927"/>
                  </a:lnTo>
                  <a:lnTo>
                    <a:pt x="106516" y="138488"/>
                  </a:lnTo>
                  <a:close/>
                  <a:moveTo>
                    <a:pt x="136964" y="138562"/>
                  </a:moveTo>
                  <a:lnTo>
                    <a:pt x="151687" y="147039"/>
                  </a:lnTo>
                  <a:lnTo>
                    <a:pt x="137076" y="155478"/>
                  </a:lnTo>
                  <a:lnTo>
                    <a:pt x="122353" y="147002"/>
                  </a:lnTo>
                  <a:lnTo>
                    <a:pt x="136964" y="138562"/>
                  </a:lnTo>
                  <a:close/>
                  <a:moveTo>
                    <a:pt x="167413" y="138599"/>
                  </a:moveTo>
                  <a:lnTo>
                    <a:pt x="182136" y="147113"/>
                  </a:lnTo>
                  <a:lnTo>
                    <a:pt x="167525" y="155552"/>
                  </a:lnTo>
                  <a:lnTo>
                    <a:pt x="152802" y="147039"/>
                  </a:lnTo>
                  <a:lnTo>
                    <a:pt x="167413" y="138599"/>
                  </a:lnTo>
                  <a:close/>
                  <a:moveTo>
                    <a:pt x="197862" y="138674"/>
                  </a:moveTo>
                  <a:lnTo>
                    <a:pt x="212584" y="147150"/>
                  </a:lnTo>
                  <a:lnTo>
                    <a:pt x="197936" y="155590"/>
                  </a:lnTo>
                  <a:lnTo>
                    <a:pt x="183214" y="147113"/>
                  </a:lnTo>
                  <a:lnTo>
                    <a:pt x="197862" y="138674"/>
                  </a:lnTo>
                  <a:close/>
                  <a:moveTo>
                    <a:pt x="228311" y="138711"/>
                  </a:moveTo>
                  <a:lnTo>
                    <a:pt x="242996" y="147225"/>
                  </a:lnTo>
                  <a:lnTo>
                    <a:pt x="228385" y="155664"/>
                  </a:lnTo>
                  <a:lnTo>
                    <a:pt x="213663" y="147150"/>
                  </a:lnTo>
                  <a:lnTo>
                    <a:pt x="228311" y="138711"/>
                  </a:lnTo>
                  <a:close/>
                  <a:moveTo>
                    <a:pt x="258722" y="138785"/>
                  </a:moveTo>
                  <a:lnTo>
                    <a:pt x="273445" y="147262"/>
                  </a:lnTo>
                  <a:lnTo>
                    <a:pt x="258834" y="155701"/>
                  </a:lnTo>
                  <a:lnTo>
                    <a:pt x="244111" y="147225"/>
                  </a:lnTo>
                  <a:lnTo>
                    <a:pt x="258722" y="138785"/>
                  </a:lnTo>
                  <a:close/>
                  <a:moveTo>
                    <a:pt x="18367" y="0"/>
                  </a:moveTo>
                  <a:lnTo>
                    <a:pt x="29148" y="6209"/>
                  </a:lnTo>
                  <a:lnTo>
                    <a:pt x="14537" y="14686"/>
                  </a:lnTo>
                  <a:lnTo>
                    <a:pt x="1" y="6283"/>
                  </a:lnTo>
                  <a:lnTo>
                    <a:pt x="1" y="6915"/>
                  </a:lnTo>
                  <a:lnTo>
                    <a:pt x="13980" y="14983"/>
                  </a:lnTo>
                  <a:lnTo>
                    <a:pt x="1" y="23051"/>
                  </a:lnTo>
                  <a:lnTo>
                    <a:pt x="1" y="23683"/>
                  </a:lnTo>
                  <a:lnTo>
                    <a:pt x="14537" y="15318"/>
                  </a:lnTo>
                  <a:lnTo>
                    <a:pt x="29260" y="23794"/>
                  </a:lnTo>
                  <a:lnTo>
                    <a:pt x="14649" y="32234"/>
                  </a:lnTo>
                  <a:lnTo>
                    <a:pt x="1" y="23794"/>
                  </a:lnTo>
                  <a:lnTo>
                    <a:pt x="1" y="24426"/>
                  </a:lnTo>
                  <a:lnTo>
                    <a:pt x="14091" y="32568"/>
                  </a:lnTo>
                  <a:lnTo>
                    <a:pt x="1" y="40673"/>
                  </a:lnTo>
                  <a:lnTo>
                    <a:pt x="1" y="41305"/>
                  </a:lnTo>
                  <a:lnTo>
                    <a:pt x="14649" y="32866"/>
                  </a:lnTo>
                  <a:lnTo>
                    <a:pt x="29334" y="41379"/>
                  </a:lnTo>
                  <a:lnTo>
                    <a:pt x="14723" y="49819"/>
                  </a:lnTo>
                  <a:lnTo>
                    <a:pt x="1" y="41305"/>
                  </a:lnTo>
                  <a:lnTo>
                    <a:pt x="1" y="41937"/>
                  </a:lnTo>
                  <a:lnTo>
                    <a:pt x="14166" y="50153"/>
                  </a:lnTo>
                  <a:lnTo>
                    <a:pt x="1" y="58332"/>
                  </a:lnTo>
                  <a:lnTo>
                    <a:pt x="1" y="59485"/>
                  </a:lnTo>
                  <a:lnTo>
                    <a:pt x="14277" y="67701"/>
                  </a:lnTo>
                  <a:lnTo>
                    <a:pt x="1" y="75955"/>
                  </a:lnTo>
                  <a:lnTo>
                    <a:pt x="1" y="76996"/>
                  </a:lnTo>
                  <a:lnTo>
                    <a:pt x="14351" y="85286"/>
                  </a:lnTo>
                  <a:lnTo>
                    <a:pt x="1" y="93577"/>
                  </a:lnTo>
                  <a:lnTo>
                    <a:pt x="1" y="94506"/>
                  </a:lnTo>
                  <a:lnTo>
                    <a:pt x="14463" y="102871"/>
                  </a:lnTo>
                  <a:lnTo>
                    <a:pt x="1" y="111199"/>
                  </a:lnTo>
                  <a:lnTo>
                    <a:pt x="1" y="112017"/>
                  </a:lnTo>
                  <a:lnTo>
                    <a:pt x="14574" y="120419"/>
                  </a:lnTo>
                  <a:lnTo>
                    <a:pt x="1" y="128859"/>
                  </a:lnTo>
                  <a:lnTo>
                    <a:pt x="1" y="129565"/>
                  </a:lnTo>
                  <a:lnTo>
                    <a:pt x="14649" y="138004"/>
                  </a:lnTo>
                  <a:lnTo>
                    <a:pt x="38" y="146444"/>
                  </a:lnTo>
                  <a:lnTo>
                    <a:pt x="1" y="146444"/>
                  </a:lnTo>
                  <a:lnTo>
                    <a:pt x="1" y="147113"/>
                  </a:lnTo>
                  <a:lnTo>
                    <a:pt x="38" y="147076"/>
                  </a:lnTo>
                  <a:lnTo>
                    <a:pt x="14760" y="155590"/>
                  </a:lnTo>
                  <a:lnTo>
                    <a:pt x="6767" y="160200"/>
                  </a:lnTo>
                  <a:lnTo>
                    <a:pt x="7845" y="160200"/>
                  </a:lnTo>
                  <a:lnTo>
                    <a:pt x="15281" y="155924"/>
                  </a:lnTo>
                  <a:lnTo>
                    <a:pt x="22754" y="160200"/>
                  </a:lnTo>
                  <a:lnTo>
                    <a:pt x="23832" y="160200"/>
                  </a:lnTo>
                  <a:lnTo>
                    <a:pt x="15839" y="155590"/>
                  </a:lnTo>
                  <a:lnTo>
                    <a:pt x="30487" y="147150"/>
                  </a:lnTo>
                  <a:lnTo>
                    <a:pt x="45172" y="155627"/>
                  </a:lnTo>
                  <a:lnTo>
                    <a:pt x="37290" y="160200"/>
                  </a:lnTo>
                  <a:lnTo>
                    <a:pt x="38406" y="160200"/>
                  </a:lnTo>
                  <a:lnTo>
                    <a:pt x="45730" y="155961"/>
                  </a:lnTo>
                  <a:lnTo>
                    <a:pt x="53091" y="160200"/>
                  </a:lnTo>
                  <a:lnTo>
                    <a:pt x="54169" y="160200"/>
                  </a:lnTo>
                  <a:lnTo>
                    <a:pt x="46287" y="155627"/>
                  </a:lnTo>
                  <a:lnTo>
                    <a:pt x="60898" y="147187"/>
                  </a:lnTo>
                  <a:lnTo>
                    <a:pt x="75621" y="155701"/>
                  </a:lnTo>
                  <a:lnTo>
                    <a:pt x="67851" y="160200"/>
                  </a:lnTo>
                  <a:lnTo>
                    <a:pt x="68929" y="160200"/>
                  </a:lnTo>
                  <a:lnTo>
                    <a:pt x="76178" y="155999"/>
                  </a:lnTo>
                  <a:lnTo>
                    <a:pt x="83428" y="160200"/>
                  </a:lnTo>
                  <a:lnTo>
                    <a:pt x="84543" y="160200"/>
                  </a:lnTo>
                  <a:lnTo>
                    <a:pt x="76736" y="155701"/>
                  </a:lnTo>
                  <a:lnTo>
                    <a:pt x="91347" y="147262"/>
                  </a:lnTo>
                  <a:lnTo>
                    <a:pt x="106070" y="155738"/>
                  </a:lnTo>
                  <a:lnTo>
                    <a:pt x="98374" y="160200"/>
                  </a:lnTo>
                  <a:lnTo>
                    <a:pt x="99489" y="160200"/>
                  </a:lnTo>
                  <a:lnTo>
                    <a:pt x="106627" y="156073"/>
                  </a:lnTo>
                  <a:lnTo>
                    <a:pt x="113765" y="160200"/>
                  </a:lnTo>
                  <a:lnTo>
                    <a:pt x="114881" y="160200"/>
                  </a:lnTo>
                  <a:lnTo>
                    <a:pt x="107185" y="155738"/>
                  </a:lnTo>
                  <a:lnTo>
                    <a:pt x="121796" y="147299"/>
                  </a:lnTo>
                  <a:lnTo>
                    <a:pt x="136518" y="155813"/>
                  </a:lnTo>
                  <a:lnTo>
                    <a:pt x="128897" y="160200"/>
                  </a:lnTo>
                  <a:lnTo>
                    <a:pt x="130012" y="160200"/>
                  </a:lnTo>
                  <a:lnTo>
                    <a:pt x="137076" y="156110"/>
                  </a:lnTo>
                  <a:lnTo>
                    <a:pt x="144103" y="160200"/>
                  </a:lnTo>
                  <a:lnTo>
                    <a:pt x="145218" y="160200"/>
                  </a:lnTo>
                  <a:lnTo>
                    <a:pt x="137634" y="155813"/>
                  </a:lnTo>
                  <a:lnTo>
                    <a:pt x="152245" y="147373"/>
                  </a:lnTo>
                  <a:lnTo>
                    <a:pt x="166967" y="155850"/>
                  </a:lnTo>
                  <a:lnTo>
                    <a:pt x="159457" y="160200"/>
                  </a:lnTo>
                  <a:lnTo>
                    <a:pt x="160535" y="160200"/>
                  </a:lnTo>
                  <a:lnTo>
                    <a:pt x="167525" y="156184"/>
                  </a:lnTo>
                  <a:lnTo>
                    <a:pt x="174477" y="160200"/>
                  </a:lnTo>
                  <a:lnTo>
                    <a:pt x="175555" y="160200"/>
                  </a:lnTo>
                  <a:lnTo>
                    <a:pt x="168045" y="155850"/>
                  </a:lnTo>
                  <a:lnTo>
                    <a:pt x="182693" y="147410"/>
                  </a:lnTo>
                  <a:lnTo>
                    <a:pt x="197379" y="155924"/>
                  </a:lnTo>
                  <a:lnTo>
                    <a:pt x="189980" y="160200"/>
                  </a:lnTo>
                  <a:lnTo>
                    <a:pt x="191096" y="160200"/>
                  </a:lnTo>
                  <a:lnTo>
                    <a:pt x="197936" y="156222"/>
                  </a:lnTo>
                  <a:lnTo>
                    <a:pt x="204814" y="160200"/>
                  </a:lnTo>
                  <a:lnTo>
                    <a:pt x="205930" y="160200"/>
                  </a:lnTo>
                  <a:lnTo>
                    <a:pt x="198494" y="155924"/>
                  </a:lnTo>
                  <a:lnTo>
                    <a:pt x="213105" y="147485"/>
                  </a:lnTo>
                  <a:lnTo>
                    <a:pt x="227827" y="155961"/>
                  </a:lnTo>
                  <a:lnTo>
                    <a:pt x="220503" y="160200"/>
                  </a:lnTo>
                  <a:lnTo>
                    <a:pt x="221619" y="160200"/>
                  </a:lnTo>
                  <a:lnTo>
                    <a:pt x="228385" y="156296"/>
                  </a:lnTo>
                  <a:lnTo>
                    <a:pt x="235151" y="160200"/>
                  </a:lnTo>
                  <a:lnTo>
                    <a:pt x="236267" y="160200"/>
                  </a:lnTo>
                  <a:lnTo>
                    <a:pt x="228943" y="155961"/>
                  </a:lnTo>
                  <a:lnTo>
                    <a:pt x="243554" y="147522"/>
                  </a:lnTo>
                  <a:lnTo>
                    <a:pt x="258276" y="156036"/>
                  </a:lnTo>
                  <a:lnTo>
                    <a:pt x="251064" y="160200"/>
                  </a:lnTo>
                  <a:lnTo>
                    <a:pt x="252142" y="160200"/>
                  </a:lnTo>
                  <a:lnTo>
                    <a:pt x="258834" y="156333"/>
                  </a:lnTo>
                  <a:lnTo>
                    <a:pt x="265489" y="160200"/>
                  </a:lnTo>
                  <a:lnTo>
                    <a:pt x="266604" y="160200"/>
                  </a:lnTo>
                  <a:lnTo>
                    <a:pt x="259392" y="156036"/>
                  </a:lnTo>
                  <a:lnTo>
                    <a:pt x="274002" y="147596"/>
                  </a:lnTo>
                  <a:lnTo>
                    <a:pt x="285528" y="154251"/>
                  </a:lnTo>
                  <a:lnTo>
                    <a:pt x="285528" y="153619"/>
                  </a:lnTo>
                  <a:lnTo>
                    <a:pt x="274560" y="147262"/>
                  </a:lnTo>
                  <a:lnTo>
                    <a:pt x="285528" y="140942"/>
                  </a:lnTo>
                  <a:lnTo>
                    <a:pt x="285528" y="140310"/>
                  </a:lnTo>
                  <a:lnTo>
                    <a:pt x="274002" y="146964"/>
                  </a:lnTo>
                  <a:lnTo>
                    <a:pt x="259280" y="138451"/>
                  </a:lnTo>
                  <a:lnTo>
                    <a:pt x="273891" y="130011"/>
                  </a:lnTo>
                  <a:lnTo>
                    <a:pt x="285528" y="136703"/>
                  </a:lnTo>
                  <a:lnTo>
                    <a:pt x="285528" y="136071"/>
                  </a:lnTo>
                  <a:lnTo>
                    <a:pt x="274449" y="129677"/>
                  </a:lnTo>
                  <a:lnTo>
                    <a:pt x="285528" y="123319"/>
                  </a:lnTo>
                  <a:lnTo>
                    <a:pt x="285528" y="122650"/>
                  </a:lnTo>
                  <a:lnTo>
                    <a:pt x="273891" y="129379"/>
                  </a:lnTo>
                  <a:lnTo>
                    <a:pt x="259206" y="120866"/>
                  </a:lnTo>
                  <a:lnTo>
                    <a:pt x="273817" y="112426"/>
                  </a:lnTo>
                  <a:lnTo>
                    <a:pt x="285528" y="119193"/>
                  </a:lnTo>
                  <a:lnTo>
                    <a:pt x="285528" y="118560"/>
                  </a:lnTo>
                  <a:lnTo>
                    <a:pt x="274374" y="112129"/>
                  </a:lnTo>
                  <a:lnTo>
                    <a:pt x="285528" y="105660"/>
                  </a:lnTo>
                  <a:lnTo>
                    <a:pt x="285528" y="105028"/>
                  </a:lnTo>
                  <a:lnTo>
                    <a:pt x="273817" y="111794"/>
                  </a:lnTo>
                  <a:lnTo>
                    <a:pt x="259094" y="103318"/>
                  </a:lnTo>
                  <a:lnTo>
                    <a:pt x="273705" y="94878"/>
                  </a:lnTo>
                  <a:lnTo>
                    <a:pt x="285528" y="101682"/>
                  </a:lnTo>
                  <a:lnTo>
                    <a:pt x="285528" y="101050"/>
                  </a:lnTo>
                  <a:lnTo>
                    <a:pt x="274263" y="94544"/>
                  </a:lnTo>
                  <a:lnTo>
                    <a:pt x="285528" y="88037"/>
                  </a:lnTo>
                  <a:lnTo>
                    <a:pt x="285528" y="87405"/>
                  </a:lnTo>
                  <a:lnTo>
                    <a:pt x="273705" y="94209"/>
                  </a:lnTo>
                  <a:lnTo>
                    <a:pt x="258983" y="85732"/>
                  </a:lnTo>
                  <a:lnTo>
                    <a:pt x="273631" y="77293"/>
                  </a:lnTo>
                  <a:lnTo>
                    <a:pt x="285528" y="84171"/>
                  </a:lnTo>
                  <a:lnTo>
                    <a:pt x="285528" y="83539"/>
                  </a:lnTo>
                  <a:lnTo>
                    <a:pt x="274188" y="76958"/>
                  </a:lnTo>
                  <a:lnTo>
                    <a:pt x="285528" y="70415"/>
                  </a:lnTo>
                  <a:lnTo>
                    <a:pt x="285528" y="69783"/>
                  </a:lnTo>
                  <a:lnTo>
                    <a:pt x="273631" y="76661"/>
                  </a:lnTo>
                  <a:lnTo>
                    <a:pt x="258908" y="68147"/>
                  </a:lnTo>
                  <a:lnTo>
                    <a:pt x="273519" y="59708"/>
                  </a:lnTo>
                  <a:lnTo>
                    <a:pt x="285528" y="66623"/>
                  </a:lnTo>
                  <a:lnTo>
                    <a:pt x="285528" y="65991"/>
                  </a:lnTo>
                  <a:lnTo>
                    <a:pt x="274077" y="59373"/>
                  </a:lnTo>
                  <a:lnTo>
                    <a:pt x="285528" y="52793"/>
                  </a:lnTo>
                  <a:lnTo>
                    <a:pt x="285528" y="52161"/>
                  </a:lnTo>
                  <a:lnTo>
                    <a:pt x="273519" y="59076"/>
                  </a:lnTo>
                  <a:lnTo>
                    <a:pt x="258797" y="50562"/>
                  </a:lnTo>
                  <a:lnTo>
                    <a:pt x="273445" y="42123"/>
                  </a:lnTo>
                  <a:lnTo>
                    <a:pt x="285528" y="49112"/>
                  </a:lnTo>
                  <a:lnTo>
                    <a:pt x="285528" y="48480"/>
                  </a:lnTo>
                  <a:lnTo>
                    <a:pt x="273965" y="41825"/>
                  </a:lnTo>
                  <a:lnTo>
                    <a:pt x="285528" y="35133"/>
                  </a:lnTo>
                  <a:lnTo>
                    <a:pt x="285528" y="34501"/>
                  </a:lnTo>
                  <a:lnTo>
                    <a:pt x="273445" y="41491"/>
                  </a:lnTo>
                  <a:lnTo>
                    <a:pt x="258722" y="33014"/>
                  </a:lnTo>
                  <a:lnTo>
                    <a:pt x="273333" y="24575"/>
                  </a:lnTo>
                  <a:lnTo>
                    <a:pt x="285528" y="31602"/>
                  </a:lnTo>
                  <a:lnTo>
                    <a:pt x="285528" y="30969"/>
                  </a:lnTo>
                  <a:lnTo>
                    <a:pt x="273891" y="24240"/>
                  </a:lnTo>
                  <a:lnTo>
                    <a:pt x="285528" y="17511"/>
                  </a:lnTo>
                  <a:lnTo>
                    <a:pt x="285528" y="16879"/>
                  </a:lnTo>
                  <a:lnTo>
                    <a:pt x="273333" y="23906"/>
                  </a:lnTo>
                  <a:lnTo>
                    <a:pt x="258611" y="15429"/>
                  </a:lnTo>
                  <a:lnTo>
                    <a:pt x="273259" y="6990"/>
                  </a:lnTo>
                  <a:lnTo>
                    <a:pt x="285528" y="14091"/>
                  </a:lnTo>
                  <a:lnTo>
                    <a:pt x="285528" y="13459"/>
                  </a:lnTo>
                  <a:lnTo>
                    <a:pt x="273779" y="6655"/>
                  </a:lnTo>
                  <a:lnTo>
                    <a:pt x="285342" y="0"/>
                  </a:lnTo>
                  <a:lnTo>
                    <a:pt x="284226" y="0"/>
                  </a:lnTo>
                  <a:lnTo>
                    <a:pt x="273259" y="6358"/>
                  </a:lnTo>
                  <a:lnTo>
                    <a:pt x="262254" y="0"/>
                  </a:lnTo>
                  <a:lnTo>
                    <a:pt x="261139" y="0"/>
                  </a:lnTo>
                  <a:lnTo>
                    <a:pt x="272701" y="6655"/>
                  </a:lnTo>
                  <a:lnTo>
                    <a:pt x="258053" y="15095"/>
                  </a:lnTo>
                  <a:lnTo>
                    <a:pt x="243368" y="6618"/>
                  </a:lnTo>
                  <a:lnTo>
                    <a:pt x="254781" y="0"/>
                  </a:lnTo>
                  <a:lnTo>
                    <a:pt x="253703" y="0"/>
                  </a:lnTo>
                  <a:lnTo>
                    <a:pt x="242810" y="6283"/>
                  </a:lnTo>
                  <a:lnTo>
                    <a:pt x="231917" y="0"/>
                  </a:lnTo>
                  <a:lnTo>
                    <a:pt x="230802" y="0"/>
                  </a:lnTo>
                  <a:lnTo>
                    <a:pt x="242252" y="6618"/>
                  </a:lnTo>
                  <a:lnTo>
                    <a:pt x="227642" y="15057"/>
                  </a:lnTo>
                  <a:lnTo>
                    <a:pt x="212919" y="6544"/>
                  </a:lnTo>
                  <a:lnTo>
                    <a:pt x="224258" y="0"/>
                  </a:lnTo>
                  <a:lnTo>
                    <a:pt x="223143" y="0"/>
                  </a:lnTo>
                  <a:lnTo>
                    <a:pt x="212361" y="6246"/>
                  </a:lnTo>
                  <a:lnTo>
                    <a:pt x="201543" y="0"/>
                  </a:lnTo>
                  <a:lnTo>
                    <a:pt x="200464" y="0"/>
                  </a:lnTo>
                  <a:lnTo>
                    <a:pt x="211804" y="6544"/>
                  </a:lnTo>
                  <a:lnTo>
                    <a:pt x="197193" y="14983"/>
                  </a:lnTo>
                  <a:lnTo>
                    <a:pt x="182470" y="6506"/>
                  </a:lnTo>
                  <a:lnTo>
                    <a:pt x="193735" y="0"/>
                  </a:lnTo>
                  <a:lnTo>
                    <a:pt x="192620" y="0"/>
                  </a:lnTo>
                  <a:lnTo>
                    <a:pt x="181913" y="6172"/>
                  </a:lnTo>
                  <a:lnTo>
                    <a:pt x="171205" y="0"/>
                  </a:lnTo>
                  <a:lnTo>
                    <a:pt x="170127" y="0"/>
                  </a:lnTo>
                  <a:lnTo>
                    <a:pt x="181355" y="6506"/>
                  </a:lnTo>
                  <a:lnTo>
                    <a:pt x="166744" y="14946"/>
                  </a:lnTo>
                  <a:lnTo>
                    <a:pt x="152022" y="6432"/>
                  </a:lnTo>
                  <a:lnTo>
                    <a:pt x="163175" y="0"/>
                  </a:lnTo>
                  <a:lnTo>
                    <a:pt x="162097" y="0"/>
                  </a:lnTo>
                  <a:lnTo>
                    <a:pt x="151464" y="6135"/>
                  </a:lnTo>
                  <a:lnTo>
                    <a:pt x="140868" y="0"/>
                  </a:lnTo>
                  <a:lnTo>
                    <a:pt x="139753" y="0"/>
                  </a:lnTo>
                  <a:lnTo>
                    <a:pt x="150906" y="6432"/>
                  </a:lnTo>
                  <a:lnTo>
                    <a:pt x="136295" y="14871"/>
                  </a:lnTo>
                  <a:lnTo>
                    <a:pt x="121573" y="6395"/>
                  </a:lnTo>
                  <a:lnTo>
                    <a:pt x="132652" y="0"/>
                  </a:lnTo>
                  <a:lnTo>
                    <a:pt x="131536" y="0"/>
                  </a:lnTo>
                  <a:lnTo>
                    <a:pt x="121052" y="6060"/>
                  </a:lnTo>
                  <a:lnTo>
                    <a:pt x="110531" y="0"/>
                  </a:lnTo>
                  <a:lnTo>
                    <a:pt x="109416" y="0"/>
                  </a:lnTo>
                  <a:lnTo>
                    <a:pt x="120495" y="6395"/>
                  </a:lnTo>
                  <a:lnTo>
                    <a:pt x="105846" y="14834"/>
                  </a:lnTo>
                  <a:lnTo>
                    <a:pt x="91161" y="6321"/>
                  </a:lnTo>
                  <a:lnTo>
                    <a:pt x="102129" y="0"/>
                  </a:lnTo>
                  <a:lnTo>
                    <a:pt x="101013" y="0"/>
                  </a:lnTo>
                  <a:lnTo>
                    <a:pt x="90603" y="6023"/>
                  </a:lnTo>
                  <a:lnTo>
                    <a:pt x="80156" y="0"/>
                  </a:lnTo>
                  <a:lnTo>
                    <a:pt x="79078" y="0"/>
                  </a:lnTo>
                  <a:lnTo>
                    <a:pt x="90046" y="6321"/>
                  </a:lnTo>
                  <a:lnTo>
                    <a:pt x="75435" y="14760"/>
                  </a:lnTo>
                  <a:lnTo>
                    <a:pt x="60712" y="6283"/>
                  </a:lnTo>
                  <a:lnTo>
                    <a:pt x="71568" y="0"/>
                  </a:lnTo>
                  <a:lnTo>
                    <a:pt x="70490" y="0"/>
                  </a:lnTo>
                  <a:lnTo>
                    <a:pt x="60155" y="5949"/>
                  </a:lnTo>
                  <a:lnTo>
                    <a:pt x="49819" y="0"/>
                  </a:lnTo>
                  <a:lnTo>
                    <a:pt x="48741" y="0"/>
                  </a:lnTo>
                  <a:lnTo>
                    <a:pt x="59597" y="6283"/>
                  </a:lnTo>
                  <a:lnTo>
                    <a:pt x="44986" y="14723"/>
                  </a:lnTo>
                  <a:lnTo>
                    <a:pt x="30264" y="6209"/>
                  </a:lnTo>
                  <a:lnTo>
                    <a:pt x="41045" y="0"/>
                  </a:lnTo>
                  <a:lnTo>
                    <a:pt x="39930" y="0"/>
                  </a:lnTo>
                  <a:lnTo>
                    <a:pt x="29706" y="5912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7" name="Google Shape;537;p16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538" name="Google Shape;538;p16"/>
          <p:cNvGrpSpPr/>
          <p:nvPr/>
        </p:nvGrpSpPr>
        <p:grpSpPr>
          <a:xfrm>
            <a:off x="8437625" y="3267550"/>
            <a:ext cx="607857" cy="1564762"/>
            <a:chOff x="3854725" y="4703200"/>
            <a:chExt cx="607857" cy="1564762"/>
          </a:xfrm>
        </p:grpSpPr>
        <p:sp>
          <p:nvSpPr>
            <p:cNvPr id="539" name="Google Shape;539;p16"/>
            <p:cNvSpPr/>
            <p:nvPr/>
          </p:nvSpPr>
          <p:spPr>
            <a:xfrm>
              <a:off x="3990648" y="6074950"/>
              <a:ext cx="471934" cy="193012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0" name="Google Shape;540;p16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854725" y="4703200"/>
              <a:ext cx="550520" cy="1527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1" name="Google Shape;541;p16"/>
          <p:cNvGrpSpPr/>
          <p:nvPr/>
        </p:nvGrpSpPr>
        <p:grpSpPr>
          <a:xfrm>
            <a:off x="148591" y="4174412"/>
            <a:ext cx="300485" cy="697634"/>
            <a:chOff x="4559750" y="3530463"/>
            <a:chExt cx="1351101" cy="3136846"/>
          </a:xfrm>
        </p:grpSpPr>
        <p:sp>
          <p:nvSpPr>
            <p:cNvPr id="542" name="Google Shape;542;p16"/>
            <p:cNvSpPr/>
            <p:nvPr/>
          </p:nvSpPr>
          <p:spPr>
            <a:xfrm>
              <a:off x="4559750" y="6255702"/>
              <a:ext cx="1351101" cy="411607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3" name="Google Shape;543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800" y="3530463"/>
              <a:ext cx="1143000" cy="3114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4" name="Google Shape;544;p16"/>
          <p:cNvGrpSpPr/>
          <p:nvPr/>
        </p:nvGrpSpPr>
        <p:grpSpPr>
          <a:xfrm>
            <a:off x="320541" y="4315087"/>
            <a:ext cx="300485" cy="697634"/>
            <a:chOff x="4559750" y="3530463"/>
            <a:chExt cx="1351101" cy="3136846"/>
          </a:xfrm>
        </p:grpSpPr>
        <p:sp>
          <p:nvSpPr>
            <p:cNvPr id="545" name="Google Shape;545;p16"/>
            <p:cNvSpPr/>
            <p:nvPr/>
          </p:nvSpPr>
          <p:spPr>
            <a:xfrm>
              <a:off x="4559750" y="6255702"/>
              <a:ext cx="1351101" cy="411607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46" name="Google Shape;546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63800" y="3530463"/>
              <a:ext cx="1143000" cy="3114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47" name="Google Shape;547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7751" y="9414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99626" y="1088950"/>
            <a:ext cx="440784" cy="41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0" name="Google Shape;550;p17"/>
          <p:cNvGrpSpPr/>
          <p:nvPr/>
        </p:nvGrpSpPr>
        <p:grpSpPr>
          <a:xfrm>
            <a:off x="1" y="4"/>
            <a:ext cx="9144034" cy="5130405"/>
            <a:chOff x="241825" y="855000"/>
            <a:chExt cx="7138200" cy="4005000"/>
          </a:xfrm>
        </p:grpSpPr>
        <p:sp>
          <p:nvSpPr>
            <p:cNvPr id="551" name="Google Shape;551;p17"/>
            <p:cNvSpPr/>
            <p:nvPr/>
          </p:nvSpPr>
          <p:spPr>
            <a:xfrm>
              <a:off x="7093725" y="2174800"/>
              <a:ext cx="286300" cy="330000"/>
            </a:xfrm>
            <a:custGeom>
              <a:avLst/>
              <a:gdLst/>
              <a:ahLst/>
              <a:cxnLst/>
              <a:rect l="l" t="t" r="r" b="b"/>
              <a:pathLst>
                <a:path w="11452" h="13200" fill="none" extrusionOk="0">
                  <a:moveTo>
                    <a:pt x="11452" y="13199"/>
                  </a:moveTo>
                  <a:lnTo>
                    <a:pt x="11452" y="1"/>
                  </a:lnTo>
                  <a:lnTo>
                    <a:pt x="1" y="6581"/>
                  </a:lnTo>
                  <a:lnTo>
                    <a:pt x="11452" y="13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17"/>
            <p:cNvSpPr/>
            <p:nvPr/>
          </p:nvSpPr>
          <p:spPr>
            <a:xfrm>
              <a:off x="6714525" y="2347675"/>
              <a:ext cx="665500" cy="423875"/>
            </a:xfrm>
            <a:custGeom>
              <a:avLst/>
              <a:gdLst/>
              <a:ahLst/>
              <a:cxnLst/>
              <a:rect l="l" t="t" r="r" b="b"/>
              <a:pathLst>
                <a:path w="26620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6620" y="10076"/>
                  </a:lnTo>
                  <a:lnTo>
                    <a:pt x="26620" y="6916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17"/>
            <p:cNvSpPr/>
            <p:nvPr/>
          </p:nvSpPr>
          <p:spPr>
            <a:xfrm>
              <a:off x="6711725" y="1908050"/>
              <a:ext cx="668300" cy="423850"/>
            </a:xfrm>
            <a:custGeom>
              <a:avLst/>
              <a:gdLst/>
              <a:ahLst/>
              <a:cxnLst/>
              <a:rect l="l" t="t" r="r" b="b"/>
              <a:pathLst>
                <a:path w="2673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6732" y="10039"/>
                  </a:lnTo>
                  <a:lnTo>
                    <a:pt x="26732" y="6990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17"/>
            <p:cNvSpPr/>
            <p:nvPr/>
          </p:nvSpPr>
          <p:spPr>
            <a:xfrm>
              <a:off x="6707075" y="1029725"/>
              <a:ext cx="672950" cy="422925"/>
            </a:xfrm>
            <a:custGeom>
              <a:avLst/>
              <a:gdLst/>
              <a:ahLst/>
              <a:cxnLst/>
              <a:rect l="l" t="t" r="r" b="b"/>
              <a:pathLst>
                <a:path w="26918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6918" y="9890"/>
                  </a:lnTo>
                  <a:lnTo>
                    <a:pt x="26918" y="7102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17"/>
            <p:cNvSpPr/>
            <p:nvPr/>
          </p:nvSpPr>
          <p:spPr>
            <a:xfrm>
              <a:off x="7089075" y="1292775"/>
              <a:ext cx="290950" cy="336475"/>
            </a:xfrm>
            <a:custGeom>
              <a:avLst/>
              <a:gdLst/>
              <a:ahLst/>
              <a:cxnLst/>
              <a:rect l="l" t="t" r="r" b="b"/>
              <a:pathLst>
                <a:path w="11638" h="13459" fill="none" extrusionOk="0">
                  <a:moveTo>
                    <a:pt x="11638" y="13458"/>
                  </a:moveTo>
                  <a:lnTo>
                    <a:pt x="11638" y="0"/>
                  </a:lnTo>
                  <a:lnTo>
                    <a:pt x="1" y="6729"/>
                  </a:lnTo>
                  <a:lnTo>
                    <a:pt x="11638" y="13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17"/>
            <p:cNvSpPr/>
            <p:nvPr/>
          </p:nvSpPr>
          <p:spPr>
            <a:xfrm>
              <a:off x="6709875" y="1469350"/>
              <a:ext cx="670150" cy="422925"/>
            </a:xfrm>
            <a:custGeom>
              <a:avLst/>
              <a:gdLst/>
              <a:ahLst/>
              <a:cxnLst/>
              <a:rect l="l" t="t" r="r" b="b"/>
              <a:pathLst>
                <a:path w="26806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6806" y="9927"/>
                  </a:lnTo>
                  <a:lnTo>
                    <a:pt x="26806" y="7028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17"/>
            <p:cNvSpPr/>
            <p:nvPr/>
          </p:nvSpPr>
          <p:spPr>
            <a:xfrm>
              <a:off x="7096525" y="2615375"/>
              <a:ext cx="283500" cy="328100"/>
            </a:xfrm>
            <a:custGeom>
              <a:avLst/>
              <a:gdLst/>
              <a:ahLst/>
              <a:cxnLst/>
              <a:rect l="l" t="t" r="r" b="b"/>
              <a:pathLst>
                <a:path w="11340" h="13124" fill="none" extrusionOk="0">
                  <a:moveTo>
                    <a:pt x="11340" y="13124"/>
                  </a:moveTo>
                  <a:lnTo>
                    <a:pt x="11340" y="0"/>
                  </a:lnTo>
                  <a:lnTo>
                    <a:pt x="0" y="6543"/>
                  </a:lnTo>
                  <a:lnTo>
                    <a:pt x="11340" y="13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17"/>
            <p:cNvSpPr/>
            <p:nvPr/>
          </p:nvSpPr>
          <p:spPr>
            <a:xfrm>
              <a:off x="7090950" y="1733325"/>
              <a:ext cx="289075" cy="333700"/>
            </a:xfrm>
            <a:custGeom>
              <a:avLst/>
              <a:gdLst/>
              <a:ahLst/>
              <a:cxnLst/>
              <a:rect l="l" t="t" r="r" b="b"/>
              <a:pathLst>
                <a:path w="11563" h="13348" fill="none" extrusionOk="0">
                  <a:moveTo>
                    <a:pt x="11563" y="13347"/>
                  </a:moveTo>
                  <a:lnTo>
                    <a:pt x="11563" y="0"/>
                  </a:lnTo>
                  <a:lnTo>
                    <a:pt x="0" y="6692"/>
                  </a:lnTo>
                  <a:lnTo>
                    <a:pt x="11563" y="13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17"/>
            <p:cNvSpPr/>
            <p:nvPr/>
          </p:nvSpPr>
          <p:spPr>
            <a:xfrm>
              <a:off x="6721950" y="3665650"/>
              <a:ext cx="658075" cy="423850"/>
            </a:xfrm>
            <a:custGeom>
              <a:avLst/>
              <a:gdLst/>
              <a:ahLst/>
              <a:cxnLst/>
              <a:rect l="l" t="t" r="r" b="b"/>
              <a:pathLst>
                <a:path w="26323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6323" y="10224"/>
                  </a:lnTo>
                  <a:lnTo>
                    <a:pt x="26323" y="676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17"/>
            <p:cNvSpPr/>
            <p:nvPr/>
          </p:nvSpPr>
          <p:spPr>
            <a:xfrm>
              <a:off x="6723825" y="4105275"/>
              <a:ext cx="656200" cy="423850"/>
            </a:xfrm>
            <a:custGeom>
              <a:avLst/>
              <a:gdLst/>
              <a:ahLst/>
              <a:cxnLst/>
              <a:rect l="l" t="t" r="r" b="b"/>
              <a:pathLst>
                <a:path w="26248" h="16954" fill="none" extrusionOk="0">
                  <a:moveTo>
                    <a:pt x="0" y="8440"/>
                  </a:moveTo>
                  <a:lnTo>
                    <a:pt x="14722" y="16953"/>
                  </a:lnTo>
                  <a:lnTo>
                    <a:pt x="26248" y="10299"/>
                  </a:lnTo>
                  <a:lnTo>
                    <a:pt x="26248" y="6692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17"/>
            <p:cNvSpPr/>
            <p:nvPr/>
          </p:nvSpPr>
          <p:spPr>
            <a:xfrm>
              <a:off x="7105825" y="4378525"/>
              <a:ext cx="274200" cy="316975"/>
            </a:xfrm>
            <a:custGeom>
              <a:avLst/>
              <a:gdLst/>
              <a:ahLst/>
              <a:cxnLst/>
              <a:rect l="l" t="t" r="r" b="b"/>
              <a:pathLst>
                <a:path w="10968" h="12679" fill="none" extrusionOk="0">
                  <a:moveTo>
                    <a:pt x="10968" y="12678"/>
                  </a:moveTo>
                  <a:lnTo>
                    <a:pt x="10968" y="1"/>
                  </a:lnTo>
                  <a:lnTo>
                    <a:pt x="0" y="6321"/>
                  </a:lnTo>
                  <a:lnTo>
                    <a:pt x="10968" y="126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17"/>
            <p:cNvSpPr/>
            <p:nvPr/>
          </p:nvSpPr>
          <p:spPr>
            <a:xfrm>
              <a:off x="6719175" y="3226950"/>
              <a:ext cx="660850" cy="422925"/>
            </a:xfrm>
            <a:custGeom>
              <a:avLst/>
              <a:gdLst/>
              <a:ahLst/>
              <a:cxnLst/>
              <a:rect l="l" t="t" r="r" b="b"/>
              <a:pathLst>
                <a:path w="264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6434" y="10150"/>
                  </a:lnTo>
                  <a:lnTo>
                    <a:pt x="26434" y="680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17"/>
            <p:cNvSpPr/>
            <p:nvPr/>
          </p:nvSpPr>
          <p:spPr>
            <a:xfrm>
              <a:off x="7098375" y="3055925"/>
              <a:ext cx="281650" cy="325325"/>
            </a:xfrm>
            <a:custGeom>
              <a:avLst/>
              <a:gdLst/>
              <a:ahLst/>
              <a:cxnLst/>
              <a:rect l="l" t="t" r="r" b="b"/>
              <a:pathLst>
                <a:path w="11266" h="13013" fill="none" extrusionOk="0">
                  <a:moveTo>
                    <a:pt x="11266" y="13013"/>
                  </a:moveTo>
                  <a:lnTo>
                    <a:pt x="11266" y="0"/>
                  </a:lnTo>
                  <a:lnTo>
                    <a:pt x="1" y="6507"/>
                  </a:lnTo>
                  <a:lnTo>
                    <a:pt x="11266" y="130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17"/>
            <p:cNvSpPr/>
            <p:nvPr/>
          </p:nvSpPr>
          <p:spPr>
            <a:xfrm>
              <a:off x="6716375" y="2787325"/>
              <a:ext cx="663650" cy="422900"/>
            </a:xfrm>
            <a:custGeom>
              <a:avLst/>
              <a:gdLst/>
              <a:ahLst/>
              <a:cxnLst/>
              <a:rect l="l" t="t" r="r" b="b"/>
              <a:pathLst>
                <a:path w="26546" h="16916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6546" y="10112"/>
                  </a:lnTo>
                  <a:lnTo>
                    <a:pt x="26546" y="6878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17"/>
            <p:cNvSpPr/>
            <p:nvPr/>
          </p:nvSpPr>
          <p:spPr>
            <a:xfrm>
              <a:off x="7101175" y="3496475"/>
              <a:ext cx="278850" cy="322550"/>
            </a:xfrm>
            <a:custGeom>
              <a:avLst/>
              <a:gdLst/>
              <a:ahLst/>
              <a:cxnLst/>
              <a:rect l="l" t="t" r="r" b="b"/>
              <a:pathLst>
                <a:path w="11154" h="12902" fill="none" extrusionOk="0">
                  <a:moveTo>
                    <a:pt x="11154" y="12901"/>
                  </a:moveTo>
                  <a:lnTo>
                    <a:pt x="11154" y="1"/>
                  </a:lnTo>
                  <a:lnTo>
                    <a:pt x="0" y="6470"/>
                  </a:lnTo>
                  <a:lnTo>
                    <a:pt x="11154" y="129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17"/>
            <p:cNvSpPr/>
            <p:nvPr/>
          </p:nvSpPr>
          <p:spPr>
            <a:xfrm>
              <a:off x="7103025" y="3937975"/>
              <a:ext cx="277000" cy="318825"/>
            </a:xfrm>
            <a:custGeom>
              <a:avLst/>
              <a:gdLst/>
              <a:ahLst/>
              <a:cxnLst/>
              <a:rect l="l" t="t" r="r" b="b"/>
              <a:pathLst>
                <a:path w="11080" h="12753" fill="none" extrusionOk="0">
                  <a:moveTo>
                    <a:pt x="11080" y="12752"/>
                  </a:moveTo>
                  <a:lnTo>
                    <a:pt x="11080" y="0"/>
                  </a:lnTo>
                  <a:lnTo>
                    <a:pt x="1" y="6358"/>
                  </a:lnTo>
                  <a:lnTo>
                    <a:pt x="11080" y="127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17"/>
            <p:cNvSpPr/>
            <p:nvPr/>
          </p:nvSpPr>
          <p:spPr>
            <a:xfrm>
              <a:off x="4429000" y="19043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17"/>
            <p:cNvSpPr/>
            <p:nvPr/>
          </p:nvSpPr>
          <p:spPr>
            <a:xfrm>
              <a:off x="5190225" y="1905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17"/>
            <p:cNvSpPr/>
            <p:nvPr/>
          </p:nvSpPr>
          <p:spPr>
            <a:xfrm>
              <a:off x="4049775" y="2123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17"/>
            <p:cNvSpPr/>
            <p:nvPr/>
          </p:nvSpPr>
          <p:spPr>
            <a:xfrm>
              <a:off x="4811000" y="2124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17"/>
            <p:cNvSpPr/>
            <p:nvPr/>
          </p:nvSpPr>
          <p:spPr>
            <a:xfrm>
              <a:off x="2146275" y="18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77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17"/>
            <p:cNvSpPr/>
            <p:nvPr/>
          </p:nvSpPr>
          <p:spPr>
            <a:xfrm>
              <a:off x="2527350" y="21209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17"/>
            <p:cNvSpPr/>
            <p:nvPr/>
          </p:nvSpPr>
          <p:spPr>
            <a:xfrm>
              <a:off x="2534775" y="3438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17"/>
            <p:cNvSpPr/>
            <p:nvPr/>
          </p:nvSpPr>
          <p:spPr>
            <a:xfrm>
              <a:off x="5571300" y="2125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14648" y="0"/>
                  </a:move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17"/>
            <p:cNvSpPr/>
            <p:nvPr/>
          </p:nvSpPr>
          <p:spPr>
            <a:xfrm>
              <a:off x="2906575" y="19015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2" y="16954"/>
                  </a:lnTo>
                  <a:lnTo>
                    <a:pt x="29333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17"/>
            <p:cNvSpPr/>
            <p:nvPr/>
          </p:nvSpPr>
          <p:spPr>
            <a:xfrm>
              <a:off x="3288575" y="21218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17"/>
            <p:cNvSpPr/>
            <p:nvPr/>
          </p:nvSpPr>
          <p:spPr>
            <a:xfrm>
              <a:off x="3667775" y="19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17"/>
            <p:cNvSpPr/>
            <p:nvPr/>
          </p:nvSpPr>
          <p:spPr>
            <a:xfrm>
              <a:off x="5574075" y="2565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7"/>
            <p:cNvSpPr/>
            <p:nvPr/>
          </p:nvSpPr>
          <p:spPr>
            <a:xfrm>
              <a:off x="3675225" y="32213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17"/>
            <p:cNvSpPr/>
            <p:nvPr/>
          </p:nvSpPr>
          <p:spPr>
            <a:xfrm>
              <a:off x="3296000" y="34397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17"/>
            <p:cNvSpPr/>
            <p:nvPr/>
          </p:nvSpPr>
          <p:spPr>
            <a:xfrm>
              <a:off x="4436425" y="32223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17"/>
            <p:cNvSpPr/>
            <p:nvPr/>
          </p:nvSpPr>
          <p:spPr>
            <a:xfrm>
              <a:off x="2914000" y="3219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17"/>
            <p:cNvSpPr/>
            <p:nvPr/>
          </p:nvSpPr>
          <p:spPr>
            <a:xfrm>
              <a:off x="4057225" y="34416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17"/>
            <p:cNvSpPr/>
            <p:nvPr/>
          </p:nvSpPr>
          <p:spPr>
            <a:xfrm>
              <a:off x="4817500" y="3442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17"/>
            <p:cNvSpPr/>
            <p:nvPr/>
          </p:nvSpPr>
          <p:spPr>
            <a:xfrm>
              <a:off x="5576875" y="30048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17"/>
            <p:cNvSpPr/>
            <p:nvPr/>
          </p:nvSpPr>
          <p:spPr>
            <a:xfrm>
              <a:off x="5578725" y="34444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17"/>
            <p:cNvSpPr/>
            <p:nvPr/>
          </p:nvSpPr>
          <p:spPr>
            <a:xfrm>
              <a:off x="5196725" y="322415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17"/>
            <p:cNvSpPr/>
            <p:nvPr/>
          </p:nvSpPr>
          <p:spPr>
            <a:xfrm>
              <a:off x="1766125" y="211905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17"/>
            <p:cNvSpPr/>
            <p:nvPr/>
          </p:nvSpPr>
          <p:spPr>
            <a:xfrm>
              <a:off x="4820300" y="38822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17"/>
            <p:cNvSpPr/>
            <p:nvPr/>
          </p:nvSpPr>
          <p:spPr>
            <a:xfrm>
              <a:off x="4438300" y="36619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17"/>
            <p:cNvSpPr/>
            <p:nvPr/>
          </p:nvSpPr>
          <p:spPr>
            <a:xfrm>
              <a:off x="3677075" y="36600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17"/>
            <p:cNvSpPr/>
            <p:nvPr/>
          </p:nvSpPr>
          <p:spPr>
            <a:xfrm>
              <a:off x="4059075" y="38803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17"/>
            <p:cNvSpPr/>
            <p:nvPr/>
          </p:nvSpPr>
          <p:spPr>
            <a:xfrm>
              <a:off x="5199525" y="3662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17"/>
            <p:cNvSpPr/>
            <p:nvPr/>
          </p:nvSpPr>
          <p:spPr>
            <a:xfrm>
              <a:off x="5957950" y="32250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17"/>
            <p:cNvSpPr/>
            <p:nvPr/>
          </p:nvSpPr>
          <p:spPr>
            <a:xfrm>
              <a:off x="5956075" y="2785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17"/>
            <p:cNvSpPr/>
            <p:nvPr/>
          </p:nvSpPr>
          <p:spPr>
            <a:xfrm>
              <a:off x="5581525" y="3883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17"/>
            <p:cNvSpPr/>
            <p:nvPr/>
          </p:nvSpPr>
          <p:spPr>
            <a:xfrm>
              <a:off x="3297850" y="38794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17"/>
            <p:cNvSpPr/>
            <p:nvPr/>
          </p:nvSpPr>
          <p:spPr>
            <a:xfrm>
              <a:off x="5960725" y="3664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8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17"/>
            <p:cNvSpPr/>
            <p:nvPr/>
          </p:nvSpPr>
          <p:spPr>
            <a:xfrm>
              <a:off x="1010475" y="2996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17"/>
            <p:cNvSpPr/>
            <p:nvPr/>
          </p:nvSpPr>
          <p:spPr>
            <a:xfrm>
              <a:off x="1385050" y="1898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17"/>
            <p:cNvSpPr/>
            <p:nvPr/>
          </p:nvSpPr>
          <p:spPr>
            <a:xfrm>
              <a:off x="1012350" y="34360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8" y="0"/>
                  </a:lnTo>
                  <a:lnTo>
                    <a:pt x="0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>
              <a:off x="1015125" y="3875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17"/>
            <p:cNvSpPr/>
            <p:nvPr/>
          </p:nvSpPr>
          <p:spPr>
            <a:xfrm>
              <a:off x="1007700" y="255680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14723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17"/>
            <p:cNvSpPr/>
            <p:nvPr/>
          </p:nvSpPr>
          <p:spPr>
            <a:xfrm>
              <a:off x="2916775" y="36591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17"/>
            <p:cNvSpPr/>
            <p:nvPr/>
          </p:nvSpPr>
          <p:spPr>
            <a:xfrm>
              <a:off x="1005850" y="211812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0" y="8439"/>
                  </a:moveTo>
                  <a:lnTo>
                    <a:pt x="14685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17"/>
            <p:cNvSpPr/>
            <p:nvPr/>
          </p:nvSpPr>
          <p:spPr>
            <a:xfrm>
              <a:off x="1394350" y="36563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17"/>
            <p:cNvSpPr/>
            <p:nvPr/>
          </p:nvSpPr>
          <p:spPr>
            <a:xfrm>
              <a:off x="2536650" y="3877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17"/>
            <p:cNvSpPr/>
            <p:nvPr/>
          </p:nvSpPr>
          <p:spPr>
            <a:xfrm>
              <a:off x="2155575" y="3657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17"/>
            <p:cNvSpPr/>
            <p:nvPr/>
          </p:nvSpPr>
          <p:spPr>
            <a:xfrm>
              <a:off x="1776350" y="38766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17"/>
            <p:cNvSpPr/>
            <p:nvPr/>
          </p:nvSpPr>
          <p:spPr>
            <a:xfrm>
              <a:off x="635925" y="4094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17"/>
            <p:cNvSpPr/>
            <p:nvPr/>
          </p:nvSpPr>
          <p:spPr>
            <a:xfrm>
              <a:off x="5782275" y="4762375"/>
              <a:ext cx="338350" cy="97625"/>
            </a:xfrm>
            <a:custGeom>
              <a:avLst/>
              <a:gdLst/>
              <a:ahLst/>
              <a:cxnLst/>
              <a:rect l="l" t="t" r="r" b="b"/>
              <a:pathLst>
                <a:path w="13534" h="3905" fill="none" extrusionOk="0">
                  <a:moveTo>
                    <a:pt x="1" y="3905"/>
                  </a:moveTo>
                  <a:lnTo>
                    <a:pt x="13533" y="3905"/>
                  </a:lnTo>
                  <a:lnTo>
                    <a:pt x="6767" y="1"/>
                  </a:lnTo>
                  <a:lnTo>
                    <a:pt x="1" y="39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17"/>
            <p:cNvSpPr/>
            <p:nvPr/>
          </p:nvSpPr>
          <p:spPr>
            <a:xfrm>
              <a:off x="5965375" y="4543050"/>
              <a:ext cx="733375" cy="316950"/>
            </a:xfrm>
            <a:custGeom>
              <a:avLst/>
              <a:gdLst/>
              <a:ahLst/>
              <a:cxnLst/>
              <a:rect l="l" t="t" r="r" b="b"/>
              <a:pathLst>
                <a:path w="29335" h="12678" fill="none" extrusionOk="0">
                  <a:moveTo>
                    <a:pt x="14612" y="0"/>
                  </a:moveTo>
                  <a:lnTo>
                    <a:pt x="1" y="8439"/>
                  </a:lnTo>
                  <a:lnTo>
                    <a:pt x="7325" y="12678"/>
                  </a:lnTo>
                  <a:lnTo>
                    <a:pt x="22122" y="12678"/>
                  </a:lnTo>
                  <a:lnTo>
                    <a:pt x="29334" y="8514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17"/>
            <p:cNvSpPr/>
            <p:nvPr/>
          </p:nvSpPr>
          <p:spPr>
            <a:xfrm>
              <a:off x="2911200" y="27798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2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72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17"/>
            <p:cNvSpPr/>
            <p:nvPr/>
          </p:nvSpPr>
          <p:spPr>
            <a:xfrm>
              <a:off x="4442950" y="4540250"/>
              <a:ext cx="733350" cy="319750"/>
            </a:xfrm>
            <a:custGeom>
              <a:avLst/>
              <a:gdLst/>
              <a:ahLst/>
              <a:cxnLst/>
              <a:rect l="l" t="t" r="r" b="b"/>
              <a:pathLst>
                <a:path w="29334" h="12790" fill="none" extrusionOk="0">
                  <a:moveTo>
                    <a:pt x="14648" y="0"/>
                  </a:moveTo>
                  <a:lnTo>
                    <a:pt x="0" y="8440"/>
                  </a:lnTo>
                  <a:lnTo>
                    <a:pt x="7510" y="12790"/>
                  </a:lnTo>
                  <a:lnTo>
                    <a:pt x="21935" y="12790"/>
                  </a:lnTo>
                  <a:lnTo>
                    <a:pt x="29334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17"/>
            <p:cNvSpPr/>
            <p:nvPr/>
          </p:nvSpPr>
          <p:spPr>
            <a:xfrm>
              <a:off x="5019200" y="4760525"/>
              <a:ext cx="343000" cy="99475"/>
            </a:xfrm>
            <a:custGeom>
              <a:avLst/>
              <a:gdLst/>
              <a:ahLst/>
              <a:cxnLst/>
              <a:rect l="l" t="t" r="r" b="b"/>
              <a:pathLst>
                <a:path w="13720" h="3979" fill="none" extrusionOk="0">
                  <a:moveTo>
                    <a:pt x="1" y="3979"/>
                  </a:moveTo>
                  <a:lnTo>
                    <a:pt x="13719" y="3979"/>
                  </a:lnTo>
                  <a:lnTo>
                    <a:pt x="6841" y="1"/>
                  </a:lnTo>
                  <a:lnTo>
                    <a:pt x="1" y="39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17"/>
            <p:cNvSpPr/>
            <p:nvPr/>
          </p:nvSpPr>
          <p:spPr>
            <a:xfrm>
              <a:off x="6545350" y="4763325"/>
              <a:ext cx="333700" cy="96675"/>
            </a:xfrm>
            <a:custGeom>
              <a:avLst/>
              <a:gdLst/>
              <a:ahLst/>
              <a:cxnLst/>
              <a:rect l="l" t="t" r="r" b="b"/>
              <a:pathLst>
                <a:path w="13348" h="3867" fill="none" extrusionOk="0">
                  <a:moveTo>
                    <a:pt x="1" y="3867"/>
                  </a:moveTo>
                  <a:lnTo>
                    <a:pt x="13348" y="3867"/>
                  </a:lnTo>
                  <a:lnTo>
                    <a:pt x="6693" y="0"/>
                  </a:lnTo>
                  <a:lnTo>
                    <a:pt x="1" y="38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17"/>
            <p:cNvSpPr/>
            <p:nvPr/>
          </p:nvSpPr>
          <p:spPr>
            <a:xfrm>
              <a:off x="1771700" y="2998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17"/>
            <p:cNvSpPr/>
            <p:nvPr/>
          </p:nvSpPr>
          <p:spPr>
            <a:xfrm>
              <a:off x="5953300" y="23467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17"/>
            <p:cNvSpPr/>
            <p:nvPr/>
          </p:nvSpPr>
          <p:spPr>
            <a:xfrm>
              <a:off x="2532000" y="29992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17"/>
            <p:cNvSpPr/>
            <p:nvPr/>
          </p:nvSpPr>
          <p:spPr>
            <a:xfrm>
              <a:off x="2150925" y="2778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17"/>
            <p:cNvSpPr/>
            <p:nvPr/>
          </p:nvSpPr>
          <p:spPr>
            <a:xfrm>
              <a:off x="4255200" y="4759600"/>
              <a:ext cx="348550" cy="100400"/>
            </a:xfrm>
            <a:custGeom>
              <a:avLst/>
              <a:gdLst/>
              <a:ahLst/>
              <a:cxnLst/>
              <a:rect l="l" t="t" r="r" b="b"/>
              <a:pathLst>
                <a:path w="13942" h="4016" fill="none" extrusionOk="0">
                  <a:moveTo>
                    <a:pt x="0" y="4016"/>
                  </a:moveTo>
                  <a:lnTo>
                    <a:pt x="13942" y="4016"/>
                  </a:lnTo>
                  <a:lnTo>
                    <a:pt x="6990" y="0"/>
                  </a:lnTo>
                  <a:lnTo>
                    <a:pt x="0" y="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17"/>
            <p:cNvSpPr/>
            <p:nvPr/>
          </p:nvSpPr>
          <p:spPr>
            <a:xfrm>
              <a:off x="1201950" y="4754025"/>
              <a:ext cx="367150" cy="105975"/>
            </a:xfrm>
            <a:custGeom>
              <a:avLst/>
              <a:gdLst/>
              <a:ahLst/>
              <a:cxnLst/>
              <a:rect l="l" t="t" r="r" b="b"/>
              <a:pathLst>
                <a:path w="14686" h="4239" fill="none" extrusionOk="0">
                  <a:moveTo>
                    <a:pt x="1" y="4239"/>
                  </a:moveTo>
                  <a:lnTo>
                    <a:pt x="14686" y="4239"/>
                  </a:lnTo>
                  <a:lnTo>
                    <a:pt x="7325" y="0"/>
                  </a:lnTo>
                  <a:lnTo>
                    <a:pt x="1" y="42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17"/>
            <p:cNvSpPr/>
            <p:nvPr/>
          </p:nvSpPr>
          <p:spPr>
            <a:xfrm>
              <a:off x="1399000" y="4534675"/>
              <a:ext cx="733350" cy="325325"/>
            </a:xfrm>
            <a:custGeom>
              <a:avLst/>
              <a:gdLst/>
              <a:ahLst/>
              <a:cxnLst/>
              <a:rect l="l" t="t" r="r" b="b"/>
              <a:pathLst>
                <a:path w="29334" h="13013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7882" y="13013"/>
                  </a:lnTo>
                  <a:lnTo>
                    <a:pt x="21564" y="1301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17"/>
            <p:cNvSpPr/>
            <p:nvPr/>
          </p:nvSpPr>
          <p:spPr>
            <a:xfrm>
              <a:off x="437950" y="4753100"/>
              <a:ext cx="372725" cy="106900"/>
            </a:xfrm>
            <a:custGeom>
              <a:avLst/>
              <a:gdLst/>
              <a:ahLst/>
              <a:cxnLst/>
              <a:rect l="l" t="t" r="r" b="b"/>
              <a:pathLst>
                <a:path w="14909" h="4276" fill="none" extrusionOk="0">
                  <a:moveTo>
                    <a:pt x="0" y="4276"/>
                  </a:moveTo>
                  <a:lnTo>
                    <a:pt x="14909" y="4276"/>
                  </a:lnTo>
                  <a:lnTo>
                    <a:pt x="7436" y="0"/>
                  </a:lnTo>
                  <a:lnTo>
                    <a:pt x="0" y="4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17"/>
            <p:cNvSpPr/>
            <p:nvPr/>
          </p:nvSpPr>
          <p:spPr>
            <a:xfrm>
              <a:off x="637775" y="4533750"/>
              <a:ext cx="733350" cy="326250"/>
            </a:xfrm>
            <a:custGeom>
              <a:avLst/>
              <a:gdLst/>
              <a:ahLst/>
              <a:cxnLst/>
              <a:rect l="l" t="t" r="r" b="b"/>
              <a:pathLst>
                <a:path w="29334" h="13050" fill="none" extrusionOk="0">
                  <a:moveTo>
                    <a:pt x="14649" y="0"/>
                  </a:moveTo>
                  <a:lnTo>
                    <a:pt x="1" y="8440"/>
                  </a:lnTo>
                  <a:lnTo>
                    <a:pt x="7994" y="13050"/>
                  </a:lnTo>
                  <a:lnTo>
                    <a:pt x="21452" y="13050"/>
                  </a:lnTo>
                  <a:lnTo>
                    <a:pt x="29334" y="8477"/>
                  </a:lnTo>
                  <a:lnTo>
                    <a:pt x="14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17"/>
            <p:cNvSpPr/>
            <p:nvPr/>
          </p:nvSpPr>
          <p:spPr>
            <a:xfrm>
              <a:off x="3682650" y="4539325"/>
              <a:ext cx="733375" cy="320675"/>
            </a:xfrm>
            <a:custGeom>
              <a:avLst/>
              <a:gdLst/>
              <a:ahLst/>
              <a:cxnLst/>
              <a:rect l="l" t="t" r="r" b="b"/>
              <a:pathLst>
                <a:path w="29335" h="1282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7585" y="12827"/>
                  </a:lnTo>
                  <a:lnTo>
                    <a:pt x="21824" y="12827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17"/>
            <p:cNvSpPr/>
            <p:nvPr/>
          </p:nvSpPr>
          <p:spPr>
            <a:xfrm>
              <a:off x="1965025" y="4754950"/>
              <a:ext cx="362525" cy="105050"/>
            </a:xfrm>
            <a:custGeom>
              <a:avLst/>
              <a:gdLst/>
              <a:ahLst/>
              <a:cxnLst/>
              <a:rect l="l" t="t" r="r" b="b"/>
              <a:pathLst>
                <a:path w="14501" h="4202" fill="none" extrusionOk="0">
                  <a:moveTo>
                    <a:pt x="1" y="4202"/>
                  </a:moveTo>
                  <a:lnTo>
                    <a:pt x="14500" y="4202"/>
                  </a:lnTo>
                  <a:lnTo>
                    <a:pt x="7250" y="1"/>
                  </a:lnTo>
                  <a:lnTo>
                    <a:pt x="1" y="4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17"/>
            <p:cNvSpPr/>
            <p:nvPr/>
          </p:nvSpPr>
          <p:spPr>
            <a:xfrm>
              <a:off x="3492125" y="4757750"/>
              <a:ext cx="352275" cy="102250"/>
            </a:xfrm>
            <a:custGeom>
              <a:avLst/>
              <a:gdLst/>
              <a:ahLst/>
              <a:cxnLst/>
              <a:rect l="l" t="t" r="r" b="b"/>
              <a:pathLst>
                <a:path w="14091" h="4090" fill="none" extrusionOk="0">
                  <a:moveTo>
                    <a:pt x="0" y="4090"/>
                  </a:moveTo>
                  <a:lnTo>
                    <a:pt x="14091" y="4090"/>
                  </a:lnTo>
                  <a:lnTo>
                    <a:pt x="7064" y="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17"/>
            <p:cNvSpPr/>
            <p:nvPr/>
          </p:nvSpPr>
          <p:spPr>
            <a:xfrm>
              <a:off x="2160225" y="4536525"/>
              <a:ext cx="733350" cy="323475"/>
            </a:xfrm>
            <a:custGeom>
              <a:avLst/>
              <a:gdLst/>
              <a:ahLst/>
              <a:cxnLst/>
              <a:rect l="l" t="t" r="r" b="b"/>
              <a:pathLst>
                <a:path w="29334" h="12939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7807" y="12939"/>
                  </a:lnTo>
                  <a:lnTo>
                    <a:pt x="21638" y="12939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17"/>
            <p:cNvSpPr/>
            <p:nvPr/>
          </p:nvSpPr>
          <p:spPr>
            <a:xfrm>
              <a:off x="2921425" y="4537450"/>
              <a:ext cx="733375" cy="322550"/>
            </a:xfrm>
            <a:custGeom>
              <a:avLst/>
              <a:gdLst/>
              <a:ahLst/>
              <a:cxnLst/>
              <a:rect l="l" t="t" r="r" b="b"/>
              <a:pathLst>
                <a:path w="29335" h="12902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697" y="12902"/>
                  </a:lnTo>
                  <a:lnTo>
                    <a:pt x="21713" y="12902"/>
                  </a:lnTo>
                  <a:lnTo>
                    <a:pt x="29334" y="8515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17"/>
            <p:cNvSpPr/>
            <p:nvPr/>
          </p:nvSpPr>
          <p:spPr>
            <a:xfrm>
              <a:off x="2729050" y="4756800"/>
              <a:ext cx="356925" cy="103200"/>
            </a:xfrm>
            <a:custGeom>
              <a:avLst/>
              <a:gdLst/>
              <a:ahLst/>
              <a:cxnLst/>
              <a:rect l="l" t="t" r="r" b="b"/>
              <a:pathLst>
                <a:path w="14277" h="4128" fill="none" extrusionOk="0">
                  <a:moveTo>
                    <a:pt x="0" y="4128"/>
                  </a:moveTo>
                  <a:lnTo>
                    <a:pt x="14276" y="4128"/>
                  </a:lnTo>
                  <a:lnTo>
                    <a:pt x="7138" y="1"/>
                  </a:lnTo>
                  <a:lnTo>
                    <a:pt x="0" y="4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17"/>
            <p:cNvSpPr/>
            <p:nvPr/>
          </p:nvSpPr>
          <p:spPr>
            <a:xfrm>
              <a:off x="4431800" y="23439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5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17"/>
            <p:cNvSpPr/>
            <p:nvPr/>
          </p:nvSpPr>
          <p:spPr>
            <a:xfrm>
              <a:off x="3670575" y="2342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17"/>
            <p:cNvSpPr/>
            <p:nvPr/>
          </p:nvSpPr>
          <p:spPr>
            <a:xfrm>
              <a:off x="2148125" y="23393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17"/>
            <p:cNvSpPr/>
            <p:nvPr/>
          </p:nvSpPr>
          <p:spPr>
            <a:xfrm>
              <a:off x="2530125" y="25596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17"/>
            <p:cNvSpPr/>
            <p:nvPr/>
          </p:nvSpPr>
          <p:spPr>
            <a:xfrm>
              <a:off x="3291350" y="25614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17"/>
            <p:cNvSpPr/>
            <p:nvPr/>
          </p:nvSpPr>
          <p:spPr>
            <a:xfrm>
              <a:off x="2909350" y="23411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17"/>
            <p:cNvSpPr/>
            <p:nvPr/>
          </p:nvSpPr>
          <p:spPr>
            <a:xfrm>
              <a:off x="1768925" y="25586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17"/>
            <p:cNvSpPr/>
            <p:nvPr/>
          </p:nvSpPr>
          <p:spPr>
            <a:xfrm>
              <a:off x="1773575" y="3437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3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1391550" y="3216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1386900" y="23384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1389700" y="2777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4054425" y="30020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4815650" y="30029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3293225" y="3000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4433650" y="27826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3672425" y="2781750"/>
              <a:ext cx="733375" cy="422900"/>
            </a:xfrm>
            <a:custGeom>
              <a:avLst/>
              <a:gdLst/>
              <a:ahLst/>
              <a:cxnLst/>
              <a:rect l="l" t="t" r="r" b="b"/>
              <a:pathLst>
                <a:path w="29335" h="16916" fill="none" extrusionOk="0">
                  <a:moveTo>
                    <a:pt x="29334" y="8477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5192075" y="2344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2152775" y="3218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4812875" y="25642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4051650" y="2562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5194875" y="27845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5204150" y="4542100"/>
              <a:ext cx="733375" cy="317900"/>
            </a:xfrm>
            <a:custGeom>
              <a:avLst/>
              <a:gdLst/>
              <a:ahLst/>
              <a:cxnLst/>
              <a:rect l="l" t="t" r="r" b="b"/>
              <a:pathLst>
                <a:path w="29335" h="12716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437" y="12716"/>
                  </a:lnTo>
                  <a:lnTo>
                    <a:pt x="22010" y="127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4806350" y="1246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5185575" y="1026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5945875" y="10278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4424350" y="10250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5566650" y="12472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49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3283925" y="1243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7"/>
                  </a:move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3663125" y="10241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4045150" y="1244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3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6341800" y="388500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71" y="8477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6339950" y="344535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6337150" y="3005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2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2901925" y="10223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48" y="0"/>
                  </a:lnTo>
                  <a:lnTo>
                    <a:pt x="0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6332525" y="21274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6330650" y="1687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6327875" y="1248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4" y="8514"/>
                  </a:ln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6335300" y="25670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5951450" y="19071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685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252050" y="34342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249275" y="2995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253925" y="38738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246475" y="255587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256700" y="43134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" y="8439"/>
                  </a:move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6344600" y="43246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244625" y="21162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1380400" y="1019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77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2522700" y="12416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1761475" y="12407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17"/>
            <p:cNvSpPr/>
            <p:nvPr/>
          </p:nvSpPr>
          <p:spPr>
            <a:xfrm>
              <a:off x="2140700" y="10213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17"/>
            <p:cNvSpPr/>
            <p:nvPr/>
          </p:nvSpPr>
          <p:spPr>
            <a:xfrm>
              <a:off x="1001200" y="1238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5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5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17"/>
            <p:cNvSpPr/>
            <p:nvPr/>
          </p:nvSpPr>
          <p:spPr>
            <a:xfrm>
              <a:off x="241825" y="1676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17"/>
            <p:cNvSpPr/>
            <p:nvPr/>
          </p:nvSpPr>
          <p:spPr>
            <a:xfrm>
              <a:off x="621050" y="1458200"/>
              <a:ext cx="734275" cy="422925"/>
            </a:xfrm>
            <a:custGeom>
              <a:avLst/>
              <a:gdLst/>
              <a:ahLst/>
              <a:cxnLst/>
              <a:rect l="l" t="t" r="r" b="b"/>
              <a:pathLst>
                <a:path w="29371" h="16917" fill="none" extrusionOk="0">
                  <a:moveTo>
                    <a:pt x="29371" y="8477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17"/>
            <p:cNvSpPr/>
            <p:nvPr/>
          </p:nvSpPr>
          <p:spPr>
            <a:xfrm>
              <a:off x="619175" y="1018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17"/>
            <p:cNvSpPr/>
            <p:nvPr/>
          </p:nvSpPr>
          <p:spPr>
            <a:xfrm>
              <a:off x="1397125" y="40959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17"/>
            <p:cNvSpPr/>
            <p:nvPr/>
          </p:nvSpPr>
          <p:spPr>
            <a:xfrm>
              <a:off x="2143475" y="14610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17"/>
            <p:cNvSpPr/>
            <p:nvPr/>
          </p:nvSpPr>
          <p:spPr>
            <a:xfrm>
              <a:off x="1382275" y="14591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17"/>
            <p:cNvSpPr/>
            <p:nvPr/>
          </p:nvSpPr>
          <p:spPr>
            <a:xfrm>
              <a:off x="1764275" y="1679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17"/>
            <p:cNvSpPr/>
            <p:nvPr/>
          </p:nvSpPr>
          <p:spPr>
            <a:xfrm>
              <a:off x="628475" y="2776150"/>
              <a:ext cx="733375" cy="423875"/>
            </a:xfrm>
            <a:custGeom>
              <a:avLst/>
              <a:gdLst/>
              <a:ahLst/>
              <a:cxnLst/>
              <a:rect l="l" t="t" r="r" b="b"/>
              <a:pathLst>
                <a:path w="29335" h="16955" fill="none" extrusionOk="0">
                  <a:moveTo>
                    <a:pt x="14723" y="16954"/>
                  </a:move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17"/>
            <p:cNvSpPr/>
            <p:nvPr/>
          </p:nvSpPr>
          <p:spPr>
            <a:xfrm>
              <a:off x="623825" y="1896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77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17"/>
            <p:cNvSpPr/>
            <p:nvPr/>
          </p:nvSpPr>
          <p:spPr>
            <a:xfrm>
              <a:off x="626625" y="23365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6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17"/>
            <p:cNvSpPr/>
            <p:nvPr/>
          </p:nvSpPr>
          <p:spPr>
            <a:xfrm>
              <a:off x="1003050" y="16784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17"/>
            <p:cNvSpPr/>
            <p:nvPr/>
          </p:nvSpPr>
          <p:spPr>
            <a:xfrm>
              <a:off x="2904700" y="14619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17"/>
            <p:cNvSpPr/>
            <p:nvPr/>
          </p:nvSpPr>
          <p:spPr>
            <a:xfrm>
              <a:off x="2525500" y="16812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17"/>
            <p:cNvSpPr/>
            <p:nvPr/>
          </p:nvSpPr>
          <p:spPr>
            <a:xfrm>
              <a:off x="5187425" y="1466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17"/>
            <p:cNvSpPr/>
            <p:nvPr/>
          </p:nvSpPr>
          <p:spPr>
            <a:xfrm>
              <a:off x="5962600" y="4104350"/>
              <a:ext cx="734275" cy="422900"/>
            </a:xfrm>
            <a:custGeom>
              <a:avLst/>
              <a:gdLst/>
              <a:ahLst/>
              <a:cxnLst/>
              <a:rect l="l" t="t" r="r" b="b"/>
              <a:pathLst>
                <a:path w="29371" h="16916" fill="none" extrusionOk="0">
                  <a:moveTo>
                    <a:pt x="14648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71" y="8477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17"/>
            <p:cNvSpPr/>
            <p:nvPr/>
          </p:nvSpPr>
          <p:spPr>
            <a:xfrm>
              <a:off x="4808225" y="1685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17"/>
            <p:cNvSpPr/>
            <p:nvPr/>
          </p:nvSpPr>
          <p:spPr>
            <a:xfrm>
              <a:off x="4426225" y="14647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2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17"/>
            <p:cNvSpPr/>
            <p:nvPr/>
          </p:nvSpPr>
          <p:spPr>
            <a:xfrm>
              <a:off x="3665925" y="14637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17"/>
            <p:cNvSpPr/>
            <p:nvPr/>
          </p:nvSpPr>
          <p:spPr>
            <a:xfrm>
              <a:off x="4047000" y="1684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8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17"/>
            <p:cNvSpPr/>
            <p:nvPr/>
          </p:nvSpPr>
          <p:spPr>
            <a:xfrm>
              <a:off x="3285775" y="16822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17"/>
            <p:cNvSpPr/>
            <p:nvPr/>
          </p:nvSpPr>
          <p:spPr>
            <a:xfrm>
              <a:off x="2918650" y="40987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17"/>
            <p:cNvSpPr/>
            <p:nvPr/>
          </p:nvSpPr>
          <p:spPr>
            <a:xfrm>
              <a:off x="4061875" y="43199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17"/>
            <p:cNvSpPr/>
            <p:nvPr/>
          </p:nvSpPr>
          <p:spPr>
            <a:xfrm>
              <a:off x="3679875" y="40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17"/>
            <p:cNvSpPr/>
            <p:nvPr/>
          </p:nvSpPr>
          <p:spPr>
            <a:xfrm>
              <a:off x="4441075" y="41015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17"/>
            <p:cNvSpPr/>
            <p:nvPr/>
          </p:nvSpPr>
          <p:spPr>
            <a:xfrm>
              <a:off x="631275" y="3215800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1" y="0"/>
                  </a:lnTo>
                  <a:lnTo>
                    <a:pt x="0" y="8439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17"/>
            <p:cNvSpPr/>
            <p:nvPr/>
          </p:nvSpPr>
          <p:spPr>
            <a:xfrm>
              <a:off x="4822150" y="432182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71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17"/>
            <p:cNvSpPr/>
            <p:nvPr/>
          </p:nvSpPr>
          <p:spPr>
            <a:xfrm>
              <a:off x="5583375" y="43227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17"/>
            <p:cNvSpPr/>
            <p:nvPr/>
          </p:nvSpPr>
          <p:spPr>
            <a:xfrm>
              <a:off x="5202300" y="41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686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17"/>
            <p:cNvSpPr/>
            <p:nvPr/>
          </p:nvSpPr>
          <p:spPr>
            <a:xfrm>
              <a:off x="3300650" y="4319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17"/>
            <p:cNvSpPr/>
            <p:nvPr/>
          </p:nvSpPr>
          <p:spPr>
            <a:xfrm>
              <a:off x="5569425" y="1686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17"/>
            <p:cNvSpPr/>
            <p:nvPr/>
          </p:nvSpPr>
          <p:spPr>
            <a:xfrm>
              <a:off x="5948650" y="1467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17"/>
            <p:cNvSpPr/>
            <p:nvPr/>
          </p:nvSpPr>
          <p:spPr>
            <a:xfrm>
              <a:off x="633125" y="3654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17"/>
            <p:cNvSpPr/>
            <p:nvPr/>
          </p:nvSpPr>
          <p:spPr>
            <a:xfrm>
              <a:off x="1017000" y="4314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17"/>
            <p:cNvSpPr/>
            <p:nvPr/>
          </p:nvSpPr>
          <p:spPr>
            <a:xfrm>
              <a:off x="1778200" y="43162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17"/>
            <p:cNvSpPr/>
            <p:nvPr/>
          </p:nvSpPr>
          <p:spPr>
            <a:xfrm>
              <a:off x="2539425" y="4317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17"/>
            <p:cNvSpPr/>
            <p:nvPr/>
          </p:nvSpPr>
          <p:spPr>
            <a:xfrm>
              <a:off x="2157425" y="40969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4649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17"/>
            <p:cNvSpPr/>
            <p:nvPr/>
          </p:nvSpPr>
          <p:spPr>
            <a:xfrm>
              <a:off x="241825" y="855000"/>
              <a:ext cx="262125" cy="151525"/>
            </a:xfrm>
            <a:custGeom>
              <a:avLst/>
              <a:gdLst/>
              <a:ahLst/>
              <a:cxnLst/>
              <a:rect l="l" t="t" r="r" b="b"/>
              <a:pathLst>
                <a:path w="10485" h="6061" extrusionOk="0">
                  <a:moveTo>
                    <a:pt x="9407" y="0"/>
                  </a:moveTo>
                  <a:lnTo>
                    <a:pt x="1" y="5428"/>
                  </a:lnTo>
                  <a:lnTo>
                    <a:pt x="1" y="6060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17"/>
            <p:cNvSpPr/>
            <p:nvPr/>
          </p:nvSpPr>
          <p:spPr>
            <a:xfrm>
              <a:off x="7281475" y="4803275"/>
              <a:ext cx="98550" cy="56725"/>
            </a:xfrm>
            <a:custGeom>
              <a:avLst/>
              <a:gdLst/>
              <a:ahLst/>
              <a:cxnLst/>
              <a:rect l="l" t="t" r="r" b="b"/>
              <a:pathLst>
                <a:path w="3942" h="2269" extrusionOk="0">
                  <a:moveTo>
                    <a:pt x="3942" y="1"/>
                  </a:moveTo>
                  <a:lnTo>
                    <a:pt x="1" y="2269"/>
                  </a:lnTo>
                  <a:lnTo>
                    <a:pt x="1116" y="2269"/>
                  </a:lnTo>
                  <a:lnTo>
                    <a:pt x="3942" y="633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17"/>
            <p:cNvSpPr/>
            <p:nvPr/>
          </p:nvSpPr>
          <p:spPr>
            <a:xfrm>
              <a:off x="241825" y="855000"/>
              <a:ext cx="7138200" cy="4005000"/>
            </a:xfrm>
            <a:custGeom>
              <a:avLst/>
              <a:gdLst/>
              <a:ahLst/>
              <a:cxnLst/>
              <a:rect l="l" t="t" r="r" b="b"/>
              <a:pathLst>
                <a:path w="285528" h="160200" extrusionOk="0">
                  <a:moveTo>
                    <a:pt x="29706" y="6544"/>
                  </a:moveTo>
                  <a:lnTo>
                    <a:pt x="44428" y="15057"/>
                  </a:lnTo>
                  <a:lnTo>
                    <a:pt x="29817" y="23497"/>
                  </a:lnTo>
                  <a:lnTo>
                    <a:pt x="15095" y="14983"/>
                  </a:lnTo>
                  <a:lnTo>
                    <a:pt x="29706" y="6544"/>
                  </a:lnTo>
                  <a:close/>
                  <a:moveTo>
                    <a:pt x="60155" y="6581"/>
                  </a:moveTo>
                  <a:lnTo>
                    <a:pt x="74877" y="15095"/>
                  </a:lnTo>
                  <a:lnTo>
                    <a:pt x="60229" y="23534"/>
                  </a:lnTo>
                  <a:lnTo>
                    <a:pt x="45544" y="15057"/>
                  </a:lnTo>
                  <a:lnTo>
                    <a:pt x="60155" y="6581"/>
                  </a:lnTo>
                  <a:close/>
                  <a:moveTo>
                    <a:pt x="90603" y="6655"/>
                  </a:moveTo>
                  <a:lnTo>
                    <a:pt x="105326" y="15169"/>
                  </a:lnTo>
                  <a:lnTo>
                    <a:pt x="90678" y="23608"/>
                  </a:lnTo>
                  <a:lnTo>
                    <a:pt x="75955" y="15095"/>
                  </a:lnTo>
                  <a:lnTo>
                    <a:pt x="90603" y="6655"/>
                  </a:lnTo>
                  <a:close/>
                  <a:moveTo>
                    <a:pt x="121052" y="6692"/>
                  </a:moveTo>
                  <a:lnTo>
                    <a:pt x="135738" y="15206"/>
                  </a:lnTo>
                  <a:lnTo>
                    <a:pt x="121127" y="23645"/>
                  </a:lnTo>
                  <a:lnTo>
                    <a:pt x="106404" y="15169"/>
                  </a:lnTo>
                  <a:lnTo>
                    <a:pt x="121052" y="6692"/>
                  </a:lnTo>
                  <a:close/>
                  <a:moveTo>
                    <a:pt x="151464" y="6767"/>
                  </a:moveTo>
                  <a:lnTo>
                    <a:pt x="166186" y="15243"/>
                  </a:lnTo>
                  <a:lnTo>
                    <a:pt x="151575" y="23720"/>
                  </a:lnTo>
                  <a:lnTo>
                    <a:pt x="136853" y="15206"/>
                  </a:lnTo>
                  <a:lnTo>
                    <a:pt x="151464" y="6767"/>
                  </a:lnTo>
                  <a:close/>
                  <a:moveTo>
                    <a:pt x="181913" y="6804"/>
                  </a:moveTo>
                  <a:lnTo>
                    <a:pt x="196635" y="15318"/>
                  </a:lnTo>
                  <a:lnTo>
                    <a:pt x="182024" y="23757"/>
                  </a:lnTo>
                  <a:lnTo>
                    <a:pt x="167302" y="15243"/>
                  </a:lnTo>
                  <a:lnTo>
                    <a:pt x="181913" y="6804"/>
                  </a:lnTo>
                  <a:close/>
                  <a:moveTo>
                    <a:pt x="212361" y="6878"/>
                  </a:moveTo>
                  <a:lnTo>
                    <a:pt x="227084" y="15355"/>
                  </a:lnTo>
                  <a:lnTo>
                    <a:pt x="212436" y="23831"/>
                  </a:lnTo>
                  <a:lnTo>
                    <a:pt x="197750" y="15318"/>
                  </a:lnTo>
                  <a:lnTo>
                    <a:pt x="212361" y="6878"/>
                  </a:lnTo>
                  <a:close/>
                  <a:moveTo>
                    <a:pt x="242810" y="6915"/>
                  </a:moveTo>
                  <a:lnTo>
                    <a:pt x="257533" y="15429"/>
                  </a:lnTo>
                  <a:lnTo>
                    <a:pt x="242885" y="23869"/>
                  </a:lnTo>
                  <a:lnTo>
                    <a:pt x="228162" y="15355"/>
                  </a:lnTo>
                  <a:lnTo>
                    <a:pt x="242810" y="6915"/>
                  </a:lnTo>
                  <a:close/>
                  <a:moveTo>
                    <a:pt x="44986" y="15355"/>
                  </a:moveTo>
                  <a:lnTo>
                    <a:pt x="59709" y="23869"/>
                  </a:lnTo>
                  <a:lnTo>
                    <a:pt x="45060" y="32308"/>
                  </a:lnTo>
                  <a:lnTo>
                    <a:pt x="30375" y="23794"/>
                  </a:lnTo>
                  <a:lnTo>
                    <a:pt x="44986" y="15355"/>
                  </a:lnTo>
                  <a:close/>
                  <a:moveTo>
                    <a:pt x="75435" y="15429"/>
                  </a:moveTo>
                  <a:lnTo>
                    <a:pt x="90120" y="23906"/>
                  </a:lnTo>
                  <a:lnTo>
                    <a:pt x="75509" y="32345"/>
                  </a:lnTo>
                  <a:lnTo>
                    <a:pt x="60787" y="23869"/>
                  </a:lnTo>
                  <a:lnTo>
                    <a:pt x="75435" y="15429"/>
                  </a:lnTo>
                  <a:close/>
                  <a:moveTo>
                    <a:pt x="105846" y="15466"/>
                  </a:moveTo>
                  <a:lnTo>
                    <a:pt x="120569" y="23980"/>
                  </a:lnTo>
                  <a:lnTo>
                    <a:pt x="105958" y="32419"/>
                  </a:lnTo>
                  <a:lnTo>
                    <a:pt x="91235" y="23906"/>
                  </a:lnTo>
                  <a:lnTo>
                    <a:pt x="105846" y="15466"/>
                  </a:lnTo>
                  <a:close/>
                  <a:moveTo>
                    <a:pt x="136295" y="15541"/>
                  </a:moveTo>
                  <a:lnTo>
                    <a:pt x="151018" y="24017"/>
                  </a:lnTo>
                  <a:lnTo>
                    <a:pt x="136407" y="32457"/>
                  </a:lnTo>
                  <a:lnTo>
                    <a:pt x="121684" y="23980"/>
                  </a:lnTo>
                  <a:lnTo>
                    <a:pt x="136295" y="15541"/>
                  </a:lnTo>
                  <a:close/>
                  <a:moveTo>
                    <a:pt x="166744" y="15578"/>
                  </a:moveTo>
                  <a:lnTo>
                    <a:pt x="181466" y="24092"/>
                  </a:lnTo>
                  <a:lnTo>
                    <a:pt x="166856" y="32531"/>
                  </a:lnTo>
                  <a:lnTo>
                    <a:pt x="152133" y="24017"/>
                  </a:lnTo>
                  <a:lnTo>
                    <a:pt x="166744" y="15578"/>
                  </a:lnTo>
                  <a:close/>
                  <a:moveTo>
                    <a:pt x="197193" y="15652"/>
                  </a:moveTo>
                  <a:lnTo>
                    <a:pt x="211915" y="24129"/>
                  </a:lnTo>
                  <a:lnTo>
                    <a:pt x="197267" y="32568"/>
                  </a:lnTo>
                  <a:lnTo>
                    <a:pt x="182582" y="24092"/>
                  </a:lnTo>
                  <a:lnTo>
                    <a:pt x="197193" y="15652"/>
                  </a:lnTo>
                  <a:close/>
                  <a:moveTo>
                    <a:pt x="227642" y="15689"/>
                  </a:moveTo>
                  <a:lnTo>
                    <a:pt x="242327" y="24203"/>
                  </a:lnTo>
                  <a:lnTo>
                    <a:pt x="227716" y="32642"/>
                  </a:lnTo>
                  <a:lnTo>
                    <a:pt x="212993" y="24129"/>
                  </a:lnTo>
                  <a:lnTo>
                    <a:pt x="227642" y="15689"/>
                  </a:lnTo>
                  <a:close/>
                  <a:moveTo>
                    <a:pt x="258053" y="15727"/>
                  </a:moveTo>
                  <a:lnTo>
                    <a:pt x="272776" y="24240"/>
                  </a:lnTo>
                  <a:lnTo>
                    <a:pt x="258165" y="32680"/>
                  </a:lnTo>
                  <a:lnTo>
                    <a:pt x="243442" y="24203"/>
                  </a:lnTo>
                  <a:lnTo>
                    <a:pt x="258053" y="15727"/>
                  </a:lnTo>
                  <a:close/>
                  <a:moveTo>
                    <a:pt x="29817" y="24129"/>
                  </a:moveTo>
                  <a:lnTo>
                    <a:pt x="44540" y="32605"/>
                  </a:lnTo>
                  <a:lnTo>
                    <a:pt x="29892" y="41045"/>
                  </a:lnTo>
                  <a:lnTo>
                    <a:pt x="15169" y="32568"/>
                  </a:lnTo>
                  <a:lnTo>
                    <a:pt x="29817" y="24129"/>
                  </a:lnTo>
                  <a:close/>
                  <a:moveTo>
                    <a:pt x="60229" y="24166"/>
                  </a:moveTo>
                  <a:lnTo>
                    <a:pt x="74952" y="32680"/>
                  </a:lnTo>
                  <a:lnTo>
                    <a:pt x="60341" y="41119"/>
                  </a:lnTo>
                  <a:lnTo>
                    <a:pt x="45618" y="32605"/>
                  </a:lnTo>
                  <a:lnTo>
                    <a:pt x="60229" y="24166"/>
                  </a:lnTo>
                  <a:close/>
                  <a:moveTo>
                    <a:pt x="90678" y="24240"/>
                  </a:moveTo>
                  <a:lnTo>
                    <a:pt x="105400" y="32717"/>
                  </a:lnTo>
                  <a:lnTo>
                    <a:pt x="90789" y="41156"/>
                  </a:lnTo>
                  <a:lnTo>
                    <a:pt x="76067" y="32680"/>
                  </a:lnTo>
                  <a:lnTo>
                    <a:pt x="90678" y="24240"/>
                  </a:lnTo>
                  <a:close/>
                  <a:moveTo>
                    <a:pt x="121127" y="24277"/>
                  </a:moveTo>
                  <a:lnTo>
                    <a:pt x="135849" y="32791"/>
                  </a:lnTo>
                  <a:lnTo>
                    <a:pt x="121238" y="41231"/>
                  </a:lnTo>
                  <a:lnTo>
                    <a:pt x="106516" y="32717"/>
                  </a:lnTo>
                  <a:lnTo>
                    <a:pt x="121127" y="24277"/>
                  </a:lnTo>
                  <a:close/>
                  <a:moveTo>
                    <a:pt x="151575" y="24352"/>
                  </a:moveTo>
                  <a:lnTo>
                    <a:pt x="166298" y="32828"/>
                  </a:lnTo>
                  <a:lnTo>
                    <a:pt x="151650" y="41268"/>
                  </a:lnTo>
                  <a:lnTo>
                    <a:pt x="136964" y="32791"/>
                  </a:lnTo>
                  <a:lnTo>
                    <a:pt x="151575" y="24352"/>
                  </a:lnTo>
                  <a:close/>
                  <a:moveTo>
                    <a:pt x="182024" y="24389"/>
                  </a:moveTo>
                  <a:lnTo>
                    <a:pt x="196747" y="32903"/>
                  </a:lnTo>
                  <a:lnTo>
                    <a:pt x="182098" y="41342"/>
                  </a:lnTo>
                  <a:lnTo>
                    <a:pt x="167376" y="32828"/>
                  </a:lnTo>
                  <a:lnTo>
                    <a:pt x="182024" y="24389"/>
                  </a:lnTo>
                  <a:close/>
                  <a:moveTo>
                    <a:pt x="212436" y="24463"/>
                  </a:moveTo>
                  <a:lnTo>
                    <a:pt x="227158" y="32940"/>
                  </a:lnTo>
                  <a:lnTo>
                    <a:pt x="212547" y="41379"/>
                  </a:lnTo>
                  <a:lnTo>
                    <a:pt x="197825" y="32903"/>
                  </a:lnTo>
                  <a:lnTo>
                    <a:pt x="212436" y="24463"/>
                  </a:lnTo>
                  <a:close/>
                  <a:moveTo>
                    <a:pt x="242885" y="24501"/>
                  </a:moveTo>
                  <a:lnTo>
                    <a:pt x="257607" y="33014"/>
                  </a:lnTo>
                  <a:lnTo>
                    <a:pt x="242996" y="41454"/>
                  </a:lnTo>
                  <a:lnTo>
                    <a:pt x="228274" y="32940"/>
                  </a:lnTo>
                  <a:lnTo>
                    <a:pt x="242885" y="24501"/>
                  </a:lnTo>
                  <a:close/>
                  <a:moveTo>
                    <a:pt x="45060" y="32940"/>
                  </a:moveTo>
                  <a:lnTo>
                    <a:pt x="59783" y="41416"/>
                  </a:lnTo>
                  <a:lnTo>
                    <a:pt x="45172" y="49856"/>
                  </a:lnTo>
                  <a:lnTo>
                    <a:pt x="30449" y="41379"/>
                  </a:lnTo>
                  <a:lnTo>
                    <a:pt x="45060" y="32940"/>
                  </a:lnTo>
                  <a:close/>
                  <a:moveTo>
                    <a:pt x="75509" y="32977"/>
                  </a:moveTo>
                  <a:lnTo>
                    <a:pt x="90232" y="41491"/>
                  </a:lnTo>
                  <a:lnTo>
                    <a:pt x="75621" y="49930"/>
                  </a:lnTo>
                  <a:lnTo>
                    <a:pt x="60898" y="41416"/>
                  </a:lnTo>
                  <a:lnTo>
                    <a:pt x="75509" y="32977"/>
                  </a:lnTo>
                  <a:close/>
                  <a:moveTo>
                    <a:pt x="105958" y="33051"/>
                  </a:moveTo>
                  <a:lnTo>
                    <a:pt x="120680" y="41528"/>
                  </a:lnTo>
                  <a:lnTo>
                    <a:pt x="106070" y="49967"/>
                  </a:lnTo>
                  <a:lnTo>
                    <a:pt x="91347" y="41491"/>
                  </a:lnTo>
                  <a:lnTo>
                    <a:pt x="105958" y="33051"/>
                  </a:lnTo>
                  <a:close/>
                  <a:moveTo>
                    <a:pt x="136407" y="33089"/>
                  </a:moveTo>
                  <a:lnTo>
                    <a:pt x="151129" y="41602"/>
                  </a:lnTo>
                  <a:lnTo>
                    <a:pt x="136481" y="50042"/>
                  </a:lnTo>
                  <a:lnTo>
                    <a:pt x="121759" y="41528"/>
                  </a:lnTo>
                  <a:lnTo>
                    <a:pt x="136407" y="33089"/>
                  </a:lnTo>
                  <a:close/>
                  <a:moveTo>
                    <a:pt x="166856" y="33163"/>
                  </a:moveTo>
                  <a:lnTo>
                    <a:pt x="181541" y="41640"/>
                  </a:lnTo>
                  <a:lnTo>
                    <a:pt x="166930" y="50079"/>
                  </a:lnTo>
                  <a:lnTo>
                    <a:pt x="152207" y="41602"/>
                  </a:lnTo>
                  <a:lnTo>
                    <a:pt x="166856" y="33163"/>
                  </a:lnTo>
                  <a:close/>
                  <a:moveTo>
                    <a:pt x="197267" y="33200"/>
                  </a:moveTo>
                  <a:lnTo>
                    <a:pt x="211990" y="41714"/>
                  </a:lnTo>
                  <a:lnTo>
                    <a:pt x="197379" y="50153"/>
                  </a:lnTo>
                  <a:lnTo>
                    <a:pt x="182656" y="41640"/>
                  </a:lnTo>
                  <a:lnTo>
                    <a:pt x="197267" y="33200"/>
                  </a:lnTo>
                  <a:close/>
                  <a:moveTo>
                    <a:pt x="227716" y="33275"/>
                  </a:moveTo>
                  <a:lnTo>
                    <a:pt x="242438" y="41751"/>
                  </a:lnTo>
                  <a:lnTo>
                    <a:pt x="227827" y="50190"/>
                  </a:lnTo>
                  <a:lnTo>
                    <a:pt x="213105" y="41714"/>
                  </a:lnTo>
                  <a:lnTo>
                    <a:pt x="227716" y="33275"/>
                  </a:lnTo>
                  <a:close/>
                  <a:moveTo>
                    <a:pt x="258165" y="33312"/>
                  </a:moveTo>
                  <a:lnTo>
                    <a:pt x="272887" y="41825"/>
                  </a:lnTo>
                  <a:lnTo>
                    <a:pt x="258276" y="50265"/>
                  </a:lnTo>
                  <a:lnTo>
                    <a:pt x="243554" y="41751"/>
                  </a:lnTo>
                  <a:lnTo>
                    <a:pt x="258165" y="33312"/>
                  </a:lnTo>
                  <a:close/>
                  <a:moveTo>
                    <a:pt x="29892" y="41677"/>
                  </a:moveTo>
                  <a:lnTo>
                    <a:pt x="44614" y="50190"/>
                  </a:lnTo>
                  <a:lnTo>
                    <a:pt x="30003" y="58630"/>
                  </a:lnTo>
                  <a:lnTo>
                    <a:pt x="15281" y="50153"/>
                  </a:lnTo>
                  <a:lnTo>
                    <a:pt x="29892" y="41677"/>
                  </a:lnTo>
                  <a:close/>
                  <a:moveTo>
                    <a:pt x="60341" y="41751"/>
                  </a:moveTo>
                  <a:lnTo>
                    <a:pt x="75063" y="50265"/>
                  </a:lnTo>
                  <a:lnTo>
                    <a:pt x="60452" y="58704"/>
                  </a:lnTo>
                  <a:lnTo>
                    <a:pt x="45730" y="50190"/>
                  </a:lnTo>
                  <a:lnTo>
                    <a:pt x="60341" y="41751"/>
                  </a:lnTo>
                  <a:close/>
                  <a:moveTo>
                    <a:pt x="90789" y="41788"/>
                  </a:moveTo>
                  <a:lnTo>
                    <a:pt x="105512" y="50302"/>
                  </a:lnTo>
                  <a:lnTo>
                    <a:pt x="90864" y="58741"/>
                  </a:lnTo>
                  <a:lnTo>
                    <a:pt x="76178" y="50265"/>
                  </a:lnTo>
                  <a:lnTo>
                    <a:pt x="90789" y="41788"/>
                  </a:lnTo>
                  <a:close/>
                  <a:moveTo>
                    <a:pt x="121238" y="41863"/>
                  </a:moveTo>
                  <a:lnTo>
                    <a:pt x="135923" y="50339"/>
                  </a:lnTo>
                  <a:lnTo>
                    <a:pt x="121312" y="58816"/>
                  </a:lnTo>
                  <a:lnTo>
                    <a:pt x="106590" y="50302"/>
                  </a:lnTo>
                  <a:lnTo>
                    <a:pt x="121238" y="41863"/>
                  </a:lnTo>
                  <a:close/>
                  <a:moveTo>
                    <a:pt x="151650" y="41900"/>
                  </a:moveTo>
                  <a:lnTo>
                    <a:pt x="166372" y="50414"/>
                  </a:lnTo>
                  <a:lnTo>
                    <a:pt x="151761" y="58853"/>
                  </a:lnTo>
                  <a:lnTo>
                    <a:pt x="137039" y="50339"/>
                  </a:lnTo>
                  <a:lnTo>
                    <a:pt x="151650" y="41900"/>
                  </a:lnTo>
                  <a:close/>
                  <a:moveTo>
                    <a:pt x="182098" y="41974"/>
                  </a:moveTo>
                  <a:lnTo>
                    <a:pt x="196821" y="50451"/>
                  </a:lnTo>
                  <a:lnTo>
                    <a:pt x="182210" y="58890"/>
                  </a:lnTo>
                  <a:lnTo>
                    <a:pt x="167488" y="50414"/>
                  </a:lnTo>
                  <a:lnTo>
                    <a:pt x="182098" y="41974"/>
                  </a:lnTo>
                  <a:close/>
                  <a:moveTo>
                    <a:pt x="212547" y="42011"/>
                  </a:moveTo>
                  <a:lnTo>
                    <a:pt x="227270" y="50525"/>
                  </a:lnTo>
                  <a:lnTo>
                    <a:pt x="212659" y="58964"/>
                  </a:lnTo>
                  <a:lnTo>
                    <a:pt x="197936" y="50451"/>
                  </a:lnTo>
                  <a:lnTo>
                    <a:pt x="212547" y="42011"/>
                  </a:lnTo>
                  <a:close/>
                  <a:moveTo>
                    <a:pt x="242996" y="42086"/>
                  </a:moveTo>
                  <a:lnTo>
                    <a:pt x="257719" y="50562"/>
                  </a:lnTo>
                  <a:lnTo>
                    <a:pt x="243070" y="59002"/>
                  </a:lnTo>
                  <a:lnTo>
                    <a:pt x="228385" y="50525"/>
                  </a:lnTo>
                  <a:lnTo>
                    <a:pt x="242996" y="42086"/>
                  </a:lnTo>
                  <a:close/>
                  <a:moveTo>
                    <a:pt x="14723" y="50451"/>
                  </a:moveTo>
                  <a:lnTo>
                    <a:pt x="29446" y="58964"/>
                  </a:lnTo>
                  <a:lnTo>
                    <a:pt x="14835" y="67404"/>
                  </a:lnTo>
                  <a:lnTo>
                    <a:pt x="112" y="58890"/>
                  </a:lnTo>
                  <a:lnTo>
                    <a:pt x="14723" y="50451"/>
                  </a:lnTo>
                  <a:close/>
                  <a:moveTo>
                    <a:pt x="45172" y="50525"/>
                  </a:moveTo>
                  <a:lnTo>
                    <a:pt x="59894" y="59002"/>
                  </a:lnTo>
                  <a:lnTo>
                    <a:pt x="45246" y="67441"/>
                  </a:lnTo>
                  <a:lnTo>
                    <a:pt x="30561" y="58964"/>
                  </a:lnTo>
                  <a:lnTo>
                    <a:pt x="45172" y="50525"/>
                  </a:lnTo>
                  <a:close/>
                  <a:moveTo>
                    <a:pt x="75621" y="50562"/>
                  </a:moveTo>
                  <a:lnTo>
                    <a:pt x="90343" y="59076"/>
                  </a:lnTo>
                  <a:lnTo>
                    <a:pt x="75695" y="67515"/>
                  </a:lnTo>
                  <a:lnTo>
                    <a:pt x="60973" y="59002"/>
                  </a:lnTo>
                  <a:lnTo>
                    <a:pt x="75621" y="50562"/>
                  </a:lnTo>
                  <a:close/>
                  <a:moveTo>
                    <a:pt x="106070" y="50637"/>
                  </a:moveTo>
                  <a:lnTo>
                    <a:pt x="120755" y="59113"/>
                  </a:lnTo>
                  <a:lnTo>
                    <a:pt x="106144" y="67552"/>
                  </a:lnTo>
                  <a:lnTo>
                    <a:pt x="91421" y="59076"/>
                  </a:lnTo>
                  <a:lnTo>
                    <a:pt x="106070" y="50637"/>
                  </a:lnTo>
                  <a:close/>
                  <a:moveTo>
                    <a:pt x="136481" y="50674"/>
                  </a:moveTo>
                  <a:lnTo>
                    <a:pt x="151204" y="59187"/>
                  </a:lnTo>
                  <a:lnTo>
                    <a:pt x="136593" y="67627"/>
                  </a:lnTo>
                  <a:lnTo>
                    <a:pt x="121870" y="59113"/>
                  </a:lnTo>
                  <a:lnTo>
                    <a:pt x="136481" y="50674"/>
                  </a:lnTo>
                  <a:close/>
                  <a:moveTo>
                    <a:pt x="166930" y="50748"/>
                  </a:moveTo>
                  <a:lnTo>
                    <a:pt x="181652" y="59225"/>
                  </a:lnTo>
                  <a:lnTo>
                    <a:pt x="167041" y="67664"/>
                  </a:lnTo>
                  <a:lnTo>
                    <a:pt x="152319" y="59187"/>
                  </a:lnTo>
                  <a:lnTo>
                    <a:pt x="166930" y="50748"/>
                  </a:lnTo>
                  <a:close/>
                  <a:moveTo>
                    <a:pt x="197379" y="50785"/>
                  </a:moveTo>
                  <a:lnTo>
                    <a:pt x="212101" y="59299"/>
                  </a:lnTo>
                  <a:lnTo>
                    <a:pt x="197453" y="67738"/>
                  </a:lnTo>
                  <a:lnTo>
                    <a:pt x="182768" y="59225"/>
                  </a:lnTo>
                  <a:lnTo>
                    <a:pt x="197379" y="50785"/>
                  </a:lnTo>
                  <a:close/>
                  <a:moveTo>
                    <a:pt x="227827" y="50822"/>
                  </a:moveTo>
                  <a:lnTo>
                    <a:pt x="242550" y="59336"/>
                  </a:lnTo>
                  <a:lnTo>
                    <a:pt x="227902" y="67776"/>
                  </a:lnTo>
                  <a:lnTo>
                    <a:pt x="213179" y="59299"/>
                  </a:lnTo>
                  <a:lnTo>
                    <a:pt x="227827" y="50822"/>
                  </a:lnTo>
                  <a:close/>
                  <a:moveTo>
                    <a:pt x="258276" y="50897"/>
                  </a:moveTo>
                  <a:lnTo>
                    <a:pt x="272962" y="59373"/>
                  </a:lnTo>
                  <a:lnTo>
                    <a:pt x="258351" y="67850"/>
                  </a:lnTo>
                  <a:lnTo>
                    <a:pt x="243628" y="59336"/>
                  </a:lnTo>
                  <a:lnTo>
                    <a:pt x="258276" y="50897"/>
                  </a:lnTo>
                  <a:close/>
                  <a:moveTo>
                    <a:pt x="30003" y="59262"/>
                  </a:moveTo>
                  <a:lnTo>
                    <a:pt x="44726" y="67776"/>
                  </a:lnTo>
                  <a:lnTo>
                    <a:pt x="30078" y="76215"/>
                  </a:lnTo>
                  <a:lnTo>
                    <a:pt x="15392" y="67701"/>
                  </a:lnTo>
                  <a:lnTo>
                    <a:pt x="30003" y="59262"/>
                  </a:lnTo>
                  <a:close/>
                  <a:moveTo>
                    <a:pt x="60452" y="59336"/>
                  </a:moveTo>
                  <a:lnTo>
                    <a:pt x="75137" y="67813"/>
                  </a:lnTo>
                  <a:lnTo>
                    <a:pt x="60526" y="76252"/>
                  </a:lnTo>
                  <a:lnTo>
                    <a:pt x="45804" y="67776"/>
                  </a:lnTo>
                  <a:lnTo>
                    <a:pt x="60452" y="59336"/>
                  </a:lnTo>
                  <a:close/>
                  <a:moveTo>
                    <a:pt x="90864" y="59373"/>
                  </a:moveTo>
                  <a:lnTo>
                    <a:pt x="105586" y="67887"/>
                  </a:lnTo>
                  <a:lnTo>
                    <a:pt x="90975" y="76326"/>
                  </a:lnTo>
                  <a:lnTo>
                    <a:pt x="76253" y="67813"/>
                  </a:lnTo>
                  <a:lnTo>
                    <a:pt x="90864" y="59373"/>
                  </a:lnTo>
                  <a:close/>
                  <a:moveTo>
                    <a:pt x="121312" y="59448"/>
                  </a:moveTo>
                  <a:lnTo>
                    <a:pt x="136035" y="67924"/>
                  </a:lnTo>
                  <a:lnTo>
                    <a:pt x="121424" y="76364"/>
                  </a:lnTo>
                  <a:lnTo>
                    <a:pt x="106702" y="67887"/>
                  </a:lnTo>
                  <a:lnTo>
                    <a:pt x="121312" y="59448"/>
                  </a:lnTo>
                  <a:close/>
                  <a:moveTo>
                    <a:pt x="151761" y="59485"/>
                  </a:moveTo>
                  <a:lnTo>
                    <a:pt x="166484" y="67999"/>
                  </a:lnTo>
                  <a:lnTo>
                    <a:pt x="151873" y="76438"/>
                  </a:lnTo>
                  <a:lnTo>
                    <a:pt x="137150" y="67924"/>
                  </a:lnTo>
                  <a:lnTo>
                    <a:pt x="151761" y="59485"/>
                  </a:lnTo>
                  <a:close/>
                  <a:moveTo>
                    <a:pt x="182210" y="59559"/>
                  </a:moveTo>
                  <a:lnTo>
                    <a:pt x="196933" y="68036"/>
                  </a:lnTo>
                  <a:lnTo>
                    <a:pt x="182284" y="76475"/>
                  </a:lnTo>
                  <a:lnTo>
                    <a:pt x="167599" y="67999"/>
                  </a:lnTo>
                  <a:lnTo>
                    <a:pt x="182210" y="59559"/>
                  </a:lnTo>
                  <a:close/>
                  <a:moveTo>
                    <a:pt x="212659" y="59596"/>
                  </a:moveTo>
                  <a:lnTo>
                    <a:pt x="227344" y="68110"/>
                  </a:lnTo>
                  <a:lnTo>
                    <a:pt x="212733" y="76550"/>
                  </a:lnTo>
                  <a:lnTo>
                    <a:pt x="198011" y="68036"/>
                  </a:lnTo>
                  <a:lnTo>
                    <a:pt x="212659" y="59596"/>
                  </a:lnTo>
                  <a:close/>
                  <a:moveTo>
                    <a:pt x="243070" y="59671"/>
                  </a:moveTo>
                  <a:lnTo>
                    <a:pt x="257793" y="68147"/>
                  </a:lnTo>
                  <a:lnTo>
                    <a:pt x="243182" y="76587"/>
                  </a:lnTo>
                  <a:lnTo>
                    <a:pt x="228459" y="68110"/>
                  </a:lnTo>
                  <a:lnTo>
                    <a:pt x="243070" y="59671"/>
                  </a:lnTo>
                  <a:close/>
                  <a:moveTo>
                    <a:pt x="14835" y="68036"/>
                  </a:moveTo>
                  <a:lnTo>
                    <a:pt x="29557" y="76512"/>
                  </a:lnTo>
                  <a:lnTo>
                    <a:pt x="14909" y="84952"/>
                  </a:lnTo>
                  <a:lnTo>
                    <a:pt x="187" y="76475"/>
                  </a:lnTo>
                  <a:lnTo>
                    <a:pt x="14835" y="68036"/>
                  </a:lnTo>
                  <a:close/>
                  <a:moveTo>
                    <a:pt x="45246" y="68073"/>
                  </a:moveTo>
                  <a:lnTo>
                    <a:pt x="59969" y="76587"/>
                  </a:lnTo>
                  <a:lnTo>
                    <a:pt x="45358" y="85026"/>
                  </a:lnTo>
                  <a:lnTo>
                    <a:pt x="30635" y="76512"/>
                  </a:lnTo>
                  <a:lnTo>
                    <a:pt x="45246" y="68073"/>
                  </a:lnTo>
                  <a:close/>
                  <a:moveTo>
                    <a:pt x="75695" y="68147"/>
                  </a:moveTo>
                  <a:lnTo>
                    <a:pt x="90418" y="76624"/>
                  </a:lnTo>
                  <a:lnTo>
                    <a:pt x="75807" y="85063"/>
                  </a:lnTo>
                  <a:lnTo>
                    <a:pt x="61084" y="76587"/>
                  </a:lnTo>
                  <a:lnTo>
                    <a:pt x="75695" y="68147"/>
                  </a:lnTo>
                  <a:close/>
                  <a:moveTo>
                    <a:pt x="106144" y="68185"/>
                  </a:moveTo>
                  <a:lnTo>
                    <a:pt x="120866" y="76698"/>
                  </a:lnTo>
                  <a:lnTo>
                    <a:pt x="106255" y="85138"/>
                  </a:lnTo>
                  <a:lnTo>
                    <a:pt x="91533" y="76624"/>
                  </a:lnTo>
                  <a:lnTo>
                    <a:pt x="106144" y="68185"/>
                  </a:lnTo>
                  <a:close/>
                  <a:moveTo>
                    <a:pt x="136593" y="68259"/>
                  </a:moveTo>
                  <a:lnTo>
                    <a:pt x="151315" y="76735"/>
                  </a:lnTo>
                  <a:lnTo>
                    <a:pt x="136667" y="85175"/>
                  </a:lnTo>
                  <a:lnTo>
                    <a:pt x="121982" y="76698"/>
                  </a:lnTo>
                  <a:lnTo>
                    <a:pt x="136593" y="68259"/>
                  </a:lnTo>
                  <a:close/>
                  <a:moveTo>
                    <a:pt x="167041" y="68296"/>
                  </a:moveTo>
                  <a:lnTo>
                    <a:pt x="181764" y="76810"/>
                  </a:lnTo>
                  <a:lnTo>
                    <a:pt x="167116" y="85249"/>
                  </a:lnTo>
                  <a:lnTo>
                    <a:pt x="152393" y="76735"/>
                  </a:lnTo>
                  <a:lnTo>
                    <a:pt x="167041" y="68296"/>
                  </a:lnTo>
                  <a:close/>
                  <a:moveTo>
                    <a:pt x="197453" y="68370"/>
                  </a:moveTo>
                  <a:lnTo>
                    <a:pt x="212175" y="76847"/>
                  </a:lnTo>
                  <a:lnTo>
                    <a:pt x="197565" y="85286"/>
                  </a:lnTo>
                  <a:lnTo>
                    <a:pt x="182842" y="76810"/>
                  </a:lnTo>
                  <a:lnTo>
                    <a:pt x="197453" y="68370"/>
                  </a:lnTo>
                  <a:close/>
                  <a:moveTo>
                    <a:pt x="227902" y="68408"/>
                  </a:moveTo>
                  <a:lnTo>
                    <a:pt x="242624" y="76921"/>
                  </a:lnTo>
                  <a:lnTo>
                    <a:pt x="228013" y="85361"/>
                  </a:lnTo>
                  <a:lnTo>
                    <a:pt x="213291" y="76847"/>
                  </a:lnTo>
                  <a:lnTo>
                    <a:pt x="227902" y="68408"/>
                  </a:lnTo>
                  <a:close/>
                  <a:moveTo>
                    <a:pt x="258351" y="68482"/>
                  </a:moveTo>
                  <a:lnTo>
                    <a:pt x="273073" y="76958"/>
                  </a:lnTo>
                  <a:lnTo>
                    <a:pt x="258462" y="85398"/>
                  </a:lnTo>
                  <a:lnTo>
                    <a:pt x="243740" y="76921"/>
                  </a:lnTo>
                  <a:lnTo>
                    <a:pt x="258351" y="68482"/>
                  </a:lnTo>
                  <a:close/>
                  <a:moveTo>
                    <a:pt x="30078" y="76847"/>
                  </a:moveTo>
                  <a:lnTo>
                    <a:pt x="44800" y="85323"/>
                  </a:lnTo>
                  <a:lnTo>
                    <a:pt x="30189" y="93800"/>
                  </a:lnTo>
                  <a:lnTo>
                    <a:pt x="15467" y="85286"/>
                  </a:lnTo>
                  <a:lnTo>
                    <a:pt x="30078" y="76847"/>
                  </a:lnTo>
                  <a:close/>
                  <a:moveTo>
                    <a:pt x="60526" y="76884"/>
                  </a:moveTo>
                  <a:lnTo>
                    <a:pt x="75249" y="85398"/>
                  </a:lnTo>
                  <a:lnTo>
                    <a:pt x="60638" y="93837"/>
                  </a:lnTo>
                  <a:lnTo>
                    <a:pt x="45916" y="85323"/>
                  </a:lnTo>
                  <a:lnTo>
                    <a:pt x="60526" y="76884"/>
                  </a:lnTo>
                  <a:close/>
                  <a:moveTo>
                    <a:pt x="90975" y="76958"/>
                  </a:moveTo>
                  <a:lnTo>
                    <a:pt x="105698" y="85435"/>
                  </a:lnTo>
                  <a:lnTo>
                    <a:pt x="91087" y="93912"/>
                  </a:lnTo>
                  <a:lnTo>
                    <a:pt x="76364" y="85398"/>
                  </a:lnTo>
                  <a:lnTo>
                    <a:pt x="90975" y="76958"/>
                  </a:lnTo>
                  <a:close/>
                  <a:moveTo>
                    <a:pt x="121424" y="76996"/>
                  </a:moveTo>
                  <a:lnTo>
                    <a:pt x="136147" y="85509"/>
                  </a:lnTo>
                  <a:lnTo>
                    <a:pt x="121498" y="93949"/>
                  </a:lnTo>
                  <a:lnTo>
                    <a:pt x="106776" y="85435"/>
                  </a:lnTo>
                  <a:lnTo>
                    <a:pt x="121424" y="76996"/>
                  </a:lnTo>
                  <a:close/>
                  <a:moveTo>
                    <a:pt x="151873" y="77070"/>
                  </a:moveTo>
                  <a:lnTo>
                    <a:pt x="166558" y="85547"/>
                  </a:lnTo>
                  <a:lnTo>
                    <a:pt x="151947" y="93986"/>
                  </a:lnTo>
                  <a:lnTo>
                    <a:pt x="137225" y="85509"/>
                  </a:lnTo>
                  <a:lnTo>
                    <a:pt x="151873" y="77070"/>
                  </a:lnTo>
                  <a:close/>
                  <a:moveTo>
                    <a:pt x="182284" y="77107"/>
                  </a:moveTo>
                  <a:lnTo>
                    <a:pt x="197007" y="85621"/>
                  </a:lnTo>
                  <a:lnTo>
                    <a:pt x="182396" y="94060"/>
                  </a:lnTo>
                  <a:lnTo>
                    <a:pt x="167673" y="85547"/>
                  </a:lnTo>
                  <a:lnTo>
                    <a:pt x="182284" y="77107"/>
                  </a:lnTo>
                  <a:close/>
                  <a:moveTo>
                    <a:pt x="212733" y="77182"/>
                  </a:moveTo>
                  <a:lnTo>
                    <a:pt x="227456" y="85658"/>
                  </a:lnTo>
                  <a:lnTo>
                    <a:pt x="212845" y="94097"/>
                  </a:lnTo>
                  <a:lnTo>
                    <a:pt x="198122" y="85621"/>
                  </a:lnTo>
                  <a:lnTo>
                    <a:pt x="212733" y="77182"/>
                  </a:lnTo>
                  <a:close/>
                  <a:moveTo>
                    <a:pt x="243182" y="77219"/>
                  </a:moveTo>
                  <a:lnTo>
                    <a:pt x="257904" y="85732"/>
                  </a:lnTo>
                  <a:lnTo>
                    <a:pt x="243293" y="94172"/>
                  </a:lnTo>
                  <a:lnTo>
                    <a:pt x="228571" y="85658"/>
                  </a:lnTo>
                  <a:lnTo>
                    <a:pt x="243182" y="77219"/>
                  </a:lnTo>
                  <a:close/>
                  <a:moveTo>
                    <a:pt x="14909" y="85621"/>
                  </a:moveTo>
                  <a:lnTo>
                    <a:pt x="29632" y="94097"/>
                  </a:lnTo>
                  <a:lnTo>
                    <a:pt x="15021" y="102537"/>
                  </a:lnTo>
                  <a:lnTo>
                    <a:pt x="298" y="94060"/>
                  </a:lnTo>
                  <a:lnTo>
                    <a:pt x="14909" y="85621"/>
                  </a:lnTo>
                  <a:close/>
                  <a:moveTo>
                    <a:pt x="45358" y="85658"/>
                  </a:moveTo>
                  <a:lnTo>
                    <a:pt x="60080" y="94172"/>
                  </a:lnTo>
                  <a:lnTo>
                    <a:pt x="45469" y="102611"/>
                  </a:lnTo>
                  <a:lnTo>
                    <a:pt x="30747" y="94097"/>
                  </a:lnTo>
                  <a:lnTo>
                    <a:pt x="45358" y="85658"/>
                  </a:lnTo>
                  <a:close/>
                  <a:moveTo>
                    <a:pt x="75807" y="85732"/>
                  </a:moveTo>
                  <a:lnTo>
                    <a:pt x="90529" y="94209"/>
                  </a:lnTo>
                  <a:lnTo>
                    <a:pt x="75881" y="102648"/>
                  </a:lnTo>
                  <a:lnTo>
                    <a:pt x="61196" y="94172"/>
                  </a:lnTo>
                  <a:lnTo>
                    <a:pt x="75807" y="85732"/>
                  </a:lnTo>
                  <a:close/>
                  <a:moveTo>
                    <a:pt x="106255" y="85770"/>
                  </a:moveTo>
                  <a:lnTo>
                    <a:pt x="120978" y="94283"/>
                  </a:lnTo>
                  <a:lnTo>
                    <a:pt x="106330" y="102723"/>
                  </a:lnTo>
                  <a:lnTo>
                    <a:pt x="91607" y="94209"/>
                  </a:lnTo>
                  <a:lnTo>
                    <a:pt x="106255" y="85770"/>
                  </a:lnTo>
                  <a:close/>
                  <a:moveTo>
                    <a:pt x="136667" y="85807"/>
                  </a:moveTo>
                  <a:lnTo>
                    <a:pt x="151389" y="94321"/>
                  </a:lnTo>
                  <a:lnTo>
                    <a:pt x="136779" y="102760"/>
                  </a:lnTo>
                  <a:lnTo>
                    <a:pt x="122056" y="94283"/>
                  </a:lnTo>
                  <a:lnTo>
                    <a:pt x="136667" y="85807"/>
                  </a:lnTo>
                  <a:close/>
                  <a:moveTo>
                    <a:pt x="167116" y="85881"/>
                  </a:moveTo>
                  <a:lnTo>
                    <a:pt x="181838" y="94395"/>
                  </a:lnTo>
                  <a:lnTo>
                    <a:pt x="167227" y="102834"/>
                  </a:lnTo>
                  <a:lnTo>
                    <a:pt x="152505" y="94321"/>
                  </a:lnTo>
                  <a:lnTo>
                    <a:pt x="167116" y="85881"/>
                  </a:lnTo>
                  <a:close/>
                  <a:moveTo>
                    <a:pt x="197565" y="85918"/>
                  </a:moveTo>
                  <a:lnTo>
                    <a:pt x="212287" y="94432"/>
                  </a:lnTo>
                  <a:lnTo>
                    <a:pt x="197676" y="102871"/>
                  </a:lnTo>
                  <a:lnTo>
                    <a:pt x="182954" y="94395"/>
                  </a:lnTo>
                  <a:lnTo>
                    <a:pt x="197565" y="85918"/>
                  </a:lnTo>
                  <a:close/>
                  <a:moveTo>
                    <a:pt x="228013" y="85993"/>
                  </a:moveTo>
                  <a:lnTo>
                    <a:pt x="242736" y="94469"/>
                  </a:lnTo>
                  <a:lnTo>
                    <a:pt x="228088" y="102946"/>
                  </a:lnTo>
                  <a:lnTo>
                    <a:pt x="213402" y="94432"/>
                  </a:lnTo>
                  <a:lnTo>
                    <a:pt x="228013" y="85993"/>
                  </a:lnTo>
                  <a:close/>
                  <a:moveTo>
                    <a:pt x="258462" y="86030"/>
                  </a:moveTo>
                  <a:lnTo>
                    <a:pt x="273185" y="94544"/>
                  </a:lnTo>
                  <a:lnTo>
                    <a:pt x="258536" y="102983"/>
                  </a:lnTo>
                  <a:lnTo>
                    <a:pt x="243814" y="94469"/>
                  </a:lnTo>
                  <a:lnTo>
                    <a:pt x="258462" y="86030"/>
                  </a:lnTo>
                  <a:close/>
                  <a:moveTo>
                    <a:pt x="30189" y="94432"/>
                  </a:moveTo>
                  <a:lnTo>
                    <a:pt x="44912" y="102909"/>
                  </a:lnTo>
                  <a:lnTo>
                    <a:pt x="30264" y="111348"/>
                  </a:lnTo>
                  <a:lnTo>
                    <a:pt x="15578" y="102871"/>
                  </a:lnTo>
                  <a:lnTo>
                    <a:pt x="30189" y="94432"/>
                  </a:lnTo>
                  <a:close/>
                  <a:moveTo>
                    <a:pt x="60638" y="94469"/>
                  </a:moveTo>
                  <a:lnTo>
                    <a:pt x="75360" y="102983"/>
                  </a:lnTo>
                  <a:lnTo>
                    <a:pt x="60712" y="111422"/>
                  </a:lnTo>
                  <a:lnTo>
                    <a:pt x="45990" y="102909"/>
                  </a:lnTo>
                  <a:lnTo>
                    <a:pt x="60638" y="94469"/>
                  </a:lnTo>
                  <a:close/>
                  <a:moveTo>
                    <a:pt x="91087" y="94544"/>
                  </a:moveTo>
                  <a:lnTo>
                    <a:pt x="105772" y="103020"/>
                  </a:lnTo>
                  <a:lnTo>
                    <a:pt x="91161" y="111460"/>
                  </a:lnTo>
                  <a:lnTo>
                    <a:pt x="76439" y="102983"/>
                  </a:lnTo>
                  <a:lnTo>
                    <a:pt x="91087" y="94544"/>
                  </a:lnTo>
                  <a:close/>
                  <a:moveTo>
                    <a:pt x="121498" y="94581"/>
                  </a:moveTo>
                  <a:lnTo>
                    <a:pt x="136221" y="103094"/>
                  </a:lnTo>
                  <a:lnTo>
                    <a:pt x="121610" y="111534"/>
                  </a:lnTo>
                  <a:lnTo>
                    <a:pt x="106887" y="103020"/>
                  </a:lnTo>
                  <a:lnTo>
                    <a:pt x="121498" y="94581"/>
                  </a:lnTo>
                  <a:close/>
                  <a:moveTo>
                    <a:pt x="151947" y="94655"/>
                  </a:moveTo>
                  <a:lnTo>
                    <a:pt x="166670" y="103132"/>
                  </a:lnTo>
                  <a:lnTo>
                    <a:pt x="152059" y="111571"/>
                  </a:lnTo>
                  <a:lnTo>
                    <a:pt x="137336" y="103094"/>
                  </a:lnTo>
                  <a:lnTo>
                    <a:pt x="151947" y="94655"/>
                  </a:lnTo>
                  <a:close/>
                  <a:moveTo>
                    <a:pt x="182396" y="94692"/>
                  </a:moveTo>
                  <a:lnTo>
                    <a:pt x="197118" y="103206"/>
                  </a:lnTo>
                  <a:lnTo>
                    <a:pt x="182470" y="111645"/>
                  </a:lnTo>
                  <a:lnTo>
                    <a:pt x="167785" y="103132"/>
                  </a:lnTo>
                  <a:lnTo>
                    <a:pt x="182396" y="94692"/>
                  </a:lnTo>
                  <a:close/>
                  <a:moveTo>
                    <a:pt x="212845" y="94767"/>
                  </a:moveTo>
                  <a:lnTo>
                    <a:pt x="227567" y="103243"/>
                  </a:lnTo>
                  <a:lnTo>
                    <a:pt x="212919" y="111683"/>
                  </a:lnTo>
                  <a:lnTo>
                    <a:pt x="198197" y="103206"/>
                  </a:lnTo>
                  <a:lnTo>
                    <a:pt x="212845" y="94767"/>
                  </a:lnTo>
                  <a:close/>
                  <a:moveTo>
                    <a:pt x="243293" y="94804"/>
                  </a:moveTo>
                  <a:lnTo>
                    <a:pt x="257979" y="103318"/>
                  </a:lnTo>
                  <a:lnTo>
                    <a:pt x="243368" y="111757"/>
                  </a:lnTo>
                  <a:lnTo>
                    <a:pt x="228645" y="103243"/>
                  </a:lnTo>
                  <a:lnTo>
                    <a:pt x="243293" y="94804"/>
                  </a:lnTo>
                  <a:close/>
                  <a:moveTo>
                    <a:pt x="15021" y="103169"/>
                  </a:moveTo>
                  <a:lnTo>
                    <a:pt x="29743" y="111683"/>
                  </a:lnTo>
                  <a:lnTo>
                    <a:pt x="15095" y="120122"/>
                  </a:lnTo>
                  <a:lnTo>
                    <a:pt x="410" y="111608"/>
                  </a:lnTo>
                  <a:lnTo>
                    <a:pt x="15021" y="103169"/>
                  </a:lnTo>
                  <a:close/>
                  <a:moveTo>
                    <a:pt x="45469" y="103243"/>
                  </a:moveTo>
                  <a:lnTo>
                    <a:pt x="60155" y="111720"/>
                  </a:lnTo>
                  <a:lnTo>
                    <a:pt x="45544" y="120159"/>
                  </a:lnTo>
                  <a:lnTo>
                    <a:pt x="30821" y="111683"/>
                  </a:lnTo>
                  <a:lnTo>
                    <a:pt x="45469" y="103243"/>
                  </a:lnTo>
                  <a:close/>
                  <a:moveTo>
                    <a:pt x="75881" y="103280"/>
                  </a:moveTo>
                  <a:lnTo>
                    <a:pt x="90603" y="111794"/>
                  </a:lnTo>
                  <a:lnTo>
                    <a:pt x="75993" y="120233"/>
                  </a:lnTo>
                  <a:lnTo>
                    <a:pt x="61270" y="111720"/>
                  </a:lnTo>
                  <a:lnTo>
                    <a:pt x="75881" y="103280"/>
                  </a:lnTo>
                  <a:close/>
                  <a:moveTo>
                    <a:pt x="106330" y="103355"/>
                  </a:moveTo>
                  <a:lnTo>
                    <a:pt x="121052" y="111831"/>
                  </a:lnTo>
                  <a:lnTo>
                    <a:pt x="106441" y="120271"/>
                  </a:lnTo>
                  <a:lnTo>
                    <a:pt x="91719" y="111794"/>
                  </a:lnTo>
                  <a:lnTo>
                    <a:pt x="106330" y="103355"/>
                  </a:lnTo>
                  <a:close/>
                  <a:moveTo>
                    <a:pt x="136779" y="103392"/>
                  </a:moveTo>
                  <a:lnTo>
                    <a:pt x="151501" y="111906"/>
                  </a:lnTo>
                  <a:lnTo>
                    <a:pt x="136890" y="120345"/>
                  </a:lnTo>
                  <a:lnTo>
                    <a:pt x="122168" y="111831"/>
                  </a:lnTo>
                  <a:lnTo>
                    <a:pt x="136779" y="103392"/>
                  </a:lnTo>
                  <a:close/>
                  <a:moveTo>
                    <a:pt x="167227" y="103466"/>
                  </a:moveTo>
                  <a:lnTo>
                    <a:pt x="181950" y="111943"/>
                  </a:lnTo>
                  <a:lnTo>
                    <a:pt x="167302" y="120382"/>
                  </a:lnTo>
                  <a:lnTo>
                    <a:pt x="152616" y="111906"/>
                  </a:lnTo>
                  <a:lnTo>
                    <a:pt x="167227" y="103466"/>
                  </a:lnTo>
                  <a:close/>
                  <a:moveTo>
                    <a:pt x="197676" y="103503"/>
                  </a:moveTo>
                  <a:lnTo>
                    <a:pt x="212361" y="112017"/>
                  </a:lnTo>
                  <a:lnTo>
                    <a:pt x="197750" y="120457"/>
                  </a:lnTo>
                  <a:lnTo>
                    <a:pt x="183028" y="111943"/>
                  </a:lnTo>
                  <a:lnTo>
                    <a:pt x="197676" y="103503"/>
                  </a:lnTo>
                  <a:close/>
                  <a:moveTo>
                    <a:pt x="228088" y="103578"/>
                  </a:moveTo>
                  <a:lnTo>
                    <a:pt x="242810" y="112054"/>
                  </a:lnTo>
                  <a:lnTo>
                    <a:pt x="228199" y="120494"/>
                  </a:lnTo>
                  <a:lnTo>
                    <a:pt x="213477" y="112017"/>
                  </a:lnTo>
                  <a:lnTo>
                    <a:pt x="228088" y="103578"/>
                  </a:lnTo>
                  <a:close/>
                  <a:moveTo>
                    <a:pt x="258536" y="103615"/>
                  </a:moveTo>
                  <a:lnTo>
                    <a:pt x="273259" y="112129"/>
                  </a:lnTo>
                  <a:lnTo>
                    <a:pt x="258648" y="120568"/>
                  </a:lnTo>
                  <a:lnTo>
                    <a:pt x="243925" y="112054"/>
                  </a:lnTo>
                  <a:lnTo>
                    <a:pt x="258536" y="103615"/>
                  </a:lnTo>
                  <a:close/>
                  <a:moveTo>
                    <a:pt x="30264" y="111980"/>
                  </a:moveTo>
                  <a:lnTo>
                    <a:pt x="44986" y="120494"/>
                  </a:lnTo>
                  <a:lnTo>
                    <a:pt x="30375" y="128933"/>
                  </a:lnTo>
                  <a:lnTo>
                    <a:pt x="15653" y="120419"/>
                  </a:lnTo>
                  <a:lnTo>
                    <a:pt x="30264" y="111980"/>
                  </a:lnTo>
                  <a:close/>
                  <a:moveTo>
                    <a:pt x="60712" y="112054"/>
                  </a:moveTo>
                  <a:lnTo>
                    <a:pt x="75435" y="120531"/>
                  </a:lnTo>
                  <a:lnTo>
                    <a:pt x="60824" y="129007"/>
                  </a:lnTo>
                  <a:lnTo>
                    <a:pt x="46101" y="120494"/>
                  </a:lnTo>
                  <a:lnTo>
                    <a:pt x="60712" y="112054"/>
                  </a:lnTo>
                  <a:close/>
                  <a:moveTo>
                    <a:pt x="91161" y="112092"/>
                  </a:moveTo>
                  <a:lnTo>
                    <a:pt x="105884" y="120605"/>
                  </a:lnTo>
                  <a:lnTo>
                    <a:pt x="91273" y="129045"/>
                  </a:lnTo>
                  <a:lnTo>
                    <a:pt x="76550" y="120531"/>
                  </a:lnTo>
                  <a:lnTo>
                    <a:pt x="91161" y="112092"/>
                  </a:lnTo>
                  <a:close/>
                  <a:moveTo>
                    <a:pt x="121610" y="112166"/>
                  </a:moveTo>
                  <a:lnTo>
                    <a:pt x="136332" y="120642"/>
                  </a:lnTo>
                  <a:lnTo>
                    <a:pt x="121684" y="129082"/>
                  </a:lnTo>
                  <a:lnTo>
                    <a:pt x="106999" y="120605"/>
                  </a:lnTo>
                  <a:lnTo>
                    <a:pt x="121610" y="112166"/>
                  </a:lnTo>
                  <a:close/>
                  <a:moveTo>
                    <a:pt x="152059" y="112203"/>
                  </a:moveTo>
                  <a:lnTo>
                    <a:pt x="166781" y="120717"/>
                  </a:lnTo>
                  <a:lnTo>
                    <a:pt x="152133" y="129156"/>
                  </a:lnTo>
                  <a:lnTo>
                    <a:pt x="137411" y="120642"/>
                  </a:lnTo>
                  <a:lnTo>
                    <a:pt x="152059" y="112203"/>
                  </a:lnTo>
                  <a:close/>
                  <a:moveTo>
                    <a:pt x="182470" y="112277"/>
                  </a:moveTo>
                  <a:lnTo>
                    <a:pt x="197193" y="120754"/>
                  </a:lnTo>
                  <a:lnTo>
                    <a:pt x="182582" y="129193"/>
                  </a:lnTo>
                  <a:lnTo>
                    <a:pt x="167859" y="120717"/>
                  </a:lnTo>
                  <a:lnTo>
                    <a:pt x="182470" y="112277"/>
                  </a:lnTo>
                  <a:close/>
                  <a:moveTo>
                    <a:pt x="212919" y="112315"/>
                  </a:moveTo>
                  <a:lnTo>
                    <a:pt x="227642" y="120828"/>
                  </a:lnTo>
                  <a:lnTo>
                    <a:pt x="213031" y="129268"/>
                  </a:lnTo>
                  <a:lnTo>
                    <a:pt x="198308" y="120754"/>
                  </a:lnTo>
                  <a:lnTo>
                    <a:pt x="212919" y="112315"/>
                  </a:lnTo>
                  <a:close/>
                  <a:moveTo>
                    <a:pt x="243368" y="112389"/>
                  </a:moveTo>
                  <a:lnTo>
                    <a:pt x="258090" y="120866"/>
                  </a:lnTo>
                  <a:lnTo>
                    <a:pt x="243479" y="129305"/>
                  </a:lnTo>
                  <a:lnTo>
                    <a:pt x="228757" y="120828"/>
                  </a:lnTo>
                  <a:lnTo>
                    <a:pt x="243368" y="112389"/>
                  </a:lnTo>
                  <a:close/>
                  <a:moveTo>
                    <a:pt x="15095" y="120754"/>
                  </a:moveTo>
                  <a:lnTo>
                    <a:pt x="29817" y="129268"/>
                  </a:lnTo>
                  <a:lnTo>
                    <a:pt x="15207" y="137707"/>
                  </a:lnTo>
                  <a:lnTo>
                    <a:pt x="484" y="129193"/>
                  </a:lnTo>
                  <a:lnTo>
                    <a:pt x="15095" y="120754"/>
                  </a:lnTo>
                  <a:close/>
                  <a:moveTo>
                    <a:pt x="45544" y="120828"/>
                  </a:moveTo>
                  <a:lnTo>
                    <a:pt x="60266" y="129305"/>
                  </a:lnTo>
                  <a:lnTo>
                    <a:pt x="45655" y="137744"/>
                  </a:lnTo>
                  <a:lnTo>
                    <a:pt x="30933" y="129268"/>
                  </a:lnTo>
                  <a:lnTo>
                    <a:pt x="45544" y="120828"/>
                  </a:lnTo>
                  <a:close/>
                  <a:moveTo>
                    <a:pt x="75993" y="120866"/>
                  </a:moveTo>
                  <a:lnTo>
                    <a:pt x="90715" y="129379"/>
                  </a:lnTo>
                  <a:lnTo>
                    <a:pt x="76104" y="137819"/>
                  </a:lnTo>
                  <a:lnTo>
                    <a:pt x="61382" y="129305"/>
                  </a:lnTo>
                  <a:lnTo>
                    <a:pt x="75993" y="120866"/>
                  </a:lnTo>
                  <a:close/>
                  <a:moveTo>
                    <a:pt x="106441" y="120903"/>
                  </a:moveTo>
                  <a:lnTo>
                    <a:pt x="121164" y="129416"/>
                  </a:lnTo>
                  <a:lnTo>
                    <a:pt x="106516" y="137856"/>
                  </a:lnTo>
                  <a:lnTo>
                    <a:pt x="91793" y="129379"/>
                  </a:lnTo>
                  <a:lnTo>
                    <a:pt x="106441" y="120903"/>
                  </a:lnTo>
                  <a:close/>
                  <a:moveTo>
                    <a:pt x="136890" y="120977"/>
                  </a:moveTo>
                  <a:lnTo>
                    <a:pt x="151575" y="129491"/>
                  </a:lnTo>
                  <a:lnTo>
                    <a:pt x="136964" y="137930"/>
                  </a:lnTo>
                  <a:lnTo>
                    <a:pt x="122242" y="129416"/>
                  </a:lnTo>
                  <a:lnTo>
                    <a:pt x="136890" y="120977"/>
                  </a:lnTo>
                  <a:close/>
                  <a:moveTo>
                    <a:pt x="167302" y="121014"/>
                  </a:moveTo>
                  <a:lnTo>
                    <a:pt x="182024" y="129528"/>
                  </a:lnTo>
                  <a:lnTo>
                    <a:pt x="167413" y="137967"/>
                  </a:lnTo>
                  <a:lnTo>
                    <a:pt x="152691" y="129491"/>
                  </a:lnTo>
                  <a:lnTo>
                    <a:pt x="167302" y="121014"/>
                  </a:lnTo>
                  <a:close/>
                  <a:moveTo>
                    <a:pt x="197750" y="121089"/>
                  </a:moveTo>
                  <a:lnTo>
                    <a:pt x="212473" y="129565"/>
                  </a:lnTo>
                  <a:lnTo>
                    <a:pt x="197862" y="138042"/>
                  </a:lnTo>
                  <a:lnTo>
                    <a:pt x="183139" y="129528"/>
                  </a:lnTo>
                  <a:lnTo>
                    <a:pt x="197750" y="121089"/>
                  </a:lnTo>
                  <a:close/>
                  <a:moveTo>
                    <a:pt x="228199" y="121126"/>
                  </a:moveTo>
                  <a:lnTo>
                    <a:pt x="242922" y="129639"/>
                  </a:lnTo>
                  <a:lnTo>
                    <a:pt x="228311" y="138079"/>
                  </a:lnTo>
                  <a:lnTo>
                    <a:pt x="213588" y="129565"/>
                  </a:lnTo>
                  <a:lnTo>
                    <a:pt x="228199" y="121126"/>
                  </a:lnTo>
                  <a:close/>
                  <a:moveTo>
                    <a:pt x="258648" y="121200"/>
                  </a:moveTo>
                  <a:lnTo>
                    <a:pt x="273370" y="129677"/>
                  </a:lnTo>
                  <a:lnTo>
                    <a:pt x="258722" y="138116"/>
                  </a:lnTo>
                  <a:lnTo>
                    <a:pt x="244000" y="129639"/>
                  </a:lnTo>
                  <a:lnTo>
                    <a:pt x="258648" y="121200"/>
                  </a:lnTo>
                  <a:close/>
                  <a:moveTo>
                    <a:pt x="30375" y="129565"/>
                  </a:moveTo>
                  <a:lnTo>
                    <a:pt x="45098" y="138079"/>
                  </a:lnTo>
                  <a:lnTo>
                    <a:pt x="30487" y="146518"/>
                  </a:lnTo>
                  <a:lnTo>
                    <a:pt x="15764" y="138004"/>
                  </a:lnTo>
                  <a:lnTo>
                    <a:pt x="30375" y="129565"/>
                  </a:lnTo>
                  <a:close/>
                  <a:moveTo>
                    <a:pt x="60824" y="129639"/>
                  </a:moveTo>
                  <a:lnTo>
                    <a:pt x="75546" y="138116"/>
                  </a:lnTo>
                  <a:lnTo>
                    <a:pt x="60898" y="146555"/>
                  </a:lnTo>
                  <a:lnTo>
                    <a:pt x="46213" y="138079"/>
                  </a:lnTo>
                  <a:lnTo>
                    <a:pt x="60824" y="129639"/>
                  </a:lnTo>
                  <a:close/>
                  <a:moveTo>
                    <a:pt x="91273" y="129677"/>
                  </a:moveTo>
                  <a:lnTo>
                    <a:pt x="105995" y="138190"/>
                  </a:lnTo>
                  <a:lnTo>
                    <a:pt x="91347" y="146630"/>
                  </a:lnTo>
                  <a:lnTo>
                    <a:pt x="76625" y="138116"/>
                  </a:lnTo>
                  <a:lnTo>
                    <a:pt x="91273" y="129677"/>
                  </a:lnTo>
                  <a:close/>
                  <a:moveTo>
                    <a:pt x="121684" y="129751"/>
                  </a:moveTo>
                  <a:lnTo>
                    <a:pt x="136407" y="138228"/>
                  </a:lnTo>
                  <a:lnTo>
                    <a:pt x="121796" y="146667"/>
                  </a:lnTo>
                  <a:lnTo>
                    <a:pt x="107073" y="138190"/>
                  </a:lnTo>
                  <a:lnTo>
                    <a:pt x="121684" y="129751"/>
                  </a:lnTo>
                  <a:close/>
                  <a:moveTo>
                    <a:pt x="152133" y="129788"/>
                  </a:moveTo>
                  <a:lnTo>
                    <a:pt x="166856" y="138302"/>
                  </a:lnTo>
                  <a:lnTo>
                    <a:pt x="152245" y="146741"/>
                  </a:lnTo>
                  <a:lnTo>
                    <a:pt x="137522" y="138228"/>
                  </a:lnTo>
                  <a:lnTo>
                    <a:pt x="152133" y="129788"/>
                  </a:lnTo>
                  <a:close/>
                  <a:moveTo>
                    <a:pt x="182582" y="129863"/>
                  </a:moveTo>
                  <a:lnTo>
                    <a:pt x="197304" y="138339"/>
                  </a:lnTo>
                  <a:lnTo>
                    <a:pt x="182693" y="146778"/>
                  </a:lnTo>
                  <a:lnTo>
                    <a:pt x="167971" y="138302"/>
                  </a:lnTo>
                  <a:lnTo>
                    <a:pt x="182582" y="129863"/>
                  </a:lnTo>
                  <a:close/>
                  <a:moveTo>
                    <a:pt x="213031" y="129900"/>
                  </a:moveTo>
                  <a:lnTo>
                    <a:pt x="227753" y="138413"/>
                  </a:lnTo>
                  <a:lnTo>
                    <a:pt x="213105" y="146853"/>
                  </a:lnTo>
                  <a:lnTo>
                    <a:pt x="198420" y="138339"/>
                  </a:lnTo>
                  <a:lnTo>
                    <a:pt x="213031" y="129900"/>
                  </a:lnTo>
                  <a:close/>
                  <a:moveTo>
                    <a:pt x="243479" y="129974"/>
                  </a:moveTo>
                  <a:lnTo>
                    <a:pt x="258202" y="138451"/>
                  </a:lnTo>
                  <a:lnTo>
                    <a:pt x="243554" y="146890"/>
                  </a:lnTo>
                  <a:lnTo>
                    <a:pt x="228831" y="138413"/>
                  </a:lnTo>
                  <a:lnTo>
                    <a:pt x="243479" y="129974"/>
                  </a:lnTo>
                  <a:close/>
                  <a:moveTo>
                    <a:pt x="15207" y="138339"/>
                  </a:moveTo>
                  <a:lnTo>
                    <a:pt x="29929" y="146816"/>
                  </a:lnTo>
                  <a:lnTo>
                    <a:pt x="15281" y="155255"/>
                  </a:lnTo>
                  <a:lnTo>
                    <a:pt x="596" y="146778"/>
                  </a:lnTo>
                  <a:lnTo>
                    <a:pt x="15207" y="138339"/>
                  </a:lnTo>
                  <a:close/>
                  <a:moveTo>
                    <a:pt x="45655" y="138376"/>
                  </a:moveTo>
                  <a:lnTo>
                    <a:pt x="60378" y="146890"/>
                  </a:lnTo>
                  <a:lnTo>
                    <a:pt x="45730" y="155329"/>
                  </a:lnTo>
                  <a:lnTo>
                    <a:pt x="31007" y="146816"/>
                  </a:lnTo>
                  <a:lnTo>
                    <a:pt x="45655" y="138376"/>
                  </a:lnTo>
                  <a:close/>
                  <a:moveTo>
                    <a:pt x="76104" y="138451"/>
                  </a:moveTo>
                  <a:lnTo>
                    <a:pt x="90789" y="146927"/>
                  </a:lnTo>
                  <a:lnTo>
                    <a:pt x="76178" y="155367"/>
                  </a:lnTo>
                  <a:lnTo>
                    <a:pt x="61456" y="146890"/>
                  </a:lnTo>
                  <a:lnTo>
                    <a:pt x="76104" y="138451"/>
                  </a:lnTo>
                  <a:close/>
                  <a:moveTo>
                    <a:pt x="106516" y="138488"/>
                  </a:moveTo>
                  <a:lnTo>
                    <a:pt x="121238" y="147002"/>
                  </a:lnTo>
                  <a:lnTo>
                    <a:pt x="106627" y="155441"/>
                  </a:lnTo>
                  <a:lnTo>
                    <a:pt x="91905" y="146927"/>
                  </a:lnTo>
                  <a:lnTo>
                    <a:pt x="106516" y="138488"/>
                  </a:lnTo>
                  <a:close/>
                  <a:moveTo>
                    <a:pt x="136964" y="138562"/>
                  </a:moveTo>
                  <a:lnTo>
                    <a:pt x="151687" y="147039"/>
                  </a:lnTo>
                  <a:lnTo>
                    <a:pt x="137076" y="155478"/>
                  </a:lnTo>
                  <a:lnTo>
                    <a:pt x="122353" y="147002"/>
                  </a:lnTo>
                  <a:lnTo>
                    <a:pt x="136964" y="138562"/>
                  </a:lnTo>
                  <a:close/>
                  <a:moveTo>
                    <a:pt x="167413" y="138599"/>
                  </a:moveTo>
                  <a:lnTo>
                    <a:pt x="182136" y="147113"/>
                  </a:lnTo>
                  <a:lnTo>
                    <a:pt x="167525" y="155552"/>
                  </a:lnTo>
                  <a:lnTo>
                    <a:pt x="152802" y="147039"/>
                  </a:lnTo>
                  <a:lnTo>
                    <a:pt x="167413" y="138599"/>
                  </a:lnTo>
                  <a:close/>
                  <a:moveTo>
                    <a:pt x="197862" y="138674"/>
                  </a:moveTo>
                  <a:lnTo>
                    <a:pt x="212584" y="147150"/>
                  </a:lnTo>
                  <a:lnTo>
                    <a:pt x="197936" y="155590"/>
                  </a:lnTo>
                  <a:lnTo>
                    <a:pt x="183214" y="147113"/>
                  </a:lnTo>
                  <a:lnTo>
                    <a:pt x="197862" y="138674"/>
                  </a:lnTo>
                  <a:close/>
                  <a:moveTo>
                    <a:pt x="228311" y="138711"/>
                  </a:moveTo>
                  <a:lnTo>
                    <a:pt x="242996" y="147225"/>
                  </a:lnTo>
                  <a:lnTo>
                    <a:pt x="228385" y="155664"/>
                  </a:lnTo>
                  <a:lnTo>
                    <a:pt x="213663" y="147150"/>
                  </a:lnTo>
                  <a:lnTo>
                    <a:pt x="228311" y="138711"/>
                  </a:lnTo>
                  <a:close/>
                  <a:moveTo>
                    <a:pt x="258722" y="138785"/>
                  </a:moveTo>
                  <a:lnTo>
                    <a:pt x="273445" y="147262"/>
                  </a:lnTo>
                  <a:lnTo>
                    <a:pt x="258834" y="155701"/>
                  </a:lnTo>
                  <a:lnTo>
                    <a:pt x="244111" y="147225"/>
                  </a:lnTo>
                  <a:lnTo>
                    <a:pt x="258722" y="138785"/>
                  </a:lnTo>
                  <a:close/>
                  <a:moveTo>
                    <a:pt x="18367" y="0"/>
                  </a:moveTo>
                  <a:lnTo>
                    <a:pt x="29148" y="6209"/>
                  </a:lnTo>
                  <a:lnTo>
                    <a:pt x="14537" y="14686"/>
                  </a:lnTo>
                  <a:lnTo>
                    <a:pt x="1" y="6283"/>
                  </a:lnTo>
                  <a:lnTo>
                    <a:pt x="1" y="6915"/>
                  </a:lnTo>
                  <a:lnTo>
                    <a:pt x="13980" y="14983"/>
                  </a:lnTo>
                  <a:lnTo>
                    <a:pt x="1" y="23051"/>
                  </a:lnTo>
                  <a:lnTo>
                    <a:pt x="1" y="23683"/>
                  </a:lnTo>
                  <a:lnTo>
                    <a:pt x="14537" y="15318"/>
                  </a:lnTo>
                  <a:lnTo>
                    <a:pt x="29260" y="23794"/>
                  </a:lnTo>
                  <a:lnTo>
                    <a:pt x="14649" y="32234"/>
                  </a:lnTo>
                  <a:lnTo>
                    <a:pt x="1" y="23794"/>
                  </a:lnTo>
                  <a:lnTo>
                    <a:pt x="1" y="24426"/>
                  </a:lnTo>
                  <a:lnTo>
                    <a:pt x="14091" y="32568"/>
                  </a:lnTo>
                  <a:lnTo>
                    <a:pt x="1" y="40673"/>
                  </a:lnTo>
                  <a:lnTo>
                    <a:pt x="1" y="41305"/>
                  </a:lnTo>
                  <a:lnTo>
                    <a:pt x="14649" y="32866"/>
                  </a:lnTo>
                  <a:lnTo>
                    <a:pt x="29334" y="41379"/>
                  </a:lnTo>
                  <a:lnTo>
                    <a:pt x="14723" y="49819"/>
                  </a:lnTo>
                  <a:lnTo>
                    <a:pt x="1" y="41305"/>
                  </a:lnTo>
                  <a:lnTo>
                    <a:pt x="1" y="41937"/>
                  </a:lnTo>
                  <a:lnTo>
                    <a:pt x="14166" y="50153"/>
                  </a:lnTo>
                  <a:lnTo>
                    <a:pt x="1" y="58332"/>
                  </a:lnTo>
                  <a:lnTo>
                    <a:pt x="1" y="59485"/>
                  </a:lnTo>
                  <a:lnTo>
                    <a:pt x="14277" y="67701"/>
                  </a:lnTo>
                  <a:lnTo>
                    <a:pt x="1" y="75955"/>
                  </a:lnTo>
                  <a:lnTo>
                    <a:pt x="1" y="76996"/>
                  </a:lnTo>
                  <a:lnTo>
                    <a:pt x="14351" y="85286"/>
                  </a:lnTo>
                  <a:lnTo>
                    <a:pt x="1" y="93577"/>
                  </a:lnTo>
                  <a:lnTo>
                    <a:pt x="1" y="94506"/>
                  </a:lnTo>
                  <a:lnTo>
                    <a:pt x="14463" y="102871"/>
                  </a:lnTo>
                  <a:lnTo>
                    <a:pt x="1" y="111199"/>
                  </a:lnTo>
                  <a:lnTo>
                    <a:pt x="1" y="112017"/>
                  </a:lnTo>
                  <a:lnTo>
                    <a:pt x="14574" y="120419"/>
                  </a:lnTo>
                  <a:lnTo>
                    <a:pt x="1" y="128859"/>
                  </a:lnTo>
                  <a:lnTo>
                    <a:pt x="1" y="129565"/>
                  </a:lnTo>
                  <a:lnTo>
                    <a:pt x="14649" y="138004"/>
                  </a:lnTo>
                  <a:lnTo>
                    <a:pt x="38" y="146444"/>
                  </a:lnTo>
                  <a:lnTo>
                    <a:pt x="1" y="146444"/>
                  </a:lnTo>
                  <a:lnTo>
                    <a:pt x="1" y="147113"/>
                  </a:lnTo>
                  <a:lnTo>
                    <a:pt x="38" y="147076"/>
                  </a:lnTo>
                  <a:lnTo>
                    <a:pt x="14760" y="155590"/>
                  </a:lnTo>
                  <a:lnTo>
                    <a:pt x="6767" y="160200"/>
                  </a:lnTo>
                  <a:lnTo>
                    <a:pt x="7845" y="160200"/>
                  </a:lnTo>
                  <a:lnTo>
                    <a:pt x="15281" y="155924"/>
                  </a:lnTo>
                  <a:lnTo>
                    <a:pt x="22754" y="160200"/>
                  </a:lnTo>
                  <a:lnTo>
                    <a:pt x="23832" y="160200"/>
                  </a:lnTo>
                  <a:lnTo>
                    <a:pt x="15839" y="155590"/>
                  </a:lnTo>
                  <a:lnTo>
                    <a:pt x="30487" y="147150"/>
                  </a:lnTo>
                  <a:lnTo>
                    <a:pt x="45172" y="155627"/>
                  </a:lnTo>
                  <a:lnTo>
                    <a:pt x="37290" y="160200"/>
                  </a:lnTo>
                  <a:lnTo>
                    <a:pt x="38406" y="160200"/>
                  </a:lnTo>
                  <a:lnTo>
                    <a:pt x="45730" y="155961"/>
                  </a:lnTo>
                  <a:lnTo>
                    <a:pt x="53091" y="160200"/>
                  </a:lnTo>
                  <a:lnTo>
                    <a:pt x="54169" y="160200"/>
                  </a:lnTo>
                  <a:lnTo>
                    <a:pt x="46287" y="155627"/>
                  </a:lnTo>
                  <a:lnTo>
                    <a:pt x="60898" y="147187"/>
                  </a:lnTo>
                  <a:lnTo>
                    <a:pt x="75621" y="155701"/>
                  </a:lnTo>
                  <a:lnTo>
                    <a:pt x="67851" y="160200"/>
                  </a:lnTo>
                  <a:lnTo>
                    <a:pt x="68929" y="160200"/>
                  </a:lnTo>
                  <a:lnTo>
                    <a:pt x="76178" y="155999"/>
                  </a:lnTo>
                  <a:lnTo>
                    <a:pt x="83428" y="160200"/>
                  </a:lnTo>
                  <a:lnTo>
                    <a:pt x="84543" y="160200"/>
                  </a:lnTo>
                  <a:lnTo>
                    <a:pt x="76736" y="155701"/>
                  </a:lnTo>
                  <a:lnTo>
                    <a:pt x="91347" y="147262"/>
                  </a:lnTo>
                  <a:lnTo>
                    <a:pt x="106070" y="155738"/>
                  </a:lnTo>
                  <a:lnTo>
                    <a:pt x="98374" y="160200"/>
                  </a:lnTo>
                  <a:lnTo>
                    <a:pt x="99489" y="160200"/>
                  </a:lnTo>
                  <a:lnTo>
                    <a:pt x="106627" y="156073"/>
                  </a:lnTo>
                  <a:lnTo>
                    <a:pt x="113765" y="160200"/>
                  </a:lnTo>
                  <a:lnTo>
                    <a:pt x="114881" y="160200"/>
                  </a:lnTo>
                  <a:lnTo>
                    <a:pt x="107185" y="155738"/>
                  </a:lnTo>
                  <a:lnTo>
                    <a:pt x="121796" y="147299"/>
                  </a:lnTo>
                  <a:lnTo>
                    <a:pt x="136518" y="155813"/>
                  </a:lnTo>
                  <a:lnTo>
                    <a:pt x="128897" y="160200"/>
                  </a:lnTo>
                  <a:lnTo>
                    <a:pt x="130012" y="160200"/>
                  </a:lnTo>
                  <a:lnTo>
                    <a:pt x="137076" y="156110"/>
                  </a:lnTo>
                  <a:lnTo>
                    <a:pt x="144103" y="160200"/>
                  </a:lnTo>
                  <a:lnTo>
                    <a:pt x="145218" y="160200"/>
                  </a:lnTo>
                  <a:lnTo>
                    <a:pt x="137634" y="155813"/>
                  </a:lnTo>
                  <a:lnTo>
                    <a:pt x="152245" y="147373"/>
                  </a:lnTo>
                  <a:lnTo>
                    <a:pt x="166967" y="155850"/>
                  </a:lnTo>
                  <a:lnTo>
                    <a:pt x="159457" y="160200"/>
                  </a:lnTo>
                  <a:lnTo>
                    <a:pt x="160535" y="160200"/>
                  </a:lnTo>
                  <a:lnTo>
                    <a:pt x="167525" y="156184"/>
                  </a:lnTo>
                  <a:lnTo>
                    <a:pt x="174477" y="160200"/>
                  </a:lnTo>
                  <a:lnTo>
                    <a:pt x="175555" y="160200"/>
                  </a:lnTo>
                  <a:lnTo>
                    <a:pt x="168045" y="155850"/>
                  </a:lnTo>
                  <a:lnTo>
                    <a:pt x="182693" y="147410"/>
                  </a:lnTo>
                  <a:lnTo>
                    <a:pt x="197379" y="155924"/>
                  </a:lnTo>
                  <a:lnTo>
                    <a:pt x="189980" y="160200"/>
                  </a:lnTo>
                  <a:lnTo>
                    <a:pt x="191096" y="160200"/>
                  </a:lnTo>
                  <a:lnTo>
                    <a:pt x="197936" y="156222"/>
                  </a:lnTo>
                  <a:lnTo>
                    <a:pt x="204814" y="160200"/>
                  </a:lnTo>
                  <a:lnTo>
                    <a:pt x="205930" y="160200"/>
                  </a:lnTo>
                  <a:lnTo>
                    <a:pt x="198494" y="155924"/>
                  </a:lnTo>
                  <a:lnTo>
                    <a:pt x="213105" y="147485"/>
                  </a:lnTo>
                  <a:lnTo>
                    <a:pt x="227827" y="155961"/>
                  </a:lnTo>
                  <a:lnTo>
                    <a:pt x="220503" y="160200"/>
                  </a:lnTo>
                  <a:lnTo>
                    <a:pt x="221619" y="160200"/>
                  </a:lnTo>
                  <a:lnTo>
                    <a:pt x="228385" y="156296"/>
                  </a:lnTo>
                  <a:lnTo>
                    <a:pt x="235151" y="160200"/>
                  </a:lnTo>
                  <a:lnTo>
                    <a:pt x="236267" y="160200"/>
                  </a:lnTo>
                  <a:lnTo>
                    <a:pt x="228943" y="155961"/>
                  </a:lnTo>
                  <a:lnTo>
                    <a:pt x="243554" y="147522"/>
                  </a:lnTo>
                  <a:lnTo>
                    <a:pt x="258276" y="156036"/>
                  </a:lnTo>
                  <a:lnTo>
                    <a:pt x="251064" y="160200"/>
                  </a:lnTo>
                  <a:lnTo>
                    <a:pt x="252142" y="160200"/>
                  </a:lnTo>
                  <a:lnTo>
                    <a:pt x="258834" y="156333"/>
                  </a:lnTo>
                  <a:lnTo>
                    <a:pt x="265489" y="160200"/>
                  </a:lnTo>
                  <a:lnTo>
                    <a:pt x="266604" y="160200"/>
                  </a:lnTo>
                  <a:lnTo>
                    <a:pt x="259392" y="156036"/>
                  </a:lnTo>
                  <a:lnTo>
                    <a:pt x="274002" y="147596"/>
                  </a:lnTo>
                  <a:lnTo>
                    <a:pt x="285528" y="154251"/>
                  </a:lnTo>
                  <a:lnTo>
                    <a:pt x="285528" y="153619"/>
                  </a:lnTo>
                  <a:lnTo>
                    <a:pt x="274560" y="147262"/>
                  </a:lnTo>
                  <a:lnTo>
                    <a:pt x="285528" y="140942"/>
                  </a:lnTo>
                  <a:lnTo>
                    <a:pt x="285528" y="140310"/>
                  </a:lnTo>
                  <a:lnTo>
                    <a:pt x="274002" y="146964"/>
                  </a:lnTo>
                  <a:lnTo>
                    <a:pt x="259280" y="138451"/>
                  </a:lnTo>
                  <a:lnTo>
                    <a:pt x="273891" y="130011"/>
                  </a:lnTo>
                  <a:lnTo>
                    <a:pt x="285528" y="136703"/>
                  </a:lnTo>
                  <a:lnTo>
                    <a:pt x="285528" y="136071"/>
                  </a:lnTo>
                  <a:lnTo>
                    <a:pt x="274449" y="129677"/>
                  </a:lnTo>
                  <a:lnTo>
                    <a:pt x="285528" y="123319"/>
                  </a:lnTo>
                  <a:lnTo>
                    <a:pt x="285528" y="122650"/>
                  </a:lnTo>
                  <a:lnTo>
                    <a:pt x="273891" y="129379"/>
                  </a:lnTo>
                  <a:lnTo>
                    <a:pt x="259206" y="120866"/>
                  </a:lnTo>
                  <a:lnTo>
                    <a:pt x="273817" y="112426"/>
                  </a:lnTo>
                  <a:lnTo>
                    <a:pt x="285528" y="119193"/>
                  </a:lnTo>
                  <a:lnTo>
                    <a:pt x="285528" y="118560"/>
                  </a:lnTo>
                  <a:lnTo>
                    <a:pt x="274374" y="112129"/>
                  </a:lnTo>
                  <a:lnTo>
                    <a:pt x="285528" y="105660"/>
                  </a:lnTo>
                  <a:lnTo>
                    <a:pt x="285528" y="105028"/>
                  </a:lnTo>
                  <a:lnTo>
                    <a:pt x="273817" y="111794"/>
                  </a:lnTo>
                  <a:lnTo>
                    <a:pt x="259094" y="103318"/>
                  </a:lnTo>
                  <a:lnTo>
                    <a:pt x="273705" y="94878"/>
                  </a:lnTo>
                  <a:lnTo>
                    <a:pt x="285528" y="101682"/>
                  </a:lnTo>
                  <a:lnTo>
                    <a:pt x="285528" y="101050"/>
                  </a:lnTo>
                  <a:lnTo>
                    <a:pt x="274263" y="94544"/>
                  </a:lnTo>
                  <a:lnTo>
                    <a:pt x="285528" y="88037"/>
                  </a:lnTo>
                  <a:lnTo>
                    <a:pt x="285528" y="87405"/>
                  </a:lnTo>
                  <a:lnTo>
                    <a:pt x="273705" y="94209"/>
                  </a:lnTo>
                  <a:lnTo>
                    <a:pt x="258983" y="85732"/>
                  </a:lnTo>
                  <a:lnTo>
                    <a:pt x="273631" y="77293"/>
                  </a:lnTo>
                  <a:lnTo>
                    <a:pt x="285528" y="84171"/>
                  </a:lnTo>
                  <a:lnTo>
                    <a:pt x="285528" y="83539"/>
                  </a:lnTo>
                  <a:lnTo>
                    <a:pt x="274188" y="76958"/>
                  </a:lnTo>
                  <a:lnTo>
                    <a:pt x="285528" y="70415"/>
                  </a:lnTo>
                  <a:lnTo>
                    <a:pt x="285528" y="69783"/>
                  </a:lnTo>
                  <a:lnTo>
                    <a:pt x="273631" y="76661"/>
                  </a:lnTo>
                  <a:lnTo>
                    <a:pt x="258908" y="68147"/>
                  </a:lnTo>
                  <a:lnTo>
                    <a:pt x="273519" y="59708"/>
                  </a:lnTo>
                  <a:lnTo>
                    <a:pt x="285528" y="66623"/>
                  </a:lnTo>
                  <a:lnTo>
                    <a:pt x="285528" y="65991"/>
                  </a:lnTo>
                  <a:lnTo>
                    <a:pt x="274077" y="59373"/>
                  </a:lnTo>
                  <a:lnTo>
                    <a:pt x="285528" y="52793"/>
                  </a:lnTo>
                  <a:lnTo>
                    <a:pt x="285528" y="52161"/>
                  </a:lnTo>
                  <a:lnTo>
                    <a:pt x="273519" y="59076"/>
                  </a:lnTo>
                  <a:lnTo>
                    <a:pt x="258797" y="50562"/>
                  </a:lnTo>
                  <a:lnTo>
                    <a:pt x="273445" y="42123"/>
                  </a:lnTo>
                  <a:lnTo>
                    <a:pt x="285528" y="49112"/>
                  </a:lnTo>
                  <a:lnTo>
                    <a:pt x="285528" y="48480"/>
                  </a:lnTo>
                  <a:lnTo>
                    <a:pt x="273965" y="41825"/>
                  </a:lnTo>
                  <a:lnTo>
                    <a:pt x="285528" y="35133"/>
                  </a:lnTo>
                  <a:lnTo>
                    <a:pt x="285528" y="34501"/>
                  </a:lnTo>
                  <a:lnTo>
                    <a:pt x="273445" y="41491"/>
                  </a:lnTo>
                  <a:lnTo>
                    <a:pt x="258722" y="33014"/>
                  </a:lnTo>
                  <a:lnTo>
                    <a:pt x="273333" y="24575"/>
                  </a:lnTo>
                  <a:lnTo>
                    <a:pt x="285528" y="31602"/>
                  </a:lnTo>
                  <a:lnTo>
                    <a:pt x="285528" y="30969"/>
                  </a:lnTo>
                  <a:lnTo>
                    <a:pt x="273891" y="24240"/>
                  </a:lnTo>
                  <a:lnTo>
                    <a:pt x="285528" y="17511"/>
                  </a:lnTo>
                  <a:lnTo>
                    <a:pt x="285528" y="16879"/>
                  </a:lnTo>
                  <a:lnTo>
                    <a:pt x="273333" y="23906"/>
                  </a:lnTo>
                  <a:lnTo>
                    <a:pt x="258611" y="15429"/>
                  </a:lnTo>
                  <a:lnTo>
                    <a:pt x="273259" y="6990"/>
                  </a:lnTo>
                  <a:lnTo>
                    <a:pt x="285528" y="14091"/>
                  </a:lnTo>
                  <a:lnTo>
                    <a:pt x="285528" y="13459"/>
                  </a:lnTo>
                  <a:lnTo>
                    <a:pt x="273779" y="6655"/>
                  </a:lnTo>
                  <a:lnTo>
                    <a:pt x="285342" y="0"/>
                  </a:lnTo>
                  <a:lnTo>
                    <a:pt x="284226" y="0"/>
                  </a:lnTo>
                  <a:lnTo>
                    <a:pt x="273259" y="6358"/>
                  </a:lnTo>
                  <a:lnTo>
                    <a:pt x="262254" y="0"/>
                  </a:lnTo>
                  <a:lnTo>
                    <a:pt x="261139" y="0"/>
                  </a:lnTo>
                  <a:lnTo>
                    <a:pt x="272701" y="6655"/>
                  </a:lnTo>
                  <a:lnTo>
                    <a:pt x="258053" y="15095"/>
                  </a:lnTo>
                  <a:lnTo>
                    <a:pt x="243368" y="6618"/>
                  </a:lnTo>
                  <a:lnTo>
                    <a:pt x="254781" y="0"/>
                  </a:lnTo>
                  <a:lnTo>
                    <a:pt x="253703" y="0"/>
                  </a:lnTo>
                  <a:lnTo>
                    <a:pt x="242810" y="6283"/>
                  </a:lnTo>
                  <a:lnTo>
                    <a:pt x="231917" y="0"/>
                  </a:lnTo>
                  <a:lnTo>
                    <a:pt x="230802" y="0"/>
                  </a:lnTo>
                  <a:lnTo>
                    <a:pt x="242252" y="6618"/>
                  </a:lnTo>
                  <a:lnTo>
                    <a:pt x="227642" y="15057"/>
                  </a:lnTo>
                  <a:lnTo>
                    <a:pt x="212919" y="6544"/>
                  </a:lnTo>
                  <a:lnTo>
                    <a:pt x="224258" y="0"/>
                  </a:lnTo>
                  <a:lnTo>
                    <a:pt x="223143" y="0"/>
                  </a:lnTo>
                  <a:lnTo>
                    <a:pt x="212361" y="6246"/>
                  </a:lnTo>
                  <a:lnTo>
                    <a:pt x="201543" y="0"/>
                  </a:lnTo>
                  <a:lnTo>
                    <a:pt x="200464" y="0"/>
                  </a:lnTo>
                  <a:lnTo>
                    <a:pt x="211804" y="6544"/>
                  </a:lnTo>
                  <a:lnTo>
                    <a:pt x="197193" y="14983"/>
                  </a:lnTo>
                  <a:lnTo>
                    <a:pt x="182470" y="6506"/>
                  </a:lnTo>
                  <a:lnTo>
                    <a:pt x="193735" y="0"/>
                  </a:lnTo>
                  <a:lnTo>
                    <a:pt x="192620" y="0"/>
                  </a:lnTo>
                  <a:lnTo>
                    <a:pt x="181913" y="6172"/>
                  </a:lnTo>
                  <a:lnTo>
                    <a:pt x="171205" y="0"/>
                  </a:lnTo>
                  <a:lnTo>
                    <a:pt x="170127" y="0"/>
                  </a:lnTo>
                  <a:lnTo>
                    <a:pt x="181355" y="6506"/>
                  </a:lnTo>
                  <a:lnTo>
                    <a:pt x="166744" y="14946"/>
                  </a:lnTo>
                  <a:lnTo>
                    <a:pt x="152022" y="6432"/>
                  </a:lnTo>
                  <a:lnTo>
                    <a:pt x="163175" y="0"/>
                  </a:lnTo>
                  <a:lnTo>
                    <a:pt x="162097" y="0"/>
                  </a:lnTo>
                  <a:lnTo>
                    <a:pt x="151464" y="6135"/>
                  </a:lnTo>
                  <a:lnTo>
                    <a:pt x="140868" y="0"/>
                  </a:lnTo>
                  <a:lnTo>
                    <a:pt x="139753" y="0"/>
                  </a:lnTo>
                  <a:lnTo>
                    <a:pt x="150906" y="6432"/>
                  </a:lnTo>
                  <a:lnTo>
                    <a:pt x="136295" y="14871"/>
                  </a:lnTo>
                  <a:lnTo>
                    <a:pt x="121573" y="6395"/>
                  </a:lnTo>
                  <a:lnTo>
                    <a:pt x="132652" y="0"/>
                  </a:lnTo>
                  <a:lnTo>
                    <a:pt x="131536" y="0"/>
                  </a:lnTo>
                  <a:lnTo>
                    <a:pt x="121052" y="6060"/>
                  </a:lnTo>
                  <a:lnTo>
                    <a:pt x="110531" y="0"/>
                  </a:lnTo>
                  <a:lnTo>
                    <a:pt x="109416" y="0"/>
                  </a:lnTo>
                  <a:lnTo>
                    <a:pt x="120495" y="6395"/>
                  </a:lnTo>
                  <a:lnTo>
                    <a:pt x="105846" y="14834"/>
                  </a:lnTo>
                  <a:lnTo>
                    <a:pt x="91161" y="6321"/>
                  </a:lnTo>
                  <a:lnTo>
                    <a:pt x="102129" y="0"/>
                  </a:lnTo>
                  <a:lnTo>
                    <a:pt x="101013" y="0"/>
                  </a:lnTo>
                  <a:lnTo>
                    <a:pt x="90603" y="6023"/>
                  </a:lnTo>
                  <a:lnTo>
                    <a:pt x="80156" y="0"/>
                  </a:lnTo>
                  <a:lnTo>
                    <a:pt x="79078" y="0"/>
                  </a:lnTo>
                  <a:lnTo>
                    <a:pt x="90046" y="6321"/>
                  </a:lnTo>
                  <a:lnTo>
                    <a:pt x="75435" y="14760"/>
                  </a:lnTo>
                  <a:lnTo>
                    <a:pt x="60712" y="6283"/>
                  </a:lnTo>
                  <a:lnTo>
                    <a:pt x="71568" y="0"/>
                  </a:lnTo>
                  <a:lnTo>
                    <a:pt x="70490" y="0"/>
                  </a:lnTo>
                  <a:lnTo>
                    <a:pt x="60155" y="5949"/>
                  </a:lnTo>
                  <a:lnTo>
                    <a:pt x="49819" y="0"/>
                  </a:lnTo>
                  <a:lnTo>
                    <a:pt x="48741" y="0"/>
                  </a:lnTo>
                  <a:lnTo>
                    <a:pt x="59597" y="6283"/>
                  </a:lnTo>
                  <a:lnTo>
                    <a:pt x="44986" y="14723"/>
                  </a:lnTo>
                  <a:lnTo>
                    <a:pt x="30264" y="6209"/>
                  </a:lnTo>
                  <a:lnTo>
                    <a:pt x="41045" y="0"/>
                  </a:lnTo>
                  <a:lnTo>
                    <a:pt x="39930" y="0"/>
                  </a:lnTo>
                  <a:lnTo>
                    <a:pt x="29706" y="5912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2" name="Google Shape;722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85651" y="914775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92813" y="7453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4" name="Google Shape;724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44876" y="12712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5" name="Google Shape;725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4627" y="190258"/>
            <a:ext cx="748000" cy="69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26" name="Google Shape;726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18876" y="3337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7" name="Google Shape;72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65677" y="2596213"/>
            <a:ext cx="5363999" cy="3577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8" name="Google Shape;728;p17"/>
          <p:cNvGrpSpPr/>
          <p:nvPr/>
        </p:nvGrpSpPr>
        <p:grpSpPr>
          <a:xfrm>
            <a:off x="235235" y="3831663"/>
            <a:ext cx="1452131" cy="1106875"/>
            <a:chOff x="3205000" y="3811625"/>
            <a:chExt cx="1452131" cy="1106875"/>
          </a:xfrm>
        </p:grpSpPr>
        <p:sp>
          <p:nvSpPr>
            <p:cNvPr id="729" name="Google Shape;729;p17"/>
            <p:cNvSpPr/>
            <p:nvPr/>
          </p:nvSpPr>
          <p:spPr>
            <a:xfrm>
              <a:off x="3205000" y="4591412"/>
              <a:ext cx="1007481" cy="256747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730" name="Google Shape;730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61806" y="3811625"/>
              <a:ext cx="1295325" cy="110687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18"/>
          <p:cNvGrpSpPr/>
          <p:nvPr/>
        </p:nvGrpSpPr>
        <p:grpSpPr>
          <a:xfrm>
            <a:off x="1" y="4"/>
            <a:ext cx="9144034" cy="5130405"/>
            <a:chOff x="241825" y="855000"/>
            <a:chExt cx="7138200" cy="4005000"/>
          </a:xfrm>
        </p:grpSpPr>
        <p:sp>
          <p:nvSpPr>
            <p:cNvPr id="733" name="Google Shape;733;p18"/>
            <p:cNvSpPr/>
            <p:nvPr/>
          </p:nvSpPr>
          <p:spPr>
            <a:xfrm>
              <a:off x="7093725" y="2174800"/>
              <a:ext cx="286300" cy="330000"/>
            </a:xfrm>
            <a:custGeom>
              <a:avLst/>
              <a:gdLst/>
              <a:ahLst/>
              <a:cxnLst/>
              <a:rect l="l" t="t" r="r" b="b"/>
              <a:pathLst>
                <a:path w="11452" h="13200" fill="none" extrusionOk="0">
                  <a:moveTo>
                    <a:pt x="11452" y="13199"/>
                  </a:moveTo>
                  <a:lnTo>
                    <a:pt x="11452" y="1"/>
                  </a:lnTo>
                  <a:lnTo>
                    <a:pt x="1" y="6581"/>
                  </a:lnTo>
                  <a:lnTo>
                    <a:pt x="11452" y="131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18"/>
            <p:cNvSpPr/>
            <p:nvPr/>
          </p:nvSpPr>
          <p:spPr>
            <a:xfrm>
              <a:off x="6714525" y="2347675"/>
              <a:ext cx="665500" cy="423875"/>
            </a:xfrm>
            <a:custGeom>
              <a:avLst/>
              <a:gdLst/>
              <a:ahLst/>
              <a:cxnLst/>
              <a:rect l="l" t="t" r="r" b="b"/>
              <a:pathLst>
                <a:path w="26620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6620" y="10076"/>
                  </a:lnTo>
                  <a:lnTo>
                    <a:pt x="26620" y="6916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18"/>
            <p:cNvSpPr/>
            <p:nvPr/>
          </p:nvSpPr>
          <p:spPr>
            <a:xfrm>
              <a:off x="6711725" y="1908050"/>
              <a:ext cx="668300" cy="423850"/>
            </a:xfrm>
            <a:custGeom>
              <a:avLst/>
              <a:gdLst/>
              <a:ahLst/>
              <a:cxnLst/>
              <a:rect l="l" t="t" r="r" b="b"/>
              <a:pathLst>
                <a:path w="2673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6732" y="10039"/>
                  </a:lnTo>
                  <a:lnTo>
                    <a:pt x="26732" y="6990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18"/>
            <p:cNvSpPr/>
            <p:nvPr/>
          </p:nvSpPr>
          <p:spPr>
            <a:xfrm>
              <a:off x="6707075" y="1029725"/>
              <a:ext cx="672950" cy="422925"/>
            </a:xfrm>
            <a:custGeom>
              <a:avLst/>
              <a:gdLst/>
              <a:ahLst/>
              <a:cxnLst/>
              <a:rect l="l" t="t" r="r" b="b"/>
              <a:pathLst>
                <a:path w="26918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6918" y="9890"/>
                  </a:lnTo>
                  <a:lnTo>
                    <a:pt x="26918" y="7102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18"/>
            <p:cNvSpPr/>
            <p:nvPr/>
          </p:nvSpPr>
          <p:spPr>
            <a:xfrm>
              <a:off x="7089075" y="1292775"/>
              <a:ext cx="290950" cy="336475"/>
            </a:xfrm>
            <a:custGeom>
              <a:avLst/>
              <a:gdLst/>
              <a:ahLst/>
              <a:cxnLst/>
              <a:rect l="l" t="t" r="r" b="b"/>
              <a:pathLst>
                <a:path w="11638" h="13459" fill="none" extrusionOk="0">
                  <a:moveTo>
                    <a:pt x="11638" y="13458"/>
                  </a:moveTo>
                  <a:lnTo>
                    <a:pt x="11638" y="0"/>
                  </a:lnTo>
                  <a:lnTo>
                    <a:pt x="1" y="6729"/>
                  </a:lnTo>
                  <a:lnTo>
                    <a:pt x="11638" y="13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18"/>
            <p:cNvSpPr/>
            <p:nvPr/>
          </p:nvSpPr>
          <p:spPr>
            <a:xfrm>
              <a:off x="6709875" y="1469350"/>
              <a:ext cx="670150" cy="422925"/>
            </a:xfrm>
            <a:custGeom>
              <a:avLst/>
              <a:gdLst/>
              <a:ahLst/>
              <a:cxnLst/>
              <a:rect l="l" t="t" r="r" b="b"/>
              <a:pathLst>
                <a:path w="26806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6806" y="9927"/>
                  </a:lnTo>
                  <a:lnTo>
                    <a:pt x="26806" y="7028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18"/>
            <p:cNvSpPr/>
            <p:nvPr/>
          </p:nvSpPr>
          <p:spPr>
            <a:xfrm>
              <a:off x="7096525" y="2615375"/>
              <a:ext cx="283500" cy="328100"/>
            </a:xfrm>
            <a:custGeom>
              <a:avLst/>
              <a:gdLst/>
              <a:ahLst/>
              <a:cxnLst/>
              <a:rect l="l" t="t" r="r" b="b"/>
              <a:pathLst>
                <a:path w="11340" h="13124" fill="none" extrusionOk="0">
                  <a:moveTo>
                    <a:pt x="11340" y="13124"/>
                  </a:moveTo>
                  <a:lnTo>
                    <a:pt x="11340" y="0"/>
                  </a:lnTo>
                  <a:lnTo>
                    <a:pt x="0" y="6543"/>
                  </a:lnTo>
                  <a:lnTo>
                    <a:pt x="11340" y="1312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18"/>
            <p:cNvSpPr/>
            <p:nvPr/>
          </p:nvSpPr>
          <p:spPr>
            <a:xfrm>
              <a:off x="7090950" y="1733325"/>
              <a:ext cx="289075" cy="333700"/>
            </a:xfrm>
            <a:custGeom>
              <a:avLst/>
              <a:gdLst/>
              <a:ahLst/>
              <a:cxnLst/>
              <a:rect l="l" t="t" r="r" b="b"/>
              <a:pathLst>
                <a:path w="11563" h="13348" fill="none" extrusionOk="0">
                  <a:moveTo>
                    <a:pt x="11563" y="13347"/>
                  </a:moveTo>
                  <a:lnTo>
                    <a:pt x="11563" y="0"/>
                  </a:lnTo>
                  <a:lnTo>
                    <a:pt x="0" y="6692"/>
                  </a:lnTo>
                  <a:lnTo>
                    <a:pt x="11563" y="1334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18"/>
            <p:cNvSpPr/>
            <p:nvPr/>
          </p:nvSpPr>
          <p:spPr>
            <a:xfrm>
              <a:off x="6721950" y="3665650"/>
              <a:ext cx="658075" cy="423850"/>
            </a:xfrm>
            <a:custGeom>
              <a:avLst/>
              <a:gdLst/>
              <a:ahLst/>
              <a:cxnLst/>
              <a:rect l="l" t="t" r="r" b="b"/>
              <a:pathLst>
                <a:path w="26323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6323" y="10224"/>
                  </a:lnTo>
                  <a:lnTo>
                    <a:pt x="26323" y="676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18"/>
            <p:cNvSpPr/>
            <p:nvPr/>
          </p:nvSpPr>
          <p:spPr>
            <a:xfrm>
              <a:off x="6723825" y="4105275"/>
              <a:ext cx="656200" cy="423850"/>
            </a:xfrm>
            <a:custGeom>
              <a:avLst/>
              <a:gdLst/>
              <a:ahLst/>
              <a:cxnLst/>
              <a:rect l="l" t="t" r="r" b="b"/>
              <a:pathLst>
                <a:path w="26248" h="16954" fill="none" extrusionOk="0">
                  <a:moveTo>
                    <a:pt x="0" y="8440"/>
                  </a:moveTo>
                  <a:lnTo>
                    <a:pt x="14722" y="16953"/>
                  </a:lnTo>
                  <a:lnTo>
                    <a:pt x="26248" y="10299"/>
                  </a:lnTo>
                  <a:lnTo>
                    <a:pt x="26248" y="6692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18"/>
            <p:cNvSpPr/>
            <p:nvPr/>
          </p:nvSpPr>
          <p:spPr>
            <a:xfrm>
              <a:off x="7105825" y="4378525"/>
              <a:ext cx="274200" cy="316975"/>
            </a:xfrm>
            <a:custGeom>
              <a:avLst/>
              <a:gdLst/>
              <a:ahLst/>
              <a:cxnLst/>
              <a:rect l="l" t="t" r="r" b="b"/>
              <a:pathLst>
                <a:path w="10968" h="12679" fill="none" extrusionOk="0">
                  <a:moveTo>
                    <a:pt x="10968" y="12678"/>
                  </a:moveTo>
                  <a:lnTo>
                    <a:pt x="10968" y="1"/>
                  </a:lnTo>
                  <a:lnTo>
                    <a:pt x="0" y="6321"/>
                  </a:lnTo>
                  <a:lnTo>
                    <a:pt x="10968" y="126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18"/>
            <p:cNvSpPr/>
            <p:nvPr/>
          </p:nvSpPr>
          <p:spPr>
            <a:xfrm>
              <a:off x="6719175" y="3226950"/>
              <a:ext cx="660850" cy="422925"/>
            </a:xfrm>
            <a:custGeom>
              <a:avLst/>
              <a:gdLst/>
              <a:ahLst/>
              <a:cxnLst/>
              <a:rect l="l" t="t" r="r" b="b"/>
              <a:pathLst>
                <a:path w="264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6434" y="10150"/>
                  </a:lnTo>
                  <a:lnTo>
                    <a:pt x="26434" y="680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18"/>
            <p:cNvSpPr/>
            <p:nvPr/>
          </p:nvSpPr>
          <p:spPr>
            <a:xfrm>
              <a:off x="7098375" y="3055925"/>
              <a:ext cx="281650" cy="325325"/>
            </a:xfrm>
            <a:custGeom>
              <a:avLst/>
              <a:gdLst/>
              <a:ahLst/>
              <a:cxnLst/>
              <a:rect l="l" t="t" r="r" b="b"/>
              <a:pathLst>
                <a:path w="11266" h="13013" fill="none" extrusionOk="0">
                  <a:moveTo>
                    <a:pt x="11266" y="13013"/>
                  </a:moveTo>
                  <a:lnTo>
                    <a:pt x="11266" y="0"/>
                  </a:lnTo>
                  <a:lnTo>
                    <a:pt x="1" y="6507"/>
                  </a:lnTo>
                  <a:lnTo>
                    <a:pt x="11266" y="1301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18"/>
            <p:cNvSpPr/>
            <p:nvPr/>
          </p:nvSpPr>
          <p:spPr>
            <a:xfrm>
              <a:off x="6716375" y="2787325"/>
              <a:ext cx="663650" cy="422900"/>
            </a:xfrm>
            <a:custGeom>
              <a:avLst/>
              <a:gdLst/>
              <a:ahLst/>
              <a:cxnLst/>
              <a:rect l="l" t="t" r="r" b="b"/>
              <a:pathLst>
                <a:path w="26546" h="16916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6546" y="10112"/>
                  </a:lnTo>
                  <a:lnTo>
                    <a:pt x="26546" y="6878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18"/>
            <p:cNvSpPr/>
            <p:nvPr/>
          </p:nvSpPr>
          <p:spPr>
            <a:xfrm>
              <a:off x="7101175" y="3496475"/>
              <a:ext cx="278850" cy="322550"/>
            </a:xfrm>
            <a:custGeom>
              <a:avLst/>
              <a:gdLst/>
              <a:ahLst/>
              <a:cxnLst/>
              <a:rect l="l" t="t" r="r" b="b"/>
              <a:pathLst>
                <a:path w="11154" h="12902" fill="none" extrusionOk="0">
                  <a:moveTo>
                    <a:pt x="11154" y="12901"/>
                  </a:moveTo>
                  <a:lnTo>
                    <a:pt x="11154" y="1"/>
                  </a:lnTo>
                  <a:lnTo>
                    <a:pt x="0" y="6470"/>
                  </a:lnTo>
                  <a:lnTo>
                    <a:pt x="11154" y="1290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18"/>
            <p:cNvSpPr/>
            <p:nvPr/>
          </p:nvSpPr>
          <p:spPr>
            <a:xfrm>
              <a:off x="7103025" y="3937975"/>
              <a:ext cx="277000" cy="318825"/>
            </a:xfrm>
            <a:custGeom>
              <a:avLst/>
              <a:gdLst/>
              <a:ahLst/>
              <a:cxnLst/>
              <a:rect l="l" t="t" r="r" b="b"/>
              <a:pathLst>
                <a:path w="11080" h="12753" fill="none" extrusionOk="0">
                  <a:moveTo>
                    <a:pt x="11080" y="12752"/>
                  </a:moveTo>
                  <a:lnTo>
                    <a:pt x="11080" y="0"/>
                  </a:lnTo>
                  <a:lnTo>
                    <a:pt x="1" y="6358"/>
                  </a:lnTo>
                  <a:lnTo>
                    <a:pt x="11080" y="127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18"/>
            <p:cNvSpPr/>
            <p:nvPr/>
          </p:nvSpPr>
          <p:spPr>
            <a:xfrm>
              <a:off x="4429000" y="19043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18"/>
            <p:cNvSpPr/>
            <p:nvPr/>
          </p:nvSpPr>
          <p:spPr>
            <a:xfrm>
              <a:off x="5190225" y="1905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18"/>
            <p:cNvSpPr/>
            <p:nvPr/>
          </p:nvSpPr>
          <p:spPr>
            <a:xfrm>
              <a:off x="4049775" y="2123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18"/>
            <p:cNvSpPr/>
            <p:nvPr/>
          </p:nvSpPr>
          <p:spPr>
            <a:xfrm>
              <a:off x="4811000" y="2124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18"/>
            <p:cNvSpPr/>
            <p:nvPr/>
          </p:nvSpPr>
          <p:spPr>
            <a:xfrm>
              <a:off x="2146275" y="18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77"/>
                  </a:moveTo>
                  <a:lnTo>
                    <a:pt x="14686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18"/>
            <p:cNvSpPr/>
            <p:nvPr/>
          </p:nvSpPr>
          <p:spPr>
            <a:xfrm>
              <a:off x="2527350" y="21209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18"/>
            <p:cNvSpPr/>
            <p:nvPr/>
          </p:nvSpPr>
          <p:spPr>
            <a:xfrm>
              <a:off x="2534775" y="3438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5571300" y="2125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14648" y="0"/>
                  </a:move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2906575" y="19015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2" y="16954"/>
                  </a:lnTo>
                  <a:lnTo>
                    <a:pt x="29333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3288575" y="21218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3667775" y="19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5574075" y="2565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3675225" y="32213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3296000" y="34397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4436425" y="32223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2914000" y="3219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4057225" y="34416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4817500" y="3442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18"/>
            <p:cNvSpPr/>
            <p:nvPr/>
          </p:nvSpPr>
          <p:spPr>
            <a:xfrm>
              <a:off x="5576875" y="30048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18"/>
            <p:cNvSpPr/>
            <p:nvPr/>
          </p:nvSpPr>
          <p:spPr>
            <a:xfrm>
              <a:off x="5578725" y="34444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5196725" y="322415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1766125" y="211905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820300" y="38822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438300" y="36619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3677075" y="36600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059075" y="38803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5199525" y="3662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5957950" y="32250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5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5956075" y="2785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18"/>
            <p:cNvSpPr/>
            <p:nvPr/>
          </p:nvSpPr>
          <p:spPr>
            <a:xfrm>
              <a:off x="5581525" y="3883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18"/>
            <p:cNvSpPr/>
            <p:nvPr/>
          </p:nvSpPr>
          <p:spPr>
            <a:xfrm>
              <a:off x="3297850" y="38794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18"/>
            <p:cNvSpPr/>
            <p:nvPr/>
          </p:nvSpPr>
          <p:spPr>
            <a:xfrm>
              <a:off x="5960725" y="3664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8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18"/>
            <p:cNvSpPr/>
            <p:nvPr/>
          </p:nvSpPr>
          <p:spPr>
            <a:xfrm>
              <a:off x="1010475" y="29964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18"/>
            <p:cNvSpPr/>
            <p:nvPr/>
          </p:nvSpPr>
          <p:spPr>
            <a:xfrm>
              <a:off x="1385050" y="1898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18"/>
            <p:cNvSpPr/>
            <p:nvPr/>
          </p:nvSpPr>
          <p:spPr>
            <a:xfrm>
              <a:off x="1012350" y="34360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8" y="0"/>
                  </a:lnTo>
                  <a:lnTo>
                    <a:pt x="0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18"/>
            <p:cNvSpPr/>
            <p:nvPr/>
          </p:nvSpPr>
          <p:spPr>
            <a:xfrm>
              <a:off x="1015125" y="38757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18"/>
            <p:cNvSpPr/>
            <p:nvPr/>
          </p:nvSpPr>
          <p:spPr>
            <a:xfrm>
              <a:off x="1007700" y="255680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14723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18"/>
            <p:cNvSpPr/>
            <p:nvPr/>
          </p:nvSpPr>
          <p:spPr>
            <a:xfrm>
              <a:off x="2916775" y="36591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18"/>
            <p:cNvSpPr/>
            <p:nvPr/>
          </p:nvSpPr>
          <p:spPr>
            <a:xfrm>
              <a:off x="1005850" y="211812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0" y="8439"/>
                  </a:moveTo>
                  <a:lnTo>
                    <a:pt x="14685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18"/>
            <p:cNvSpPr/>
            <p:nvPr/>
          </p:nvSpPr>
          <p:spPr>
            <a:xfrm>
              <a:off x="1394350" y="36563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18"/>
            <p:cNvSpPr/>
            <p:nvPr/>
          </p:nvSpPr>
          <p:spPr>
            <a:xfrm>
              <a:off x="2536650" y="387755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18"/>
            <p:cNvSpPr/>
            <p:nvPr/>
          </p:nvSpPr>
          <p:spPr>
            <a:xfrm>
              <a:off x="2155575" y="36572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18"/>
            <p:cNvSpPr/>
            <p:nvPr/>
          </p:nvSpPr>
          <p:spPr>
            <a:xfrm>
              <a:off x="1776350" y="38766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18"/>
            <p:cNvSpPr/>
            <p:nvPr/>
          </p:nvSpPr>
          <p:spPr>
            <a:xfrm>
              <a:off x="635925" y="40941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18"/>
            <p:cNvSpPr/>
            <p:nvPr/>
          </p:nvSpPr>
          <p:spPr>
            <a:xfrm>
              <a:off x="5782275" y="4762375"/>
              <a:ext cx="338350" cy="97625"/>
            </a:xfrm>
            <a:custGeom>
              <a:avLst/>
              <a:gdLst/>
              <a:ahLst/>
              <a:cxnLst/>
              <a:rect l="l" t="t" r="r" b="b"/>
              <a:pathLst>
                <a:path w="13534" h="3905" fill="none" extrusionOk="0">
                  <a:moveTo>
                    <a:pt x="1" y="3905"/>
                  </a:moveTo>
                  <a:lnTo>
                    <a:pt x="13533" y="3905"/>
                  </a:lnTo>
                  <a:lnTo>
                    <a:pt x="6767" y="1"/>
                  </a:lnTo>
                  <a:lnTo>
                    <a:pt x="1" y="39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18"/>
            <p:cNvSpPr/>
            <p:nvPr/>
          </p:nvSpPr>
          <p:spPr>
            <a:xfrm>
              <a:off x="5965375" y="4543050"/>
              <a:ext cx="733375" cy="316950"/>
            </a:xfrm>
            <a:custGeom>
              <a:avLst/>
              <a:gdLst/>
              <a:ahLst/>
              <a:cxnLst/>
              <a:rect l="l" t="t" r="r" b="b"/>
              <a:pathLst>
                <a:path w="29335" h="12678" fill="none" extrusionOk="0">
                  <a:moveTo>
                    <a:pt x="14612" y="0"/>
                  </a:moveTo>
                  <a:lnTo>
                    <a:pt x="1" y="8439"/>
                  </a:lnTo>
                  <a:lnTo>
                    <a:pt x="7325" y="12678"/>
                  </a:lnTo>
                  <a:lnTo>
                    <a:pt x="22122" y="12678"/>
                  </a:lnTo>
                  <a:lnTo>
                    <a:pt x="29334" y="8514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18"/>
            <p:cNvSpPr/>
            <p:nvPr/>
          </p:nvSpPr>
          <p:spPr>
            <a:xfrm>
              <a:off x="2911200" y="277987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2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72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18"/>
            <p:cNvSpPr/>
            <p:nvPr/>
          </p:nvSpPr>
          <p:spPr>
            <a:xfrm>
              <a:off x="4442950" y="4540250"/>
              <a:ext cx="733350" cy="319750"/>
            </a:xfrm>
            <a:custGeom>
              <a:avLst/>
              <a:gdLst/>
              <a:ahLst/>
              <a:cxnLst/>
              <a:rect l="l" t="t" r="r" b="b"/>
              <a:pathLst>
                <a:path w="29334" h="12790" fill="none" extrusionOk="0">
                  <a:moveTo>
                    <a:pt x="14648" y="0"/>
                  </a:moveTo>
                  <a:lnTo>
                    <a:pt x="0" y="8440"/>
                  </a:lnTo>
                  <a:lnTo>
                    <a:pt x="7510" y="12790"/>
                  </a:lnTo>
                  <a:lnTo>
                    <a:pt x="21935" y="12790"/>
                  </a:lnTo>
                  <a:lnTo>
                    <a:pt x="29334" y="8514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18"/>
            <p:cNvSpPr/>
            <p:nvPr/>
          </p:nvSpPr>
          <p:spPr>
            <a:xfrm>
              <a:off x="5019200" y="4760525"/>
              <a:ext cx="343000" cy="99475"/>
            </a:xfrm>
            <a:custGeom>
              <a:avLst/>
              <a:gdLst/>
              <a:ahLst/>
              <a:cxnLst/>
              <a:rect l="l" t="t" r="r" b="b"/>
              <a:pathLst>
                <a:path w="13720" h="3979" fill="none" extrusionOk="0">
                  <a:moveTo>
                    <a:pt x="1" y="3979"/>
                  </a:moveTo>
                  <a:lnTo>
                    <a:pt x="13719" y="3979"/>
                  </a:lnTo>
                  <a:lnTo>
                    <a:pt x="6841" y="1"/>
                  </a:lnTo>
                  <a:lnTo>
                    <a:pt x="1" y="397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18"/>
            <p:cNvSpPr/>
            <p:nvPr/>
          </p:nvSpPr>
          <p:spPr>
            <a:xfrm>
              <a:off x="6545350" y="4763325"/>
              <a:ext cx="333700" cy="96675"/>
            </a:xfrm>
            <a:custGeom>
              <a:avLst/>
              <a:gdLst/>
              <a:ahLst/>
              <a:cxnLst/>
              <a:rect l="l" t="t" r="r" b="b"/>
              <a:pathLst>
                <a:path w="13348" h="3867" fill="none" extrusionOk="0">
                  <a:moveTo>
                    <a:pt x="1" y="3867"/>
                  </a:moveTo>
                  <a:lnTo>
                    <a:pt x="13348" y="3867"/>
                  </a:lnTo>
                  <a:lnTo>
                    <a:pt x="6693" y="0"/>
                  </a:lnTo>
                  <a:lnTo>
                    <a:pt x="1" y="38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18"/>
            <p:cNvSpPr/>
            <p:nvPr/>
          </p:nvSpPr>
          <p:spPr>
            <a:xfrm>
              <a:off x="1771700" y="2998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18"/>
            <p:cNvSpPr/>
            <p:nvPr/>
          </p:nvSpPr>
          <p:spPr>
            <a:xfrm>
              <a:off x="5953300" y="23467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18"/>
            <p:cNvSpPr/>
            <p:nvPr/>
          </p:nvSpPr>
          <p:spPr>
            <a:xfrm>
              <a:off x="2532000" y="29992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18"/>
            <p:cNvSpPr/>
            <p:nvPr/>
          </p:nvSpPr>
          <p:spPr>
            <a:xfrm>
              <a:off x="2150925" y="2778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18"/>
            <p:cNvSpPr/>
            <p:nvPr/>
          </p:nvSpPr>
          <p:spPr>
            <a:xfrm>
              <a:off x="4255200" y="4759600"/>
              <a:ext cx="348550" cy="100400"/>
            </a:xfrm>
            <a:custGeom>
              <a:avLst/>
              <a:gdLst/>
              <a:ahLst/>
              <a:cxnLst/>
              <a:rect l="l" t="t" r="r" b="b"/>
              <a:pathLst>
                <a:path w="13942" h="4016" fill="none" extrusionOk="0">
                  <a:moveTo>
                    <a:pt x="0" y="4016"/>
                  </a:moveTo>
                  <a:lnTo>
                    <a:pt x="13942" y="4016"/>
                  </a:lnTo>
                  <a:lnTo>
                    <a:pt x="6990" y="0"/>
                  </a:lnTo>
                  <a:lnTo>
                    <a:pt x="0" y="40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18"/>
            <p:cNvSpPr/>
            <p:nvPr/>
          </p:nvSpPr>
          <p:spPr>
            <a:xfrm>
              <a:off x="1201950" y="4754025"/>
              <a:ext cx="367150" cy="105975"/>
            </a:xfrm>
            <a:custGeom>
              <a:avLst/>
              <a:gdLst/>
              <a:ahLst/>
              <a:cxnLst/>
              <a:rect l="l" t="t" r="r" b="b"/>
              <a:pathLst>
                <a:path w="14686" h="4239" fill="none" extrusionOk="0">
                  <a:moveTo>
                    <a:pt x="1" y="4239"/>
                  </a:moveTo>
                  <a:lnTo>
                    <a:pt x="14686" y="4239"/>
                  </a:lnTo>
                  <a:lnTo>
                    <a:pt x="7325" y="0"/>
                  </a:lnTo>
                  <a:lnTo>
                    <a:pt x="1" y="42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18"/>
            <p:cNvSpPr/>
            <p:nvPr/>
          </p:nvSpPr>
          <p:spPr>
            <a:xfrm>
              <a:off x="1399000" y="4534675"/>
              <a:ext cx="733350" cy="325325"/>
            </a:xfrm>
            <a:custGeom>
              <a:avLst/>
              <a:gdLst/>
              <a:ahLst/>
              <a:cxnLst/>
              <a:rect l="l" t="t" r="r" b="b"/>
              <a:pathLst>
                <a:path w="29334" h="13013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7882" y="13013"/>
                  </a:lnTo>
                  <a:lnTo>
                    <a:pt x="21564" y="1301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18"/>
            <p:cNvSpPr/>
            <p:nvPr/>
          </p:nvSpPr>
          <p:spPr>
            <a:xfrm>
              <a:off x="437950" y="4753100"/>
              <a:ext cx="372725" cy="106900"/>
            </a:xfrm>
            <a:custGeom>
              <a:avLst/>
              <a:gdLst/>
              <a:ahLst/>
              <a:cxnLst/>
              <a:rect l="l" t="t" r="r" b="b"/>
              <a:pathLst>
                <a:path w="14909" h="4276" fill="none" extrusionOk="0">
                  <a:moveTo>
                    <a:pt x="0" y="4276"/>
                  </a:moveTo>
                  <a:lnTo>
                    <a:pt x="14909" y="4276"/>
                  </a:lnTo>
                  <a:lnTo>
                    <a:pt x="7436" y="0"/>
                  </a:lnTo>
                  <a:lnTo>
                    <a:pt x="0" y="42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18"/>
            <p:cNvSpPr/>
            <p:nvPr/>
          </p:nvSpPr>
          <p:spPr>
            <a:xfrm>
              <a:off x="637775" y="4533750"/>
              <a:ext cx="733350" cy="326250"/>
            </a:xfrm>
            <a:custGeom>
              <a:avLst/>
              <a:gdLst/>
              <a:ahLst/>
              <a:cxnLst/>
              <a:rect l="l" t="t" r="r" b="b"/>
              <a:pathLst>
                <a:path w="29334" h="13050" fill="none" extrusionOk="0">
                  <a:moveTo>
                    <a:pt x="14649" y="0"/>
                  </a:moveTo>
                  <a:lnTo>
                    <a:pt x="1" y="8440"/>
                  </a:lnTo>
                  <a:lnTo>
                    <a:pt x="7994" y="13050"/>
                  </a:lnTo>
                  <a:lnTo>
                    <a:pt x="21452" y="13050"/>
                  </a:lnTo>
                  <a:lnTo>
                    <a:pt x="29334" y="8477"/>
                  </a:lnTo>
                  <a:lnTo>
                    <a:pt x="146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18"/>
            <p:cNvSpPr/>
            <p:nvPr/>
          </p:nvSpPr>
          <p:spPr>
            <a:xfrm>
              <a:off x="3682650" y="4539325"/>
              <a:ext cx="733375" cy="320675"/>
            </a:xfrm>
            <a:custGeom>
              <a:avLst/>
              <a:gdLst/>
              <a:ahLst/>
              <a:cxnLst/>
              <a:rect l="l" t="t" r="r" b="b"/>
              <a:pathLst>
                <a:path w="29335" h="1282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7585" y="12827"/>
                  </a:lnTo>
                  <a:lnTo>
                    <a:pt x="21824" y="12827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18"/>
            <p:cNvSpPr/>
            <p:nvPr/>
          </p:nvSpPr>
          <p:spPr>
            <a:xfrm>
              <a:off x="1965025" y="4754950"/>
              <a:ext cx="362525" cy="105050"/>
            </a:xfrm>
            <a:custGeom>
              <a:avLst/>
              <a:gdLst/>
              <a:ahLst/>
              <a:cxnLst/>
              <a:rect l="l" t="t" r="r" b="b"/>
              <a:pathLst>
                <a:path w="14501" h="4202" fill="none" extrusionOk="0">
                  <a:moveTo>
                    <a:pt x="1" y="4202"/>
                  </a:moveTo>
                  <a:lnTo>
                    <a:pt x="14500" y="4202"/>
                  </a:lnTo>
                  <a:lnTo>
                    <a:pt x="7250" y="1"/>
                  </a:lnTo>
                  <a:lnTo>
                    <a:pt x="1" y="420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18"/>
            <p:cNvSpPr/>
            <p:nvPr/>
          </p:nvSpPr>
          <p:spPr>
            <a:xfrm>
              <a:off x="3492125" y="4757750"/>
              <a:ext cx="352275" cy="102250"/>
            </a:xfrm>
            <a:custGeom>
              <a:avLst/>
              <a:gdLst/>
              <a:ahLst/>
              <a:cxnLst/>
              <a:rect l="l" t="t" r="r" b="b"/>
              <a:pathLst>
                <a:path w="14091" h="4090" fill="none" extrusionOk="0">
                  <a:moveTo>
                    <a:pt x="0" y="4090"/>
                  </a:moveTo>
                  <a:lnTo>
                    <a:pt x="14091" y="4090"/>
                  </a:lnTo>
                  <a:lnTo>
                    <a:pt x="7064" y="0"/>
                  </a:lnTo>
                  <a:lnTo>
                    <a:pt x="0" y="40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18"/>
            <p:cNvSpPr/>
            <p:nvPr/>
          </p:nvSpPr>
          <p:spPr>
            <a:xfrm>
              <a:off x="2160225" y="4536525"/>
              <a:ext cx="733350" cy="323475"/>
            </a:xfrm>
            <a:custGeom>
              <a:avLst/>
              <a:gdLst/>
              <a:ahLst/>
              <a:cxnLst/>
              <a:rect l="l" t="t" r="r" b="b"/>
              <a:pathLst>
                <a:path w="29334" h="12939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7807" y="12939"/>
                  </a:lnTo>
                  <a:lnTo>
                    <a:pt x="21638" y="12939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18"/>
            <p:cNvSpPr/>
            <p:nvPr/>
          </p:nvSpPr>
          <p:spPr>
            <a:xfrm>
              <a:off x="2921425" y="4537450"/>
              <a:ext cx="733375" cy="322550"/>
            </a:xfrm>
            <a:custGeom>
              <a:avLst/>
              <a:gdLst/>
              <a:ahLst/>
              <a:cxnLst/>
              <a:rect l="l" t="t" r="r" b="b"/>
              <a:pathLst>
                <a:path w="29335" h="12902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697" y="12902"/>
                  </a:lnTo>
                  <a:lnTo>
                    <a:pt x="21713" y="12902"/>
                  </a:lnTo>
                  <a:lnTo>
                    <a:pt x="29334" y="8515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18"/>
            <p:cNvSpPr/>
            <p:nvPr/>
          </p:nvSpPr>
          <p:spPr>
            <a:xfrm>
              <a:off x="2729050" y="4756800"/>
              <a:ext cx="356925" cy="103200"/>
            </a:xfrm>
            <a:custGeom>
              <a:avLst/>
              <a:gdLst/>
              <a:ahLst/>
              <a:cxnLst/>
              <a:rect l="l" t="t" r="r" b="b"/>
              <a:pathLst>
                <a:path w="14277" h="4128" fill="none" extrusionOk="0">
                  <a:moveTo>
                    <a:pt x="0" y="4128"/>
                  </a:moveTo>
                  <a:lnTo>
                    <a:pt x="14276" y="4128"/>
                  </a:lnTo>
                  <a:lnTo>
                    <a:pt x="7138" y="1"/>
                  </a:lnTo>
                  <a:lnTo>
                    <a:pt x="0" y="412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18"/>
            <p:cNvSpPr/>
            <p:nvPr/>
          </p:nvSpPr>
          <p:spPr>
            <a:xfrm>
              <a:off x="4431800" y="23439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5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18"/>
            <p:cNvSpPr/>
            <p:nvPr/>
          </p:nvSpPr>
          <p:spPr>
            <a:xfrm>
              <a:off x="3670575" y="2342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18"/>
            <p:cNvSpPr/>
            <p:nvPr/>
          </p:nvSpPr>
          <p:spPr>
            <a:xfrm>
              <a:off x="2148125" y="23393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18"/>
            <p:cNvSpPr/>
            <p:nvPr/>
          </p:nvSpPr>
          <p:spPr>
            <a:xfrm>
              <a:off x="2530125" y="25596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18"/>
            <p:cNvSpPr/>
            <p:nvPr/>
          </p:nvSpPr>
          <p:spPr>
            <a:xfrm>
              <a:off x="3291350" y="25614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18"/>
            <p:cNvSpPr/>
            <p:nvPr/>
          </p:nvSpPr>
          <p:spPr>
            <a:xfrm>
              <a:off x="2909350" y="23411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18"/>
            <p:cNvSpPr/>
            <p:nvPr/>
          </p:nvSpPr>
          <p:spPr>
            <a:xfrm>
              <a:off x="1768925" y="25586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18"/>
            <p:cNvSpPr/>
            <p:nvPr/>
          </p:nvSpPr>
          <p:spPr>
            <a:xfrm>
              <a:off x="1773575" y="3437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3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18"/>
            <p:cNvSpPr/>
            <p:nvPr/>
          </p:nvSpPr>
          <p:spPr>
            <a:xfrm>
              <a:off x="1391550" y="3216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29371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18"/>
            <p:cNvSpPr/>
            <p:nvPr/>
          </p:nvSpPr>
          <p:spPr>
            <a:xfrm>
              <a:off x="1386900" y="23384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18"/>
            <p:cNvSpPr/>
            <p:nvPr/>
          </p:nvSpPr>
          <p:spPr>
            <a:xfrm>
              <a:off x="1389700" y="27771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18"/>
            <p:cNvSpPr/>
            <p:nvPr/>
          </p:nvSpPr>
          <p:spPr>
            <a:xfrm>
              <a:off x="4054425" y="30020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18"/>
            <p:cNvSpPr/>
            <p:nvPr/>
          </p:nvSpPr>
          <p:spPr>
            <a:xfrm>
              <a:off x="4815650" y="30029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0"/>
                  </a:lnTo>
                  <a:lnTo>
                    <a:pt x="1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18"/>
            <p:cNvSpPr/>
            <p:nvPr/>
          </p:nvSpPr>
          <p:spPr>
            <a:xfrm>
              <a:off x="3293225" y="3000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18"/>
            <p:cNvSpPr/>
            <p:nvPr/>
          </p:nvSpPr>
          <p:spPr>
            <a:xfrm>
              <a:off x="4433650" y="27826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18"/>
            <p:cNvSpPr/>
            <p:nvPr/>
          </p:nvSpPr>
          <p:spPr>
            <a:xfrm>
              <a:off x="3672425" y="2781750"/>
              <a:ext cx="733375" cy="422900"/>
            </a:xfrm>
            <a:custGeom>
              <a:avLst/>
              <a:gdLst/>
              <a:ahLst/>
              <a:cxnLst/>
              <a:rect l="l" t="t" r="r" b="b"/>
              <a:pathLst>
                <a:path w="29335" h="16916" fill="none" extrusionOk="0">
                  <a:moveTo>
                    <a:pt x="29334" y="8477"/>
                  </a:moveTo>
                  <a:lnTo>
                    <a:pt x="14649" y="0"/>
                  </a:lnTo>
                  <a:lnTo>
                    <a:pt x="1" y="8439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18"/>
            <p:cNvSpPr/>
            <p:nvPr/>
          </p:nvSpPr>
          <p:spPr>
            <a:xfrm>
              <a:off x="5192075" y="2344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0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18"/>
            <p:cNvSpPr/>
            <p:nvPr/>
          </p:nvSpPr>
          <p:spPr>
            <a:xfrm>
              <a:off x="2152775" y="3218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29334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18"/>
            <p:cNvSpPr/>
            <p:nvPr/>
          </p:nvSpPr>
          <p:spPr>
            <a:xfrm>
              <a:off x="4812875" y="25642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18"/>
            <p:cNvSpPr/>
            <p:nvPr/>
          </p:nvSpPr>
          <p:spPr>
            <a:xfrm>
              <a:off x="4051650" y="2562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18"/>
            <p:cNvSpPr/>
            <p:nvPr/>
          </p:nvSpPr>
          <p:spPr>
            <a:xfrm>
              <a:off x="5194875" y="27845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6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18"/>
            <p:cNvSpPr/>
            <p:nvPr/>
          </p:nvSpPr>
          <p:spPr>
            <a:xfrm>
              <a:off x="5204150" y="4542100"/>
              <a:ext cx="733375" cy="317900"/>
            </a:xfrm>
            <a:custGeom>
              <a:avLst/>
              <a:gdLst/>
              <a:ahLst/>
              <a:cxnLst/>
              <a:rect l="l" t="t" r="r" b="b"/>
              <a:pathLst>
                <a:path w="29335" h="12716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7437" y="12716"/>
                  </a:lnTo>
                  <a:lnTo>
                    <a:pt x="22010" y="127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18"/>
            <p:cNvSpPr/>
            <p:nvPr/>
          </p:nvSpPr>
          <p:spPr>
            <a:xfrm>
              <a:off x="4806350" y="12463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18"/>
            <p:cNvSpPr/>
            <p:nvPr/>
          </p:nvSpPr>
          <p:spPr>
            <a:xfrm>
              <a:off x="5185575" y="10269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477"/>
                  </a:moveTo>
                  <a:lnTo>
                    <a:pt x="14611" y="0"/>
                  </a:lnTo>
                  <a:lnTo>
                    <a:pt x="0" y="8440"/>
                  </a:lnTo>
                  <a:lnTo>
                    <a:pt x="14686" y="16953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18"/>
            <p:cNvSpPr/>
            <p:nvPr/>
          </p:nvSpPr>
          <p:spPr>
            <a:xfrm>
              <a:off x="5945875" y="10278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18"/>
            <p:cNvSpPr/>
            <p:nvPr/>
          </p:nvSpPr>
          <p:spPr>
            <a:xfrm>
              <a:off x="4424350" y="10250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18"/>
            <p:cNvSpPr/>
            <p:nvPr/>
          </p:nvSpPr>
          <p:spPr>
            <a:xfrm>
              <a:off x="5566650" y="12472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49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18"/>
            <p:cNvSpPr/>
            <p:nvPr/>
          </p:nvSpPr>
          <p:spPr>
            <a:xfrm>
              <a:off x="3283925" y="1243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723" y="16917"/>
                  </a:move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18"/>
            <p:cNvSpPr/>
            <p:nvPr/>
          </p:nvSpPr>
          <p:spPr>
            <a:xfrm>
              <a:off x="3663125" y="10241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477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18"/>
            <p:cNvSpPr/>
            <p:nvPr/>
          </p:nvSpPr>
          <p:spPr>
            <a:xfrm>
              <a:off x="4045150" y="1244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3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18"/>
            <p:cNvSpPr/>
            <p:nvPr/>
          </p:nvSpPr>
          <p:spPr>
            <a:xfrm>
              <a:off x="6341800" y="3885000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39"/>
                  </a:moveTo>
                  <a:lnTo>
                    <a:pt x="14723" y="16916"/>
                  </a:lnTo>
                  <a:lnTo>
                    <a:pt x="29371" y="8477"/>
                  </a:lnTo>
                  <a:lnTo>
                    <a:pt x="14649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18"/>
            <p:cNvSpPr/>
            <p:nvPr/>
          </p:nvSpPr>
          <p:spPr>
            <a:xfrm>
              <a:off x="6339950" y="3445350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18"/>
            <p:cNvSpPr/>
            <p:nvPr/>
          </p:nvSpPr>
          <p:spPr>
            <a:xfrm>
              <a:off x="6337150" y="3005725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2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18"/>
            <p:cNvSpPr/>
            <p:nvPr/>
          </p:nvSpPr>
          <p:spPr>
            <a:xfrm>
              <a:off x="2901925" y="10223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48" y="0"/>
                  </a:lnTo>
                  <a:lnTo>
                    <a:pt x="0" y="8477"/>
                  </a:lnTo>
                  <a:lnTo>
                    <a:pt x="14723" y="16953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18"/>
            <p:cNvSpPr/>
            <p:nvPr/>
          </p:nvSpPr>
          <p:spPr>
            <a:xfrm>
              <a:off x="6332525" y="21274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477"/>
                  </a:lnTo>
                  <a:lnTo>
                    <a:pt x="14648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18"/>
            <p:cNvSpPr/>
            <p:nvPr/>
          </p:nvSpPr>
          <p:spPr>
            <a:xfrm>
              <a:off x="6330650" y="16877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18"/>
            <p:cNvSpPr/>
            <p:nvPr/>
          </p:nvSpPr>
          <p:spPr>
            <a:xfrm>
              <a:off x="6327875" y="12481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4"/>
                  </a:moveTo>
                  <a:lnTo>
                    <a:pt x="29334" y="8514"/>
                  </a:lnTo>
                  <a:lnTo>
                    <a:pt x="14611" y="1"/>
                  </a:lnTo>
                  <a:lnTo>
                    <a:pt x="0" y="8477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18"/>
            <p:cNvSpPr/>
            <p:nvPr/>
          </p:nvSpPr>
          <p:spPr>
            <a:xfrm>
              <a:off x="6335300" y="25670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18"/>
            <p:cNvSpPr/>
            <p:nvPr/>
          </p:nvSpPr>
          <p:spPr>
            <a:xfrm>
              <a:off x="5951450" y="19071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14611" y="1"/>
                  </a:moveTo>
                  <a:lnTo>
                    <a:pt x="0" y="8440"/>
                  </a:lnTo>
                  <a:lnTo>
                    <a:pt x="14685" y="16917"/>
                  </a:lnTo>
                  <a:lnTo>
                    <a:pt x="29334" y="8477"/>
                  </a:lnTo>
                  <a:lnTo>
                    <a:pt x="1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18"/>
            <p:cNvSpPr/>
            <p:nvPr/>
          </p:nvSpPr>
          <p:spPr>
            <a:xfrm>
              <a:off x="252050" y="34342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18"/>
            <p:cNvSpPr/>
            <p:nvPr/>
          </p:nvSpPr>
          <p:spPr>
            <a:xfrm>
              <a:off x="249275" y="299550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29334" y="8477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34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18"/>
            <p:cNvSpPr/>
            <p:nvPr/>
          </p:nvSpPr>
          <p:spPr>
            <a:xfrm>
              <a:off x="253925" y="38738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29333" y="8515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3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18"/>
            <p:cNvSpPr/>
            <p:nvPr/>
          </p:nvSpPr>
          <p:spPr>
            <a:xfrm>
              <a:off x="246475" y="255587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29371" y="8477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18"/>
            <p:cNvSpPr/>
            <p:nvPr/>
          </p:nvSpPr>
          <p:spPr>
            <a:xfrm>
              <a:off x="256700" y="43134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" y="8439"/>
                  </a:move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18"/>
            <p:cNvSpPr/>
            <p:nvPr/>
          </p:nvSpPr>
          <p:spPr>
            <a:xfrm>
              <a:off x="6344600" y="432462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18"/>
            <p:cNvSpPr/>
            <p:nvPr/>
          </p:nvSpPr>
          <p:spPr>
            <a:xfrm>
              <a:off x="244625" y="21162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29334" y="8514"/>
                  </a:moveTo>
                  <a:lnTo>
                    <a:pt x="14611" y="1"/>
                  </a:lnTo>
                  <a:lnTo>
                    <a:pt x="0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18"/>
            <p:cNvSpPr/>
            <p:nvPr/>
          </p:nvSpPr>
          <p:spPr>
            <a:xfrm>
              <a:off x="1380400" y="1019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5"/>
                  </a:moveTo>
                  <a:lnTo>
                    <a:pt x="14612" y="1"/>
                  </a:lnTo>
                  <a:lnTo>
                    <a:pt x="1" y="8477"/>
                  </a:lnTo>
                  <a:lnTo>
                    <a:pt x="14686" y="16954"/>
                  </a:lnTo>
                  <a:lnTo>
                    <a:pt x="29334" y="85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18"/>
            <p:cNvSpPr/>
            <p:nvPr/>
          </p:nvSpPr>
          <p:spPr>
            <a:xfrm>
              <a:off x="2522700" y="12416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18"/>
            <p:cNvSpPr/>
            <p:nvPr/>
          </p:nvSpPr>
          <p:spPr>
            <a:xfrm>
              <a:off x="1761475" y="124072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723" y="16916"/>
                  </a:moveTo>
                  <a:lnTo>
                    <a:pt x="29334" y="8477"/>
                  </a:lnTo>
                  <a:lnTo>
                    <a:pt x="14649" y="0"/>
                  </a:lnTo>
                  <a:lnTo>
                    <a:pt x="1" y="8440"/>
                  </a:lnTo>
                  <a:lnTo>
                    <a:pt x="14723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18"/>
            <p:cNvSpPr/>
            <p:nvPr/>
          </p:nvSpPr>
          <p:spPr>
            <a:xfrm>
              <a:off x="2140700" y="102137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29371" y="8514"/>
                  </a:moveTo>
                  <a:lnTo>
                    <a:pt x="14648" y="0"/>
                  </a:lnTo>
                  <a:lnTo>
                    <a:pt x="0" y="8440"/>
                  </a:lnTo>
                  <a:lnTo>
                    <a:pt x="14723" y="16953"/>
                  </a:lnTo>
                  <a:lnTo>
                    <a:pt x="29371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18"/>
            <p:cNvSpPr/>
            <p:nvPr/>
          </p:nvSpPr>
          <p:spPr>
            <a:xfrm>
              <a:off x="1001200" y="123885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5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5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18"/>
            <p:cNvSpPr/>
            <p:nvPr/>
          </p:nvSpPr>
          <p:spPr>
            <a:xfrm>
              <a:off x="241825" y="16766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49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18"/>
            <p:cNvSpPr/>
            <p:nvPr/>
          </p:nvSpPr>
          <p:spPr>
            <a:xfrm>
              <a:off x="621050" y="1458200"/>
              <a:ext cx="734275" cy="422925"/>
            </a:xfrm>
            <a:custGeom>
              <a:avLst/>
              <a:gdLst/>
              <a:ahLst/>
              <a:cxnLst/>
              <a:rect l="l" t="t" r="r" b="b"/>
              <a:pathLst>
                <a:path w="29371" h="16917" fill="none" extrusionOk="0">
                  <a:moveTo>
                    <a:pt x="29371" y="8477"/>
                  </a:moveTo>
                  <a:lnTo>
                    <a:pt x="14648" y="1"/>
                  </a:lnTo>
                  <a:lnTo>
                    <a:pt x="0" y="8440"/>
                  </a:lnTo>
                  <a:lnTo>
                    <a:pt x="14723" y="16917"/>
                  </a:lnTo>
                  <a:lnTo>
                    <a:pt x="2937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18"/>
            <p:cNvSpPr/>
            <p:nvPr/>
          </p:nvSpPr>
          <p:spPr>
            <a:xfrm>
              <a:off x="619175" y="10185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29334" y="8514"/>
                  </a:move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18"/>
            <p:cNvSpPr/>
            <p:nvPr/>
          </p:nvSpPr>
          <p:spPr>
            <a:xfrm>
              <a:off x="1397125" y="40959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0"/>
                  </a:moveTo>
                  <a:lnTo>
                    <a:pt x="1" y="8440"/>
                  </a:lnTo>
                  <a:lnTo>
                    <a:pt x="14686" y="16916"/>
                  </a:lnTo>
                  <a:lnTo>
                    <a:pt x="29334" y="8477"/>
                  </a:lnTo>
                  <a:lnTo>
                    <a:pt x="146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18"/>
            <p:cNvSpPr/>
            <p:nvPr/>
          </p:nvSpPr>
          <p:spPr>
            <a:xfrm>
              <a:off x="2143475" y="146100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18"/>
            <p:cNvSpPr/>
            <p:nvPr/>
          </p:nvSpPr>
          <p:spPr>
            <a:xfrm>
              <a:off x="1382275" y="1459125"/>
              <a:ext cx="733350" cy="423875"/>
            </a:xfrm>
            <a:custGeom>
              <a:avLst/>
              <a:gdLst/>
              <a:ahLst/>
              <a:cxnLst/>
              <a:rect l="l" t="t" r="r" b="b"/>
              <a:pathLst>
                <a:path w="29334" h="16955" fill="none" extrusionOk="0">
                  <a:moveTo>
                    <a:pt x="0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18"/>
            <p:cNvSpPr/>
            <p:nvPr/>
          </p:nvSpPr>
          <p:spPr>
            <a:xfrm>
              <a:off x="1764275" y="16794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39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18"/>
            <p:cNvSpPr/>
            <p:nvPr/>
          </p:nvSpPr>
          <p:spPr>
            <a:xfrm>
              <a:off x="628475" y="2776150"/>
              <a:ext cx="733375" cy="423875"/>
            </a:xfrm>
            <a:custGeom>
              <a:avLst/>
              <a:gdLst/>
              <a:ahLst/>
              <a:cxnLst/>
              <a:rect l="l" t="t" r="r" b="b"/>
              <a:pathLst>
                <a:path w="29335" h="16955" fill="none" extrusionOk="0">
                  <a:moveTo>
                    <a:pt x="14723" y="16954"/>
                  </a:move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lnTo>
                    <a:pt x="14723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18"/>
            <p:cNvSpPr/>
            <p:nvPr/>
          </p:nvSpPr>
          <p:spPr>
            <a:xfrm>
              <a:off x="623825" y="18969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77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lnTo>
                    <a:pt x="1" y="847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18"/>
            <p:cNvSpPr/>
            <p:nvPr/>
          </p:nvSpPr>
          <p:spPr>
            <a:xfrm>
              <a:off x="626625" y="233652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86" y="16954"/>
                  </a:moveTo>
                  <a:lnTo>
                    <a:pt x="29334" y="8515"/>
                  </a:lnTo>
                  <a:lnTo>
                    <a:pt x="14611" y="1"/>
                  </a:lnTo>
                  <a:lnTo>
                    <a:pt x="0" y="8440"/>
                  </a:lnTo>
                  <a:lnTo>
                    <a:pt x="14686" y="1695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18"/>
            <p:cNvSpPr/>
            <p:nvPr/>
          </p:nvSpPr>
          <p:spPr>
            <a:xfrm>
              <a:off x="1003050" y="16784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18"/>
            <p:cNvSpPr/>
            <p:nvPr/>
          </p:nvSpPr>
          <p:spPr>
            <a:xfrm>
              <a:off x="2904700" y="146192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4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18"/>
            <p:cNvSpPr/>
            <p:nvPr/>
          </p:nvSpPr>
          <p:spPr>
            <a:xfrm>
              <a:off x="2525500" y="16812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3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18"/>
            <p:cNvSpPr/>
            <p:nvPr/>
          </p:nvSpPr>
          <p:spPr>
            <a:xfrm>
              <a:off x="5187425" y="1466575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0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18"/>
            <p:cNvSpPr/>
            <p:nvPr/>
          </p:nvSpPr>
          <p:spPr>
            <a:xfrm>
              <a:off x="5962600" y="4104350"/>
              <a:ext cx="734275" cy="422900"/>
            </a:xfrm>
            <a:custGeom>
              <a:avLst/>
              <a:gdLst/>
              <a:ahLst/>
              <a:cxnLst/>
              <a:rect l="l" t="t" r="r" b="b"/>
              <a:pathLst>
                <a:path w="29371" h="16916" fill="none" extrusionOk="0">
                  <a:moveTo>
                    <a:pt x="14648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71" y="8477"/>
                  </a:lnTo>
                  <a:lnTo>
                    <a:pt x="1464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18"/>
            <p:cNvSpPr/>
            <p:nvPr/>
          </p:nvSpPr>
          <p:spPr>
            <a:xfrm>
              <a:off x="4808225" y="16850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18"/>
            <p:cNvSpPr/>
            <p:nvPr/>
          </p:nvSpPr>
          <p:spPr>
            <a:xfrm>
              <a:off x="4426225" y="1464725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39"/>
                  </a:moveTo>
                  <a:lnTo>
                    <a:pt x="14722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3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18"/>
            <p:cNvSpPr/>
            <p:nvPr/>
          </p:nvSpPr>
          <p:spPr>
            <a:xfrm>
              <a:off x="3665925" y="1463775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686" y="16917"/>
                  </a:lnTo>
                  <a:lnTo>
                    <a:pt x="29334" y="8477"/>
                  </a:lnTo>
                  <a:lnTo>
                    <a:pt x="14611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18"/>
            <p:cNvSpPr/>
            <p:nvPr/>
          </p:nvSpPr>
          <p:spPr>
            <a:xfrm>
              <a:off x="4047000" y="1684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7"/>
                  </a:lnTo>
                  <a:lnTo>
                    <a:pt x="29334" y="8478"/>
                  </a:lnTo>
                  <a:lnTo>
                    <a:pt x="14649" y="1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18"/>
            <p:cNvSpPr/>
            <p:nvPr/>
          </p:nvSpPr>
          <p:spPr>
            <a:xfrm>
              <a:off x="3285775" y="16822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18"/>
            <p:cNvSpPr/>
            <p:nvPr/>
          </p:nvSpPr>
          <p:spPr>
            <a:xfrm>
              <a:off x="2918650" y="4098775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11" y="0"/>
                  </a:moveTo>
                  <a:lnTo>
                    <a:pt x="0" y="8439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18"/>
            <p:cNvSpPr/>
            <p:nvPr/>
          </p:nvSpPr>
          <p:spPr>
            <a:xfrm>
              <a:off x="4061875" y="4319975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18"/>
            <p:cNvSpPr/>
            <p:nvPr/>
          </p:nvSpPr>
          <p:spPr>
            <a:xfrm>
              <a:off x="3679875" y="40997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1" y="0"/>
                  </a:moveTo>
                  <a:lnTo>
                    <a:pt x="0" y="8440"/>
                  </a:lnTo>
                  <a:lnTo>
                    <a:pt x="14723" y="16953"/>
                  </a:lnTo>
                  <a:lnTo>
                    <a:pt x="29334" y="8514"/>
                  </a:lnTo>
                  <a:lnTo>
                    <a:pt x="146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18"/>
            <p:cNvSpPr/>
            <p:nvPr/>
          </p:nvSpPr>
          <p:spPr>
            <a:xfrm>
              <a:off x="4441075" y="41015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18"/>
            <p:cNvSpPr/>
            <p:nvPr/>
          </p:nvSpPr>
          <p:spPr>
            <a:xfrm>
              <a:off x="631275" y="3215800"/>
              <a:ext cx="733350" cy="422900"/>
            </a:xfrm>
            <a:custGeom>
              <a:avLst/>
              <a:gdLst/>
              <a:ahLst/>
              <a:cxnLst/>
              <a:rect l="l" t="t" r="r" b="b"/>
              <a:pathLst>
                <a:path w="29334" h="16916" fill="none" extrusionOk="0">
                  <a:moveTo>
                    <a:pt x="14686" y="16916"/>
                  </a:moveTo>
                  <a:lnTo>
                    <a:pt x="29334" y="8477"/>
                  </a:lnTo>
                  <a:lnTo>
                    <a:pt x="14611" y="0"/>
                  </a:lnTo>
                  <a:lnTo>
                    <a:pt x="0" y="8439"/>
                  </a:lnTo>
                  <a:lnTo>
                    <a:pt x="14686" y="1691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18"/>
            <p:cNvSpPr/>
            <p:nvPr/>
          </p:nvSpPr>
          <p:spPr>
            <a:xfrm>
              <a:off x="4822150" y="4321825"/>
              <a:ext cx="734300" cy="422925"/>
            </a:xfrm>
            <a:custGeom>
              <a:avLst/>
              <a:gdLst/>
              <a:ahLst/>
              <a:cxnLst/>
              <a:rect l="l" t="t" r="r" b="b"/>
              <a:pathLst>
                <a:path w="29372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71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18"/>
            <p:cNvSpPr/>
            <p:nvPr/>
          </p:nvSpPr>
          <p:spPr>
            <a:xfrm>
              <a:off x="5583375" y="432275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18"/>
            <p:cNvSpPr/>
            <p:nvPr/>
          </p:nvSpPr>
          <p:spPr>
            <a:xfrm>
              <a:off x="5202300" y="41024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686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18"/>
            <p:cNvSpPr/>
            <p:nvPr/>
          </p:nvSpPr>
          <p:spPr>
            <a:xfrm>
              <a:off x="3300650" y="4319050"/>
              <a:ext cx="733350" cy="422925"/>
            </a:xfrm>
            <a:custGeom>
              <a:avLst/>
              <a:gdLst/>
              <a:ahLst/>
              <a:cxnLst/>
              <a:rect l="l" t="t" r="r" b="b"/>
              <a:pathLst>
                <a:path w="29334" h="16917" fill="none" extrusionOk="0">
                  <a:moveTo>
                    <a:pt x="0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1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18"/>
            <p:cNvSpPr/>
            <p:nvPr/>
          </p:nvSpPr>
          <p:spPr>
            <a:xfrm>
              <a:off x="5569425" y="16868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6"/>
                  </a:lnTo>
                  <a:lnTo>
                    <a:pt x="29334" y="8477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18"/>
            <p:cNvSpPr/>
            <p:nvPr/>
          </p:nvSpPr>
          <p:spPr>
            <a:xfrm>
              <a:off x="5948650" y="1467500"/>
              <a:ext cx="733350" cy="423850"/>
            </a:xfrm>
            <a:custGeom>
              <a:avLst/>
              <a:gdLst/>
              <a:ahLst/>
              <a:cxnLst/>
              <a:rect l="l" t="t" r="r" b="b"/>
              <a:pathLst>
                <a:path w="29334" h="16954" fill="none" extrusionOk="0">
                  <a:moveTo>
                    <a:pt x="14612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34" y="8514"/>
                  </a:lnTo>
                  <a:lnTo>
                    <a:pt x="1461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18"/>
            <p:cNvSpPr/>
            <p:nvPr/>
          </p:nvSpPr>
          <p:spPr>
            <a:xfrm>
              <a:off x="633125" y="3654500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4723" y="16953"/>
                  </a:moveTo>
                  <a:lnTo>
                    <a:pt x="29334" y="8514"/>
                  </a:lnTo>
                  <a:lnTo>
                    <a:pt x="14612" y="0"/>
                  </a:lnTo>
                  <a:lnTo>
                    <a:pt x="1" y="8439"/>
                  </a:lnTo>
                  <a:lnTo>
                    <a:pt x="14723" y="169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18"/>
            <p:cNvSpPr/>
            <p:nvPr/>
          </p:nvSpPr>
          <p:spPr>
            <a:xfrm>
              <a:off x="1017000" y="4314400"/>
              <a:ext cx="734275" cy="423850"/>
            </a:xfrm>
            <a:custGeom>
              <a:avLst/>
              <a:gdLst/>
              <a:ahLst/>
              <a:cxnLst/>
              <a:rect l="l" t="t" r="r" b="b"/>
              <a:pathLst>
                <a:path w="29371" h="16954" fill="none" extrusionOk="0">
                  <a:moveTo>
                    <a:pt x="0" y="8440"/>
                  </a:moveTo>
                  <a:lnTo>
                    <a:pt x="14723" y="16953"/>
                  </a:lnTo>
                  <a:lnTo>
                    <a:pt x="29371" y="8514"/>
                  </a:lnTo>
                  <a:lnTo>
                    <a:pt x="14648" y="0"/>
                  </a:lnTo>
                  <a:lnTo>
                    <a:pt x="0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18"/>
            <p:cNvSpPr/>
            <p:nvPr/>
          </p:nvSpPr>
          <p:spPr>
            <a:xfrm>
              <a:off x="1778200" y="4316250"/>
              <a:ext cx="733375" cy="422925"/>
            </a:xfrm>
            <a:custGeom>
              <a:avLst/>
              <a:gdLst/>
              <a:ahLst/>
              <a:cxnLst/>
              <a:rect l="l" t="t" r="r" b="b"/>
              <a:pathLst>
                <a:path w="29335" h="16917" fill="none" extrusionOk="0">
                  <a:moveTo>
                    <a:pt x="1" y="8440"/>
                  </a:moveTo>
                  <a:lnTo>
                    <a:pt x="14723" y="16917"/>
                  </a:lnTo>
                  <a:lnTo>
                    <a:pt x="29334" y="8477"/>
                  </a:lnTo>
                  <a:lnTo>
                    <a:pt x="14649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18"/>
            <p:cNvSpPr/>
            <p:nvPr/>
          </p:nvSpPr>
          <p:spPr>
            <a:xfrm>
              <a:off x="2539425" y="4317175"/>
              <a:ext cx="733375" cy="423850"/>
            </a:xfrm>
            <a:custGeom>
              <a:avLst/>
              <a:gdLst/>
              <a:ahLst/>
              <a:cxnLst/>
              <a:rect l="l" t="t" r="r" b="b"/>
              <a:pathLst>
                <a:path w="29335" h="16954" fill="none" extrusionOk="0">
                  <a:moveTo>
                    <a:pt x="1" y="8440"/>
                  </a:moveTo>
                  <a:lnTo>
                    <a:pt x="14723" y="16954"/>
                  </a:lnTo>
                  <a:lnTo>
                    <a:pt x="29334" y="8515"/>
                  </a:lnTo>
                  <a:lnTo>
                    <a:pt x="14612" y="1"/>
                  </a:lnTo>
                  <a:lnTo>
                    <a:pt x="1" y="844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18"/>
            <p:cNvSpPr/>
            <p:nvPr/>
          </p:nvSpPr>
          <p:spPr>
            <a:xfrm>
              <a:off x="2157425" y="4096900"/>
              <a:ext cx="734300" cy="423850"/>
            </a:xfrm>
            <a:custGeom>
              <a:avLst/>
              <a:gdLst/>
              <a:ahLst/>
              <a:cxnLst/>
              <a:rect l="l" t="t" r="r" b="b"/>
              <a:pathLst>
                <a:path w="29372" h="16954" fill="none" extrusionOk="0">
                  <a:moveTo>
                    <a:pt x="14649" y="1"/>
                  </a:moveTo>
                  <a:lnTo>
                    <a:pt x="1" y="8440"/>
                  </a:lnTo>
                  <a:lnTo>
                    <a:pt x="14723" y="16954"/>
                  </a:lnTo>
                  <a:lnTo>
                    <a:pt x="29371" y="8514"/>
                  </a:lnTo>
                  <a:lnTo>
                    <a:pt x="1464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18"/>
            <p:cNvSpPr/>
            <p:nvPr/>
          </p:nvSpPr>
          <p:spPr>
            <a:xfrm>
              <a:off x="241825" y="855000"/>
              <a:ext cx="262125" cy="151525"/>
            </a:xfrm>
            <a:custGeom>
              <a:avLst/>
              <a:gdLst/>
              <a:ahLst/>
              <a:cxnLst/>
              <a:rect l="l" t="t" r="r" b="b"/>
              <a:pathLst>
                <a:path w="10485" h="6061" extrusionOk="0">
                  <a:moveTo>
                    <a:pt x="9407" y="0"/>
                  </a:moveTo>
                  <a:lnTo>
                    <a:pt x="1" y="5428"/>
                  </a:lnTo>
                  <a:lnTo>
                    <a:pt x="1" y="6060"/>
                  </a:lnTo>
                  <a:lnTo>
                    <a:pt x="1048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18"/>
            <p:cNvSpPr/>
            <p:nvPr/>
          </p:nvSpPr>
          <p:spPr>
            <a:xfrm>
              <a:off x="7281475" y="4803275"/>
              <a:ext cx="98550" cy="56725"/>
            </a:xfrm>
            <a:custGeom>
              <a:avLst/>
              <a:gdLst/>
              <a:ahLst/>
              <a:cxnLst/>
              <a:rect l="l" t="t" r="r" b="b"/>
              <a:pathLst>
                <a:path w="3942" h="2269" extrusionOk="0">
                  <a:moveTo>
                    <a:pt x="3942" y="1"/>
                  </a:moveTo>
                  <a:lnTo>
                    <a:pt x="1" y="2269"/>
                  </a:lnTo>
                  <a:lnTo>
                    <a:pt x="1116" y="2269"/>
                  </a:lnTo>
                  <a:lnTo>
                    <a:pt x="3942" y="633"/>
                  </a:lnTo>
                  <a:lnTo>
                    <a:pt x="394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18"/>
            <p:cNvSpPr/>
            <p:nvPr/>
          </p:nvSpPr>
          <p:spPr>
            <a:xfrm>
              <a:off x="241825" y="855000"/>
              <a:ext cx="7138200" cy="4005000"/>
            </a:xfrm>
            <a:custGeom>
              <a:avLst/>
              <a:gdLst/>
              <a:ahLst/>
              <a:cxnLst/>
              <a:rect l="l" t="t" r="r" b="b"/>
              <a:pathLst>
                <a:path w="285528" h="160200" extrusionOk="0">
                  <a:moveTo>
                    <a:pt x="29706" y="6544"/>
                  </a:moveTo>
                  <a:lnTo>
                    <a:pt x="44428" y="15057"/>
                  </a:lnTo>
                  <a:lnTo>
                    <a:pt x="29817" y="23497"/>
                  </a:lnTo>
                  <a:lnTo>
                    <a:pt x="15095" y="14983"/>
                  </a:lnTo>
                  <a:lnTo>
                    <a:pt x="29706" y="6544"/>
                  </a:lnTo>
                  <a:close/>
                  <a:moveTo>
                    <a:pt x="60155" y="6581"/>
                  </a:moveTo>
                  <a:lnTo>
                    <a:pt x="74877" y="15095"/>
                  </a:lnTo>
                  <a:lnTo>
                    <a:pt x="60229" y="23534"/>
                  </a:lnTo>
                  <a:lnTo>
                    <a:pt x="45544" y="15057"/>
                  </a:lnTo>
                  <a:lnTo>
                    <a:pt x="60155" y="6581"/>
                  </a:lnTo>
                  <a:close/>
                  <a:moveTo>
                    <a:pt x="90603" y="6655"/>
                  </a:moveTo>
                  <a:lnTo>
                    <a:pt x="105326" y="15169"/>
                  </a:lnTo>
                  <a:lnTo>
                    <a:pt x="90678" y="23608"/>
                  </a:lnTo>
                  <a:lnTo>
                    <a:pt x="75955" y="15095"/>
                  </a:lnTo>
                  <a:lnTo>
                    <a:pt x="90603" y="6655"/>
                  </a:lnTo>
                  <a:close/>
                  <a:moveTo>
                    <a:pt x="121052" y="6692"/>
                  </a:moveTo>
                  <a:lnTo>
                    <a:pt x="135738" y="15206"/>
                  </a:lnTo>
                  <a:lnTo>
                    <a:pt x="121127" y="23645"/>
                  </a:lnTo>
                  <a:lnTo>
                    <a:pt x="106404" y="15169"/>
                  </a:lnTo>
                  <a:lnTo>
                    <a:pt x="121052" y="6692"/>
                  </a:lnTo>
                  <a:close/>
                  <a:moveTo>
                    <a:pt x="151464" y="6767"/>
                  </a:moveTo>
                  <a:lnTo>
                    <a:pt x="166186" y="15243"/>
                  </a:lnTo>
                  <a:lnTo>
                    <a:pt x="151575" y="23720"/>
                  </a:lnTo>
                  <a:lnTo>
                    <a:pt x="136853" y="15206"/>
                  </a:lnTo>
                  <a:lnTo>
                    <a:pt x="151464" y="6767"/>
                  </a:lnTo>
                  <a:close/>
                  <a:moveTo>
                    <a:pt x="181913" y="6804"/>
                  </a:moveTo>
                  <a:lnTo>
                    <a:pt x="196635" y="15318"/>
                  </a:lnTo>
                  <a:lnTo>
                    <a:pt x="182024" y="23757"/>
                  </a:lnTo>
                  <a:lnTo>
                    <a:pt x="167302" y="15243"/>
                  </a:lnTo>
                  <a:lnTo>
                    <a:pt x="181913" y="6804"/>
                  </a:lnTo>
                  <a:close/>
                  <a:moveTo>
                    <a:pt x="212361" y="6878"/>
                  </a:moveTo>
                  <a:lnTo>
                    <a:pt x="227084" y="15355"/>
                  </a:lnTo>
                  <a:lnTo>
                    <a:pt x="212436" y="23831"/>
                  </a:lnTo>
                  <a:lnTo>
                    <a:pt x="197750" y="15318"/>
                  </a:lnTo>
                  <a:lnTo>
                    <a:pt x="212361" y="6878"/>
                  </a:lnTo>
                  <a:close/>
                  <a:moveTo>
                    <a:pt x="242810" y="6915"/>
                  </a:moveTo>
                  <a:lnTo>
                    <a:pt x="257533" y="15429"/>
                  </a:lnTo>
                  <a:lnTo>
                    <a:pt x="242885" y="23869"/>
                  </a:lnTo>
                  <a:lnTo>
                    <a:pt x="228162" y="15355"/>
                  </a:lnTo>
                  <a:lnTo>
                    <a:pt x="242810" y="6915"/>
                  </a:lnTo>
                  <a:close/>
                  <a:moveTo>
                    <a:pt x="44986" y="15355"/>
                  </a:moveTo>
                  <a:lnTo>
                    <a:pt x="59709" y="23869"/>
                  </a:lnTo>
                  <a:lnTo>
                    <a:pt x="45060" y="32308"/>
                  </a:lnTo>
                  <a:lnTo>
                    <a:pt x="30375" y="23794"/>
                  </a:lnTo>
                  <a:lnTo>
                    <a:pt x="44986" y="15355"/>
                  </a:lnTo>
                  <a:close/>
                  <a:moveTo>
                    <a:pt x="75435" y="15429"/>
                  </a:moveTo>
                  <a:lnTo>
                    <a:pt x="90120" y="23906"/>
                  </a:lnTo>
                  <a:lnTo>
                    <a:pt x="75509" y="32345"/>
                  </a:lnTo>
                  <a:lnTo>
                    <a:pt x="60787" y="23869"/>
                  </a:lnTo>
                  <a:lnTo>
                    <a:pt x="75435" y="15429"/>
                  </a:lnTo>
                  <a:close/>
                  <a:moveTo>
                    <a:pt x="105846" y="15466"/>
                  </a:moveTo>
                  <a:lnTo>
                    <a:pt x="120569" y="23980"/>
                  </a:lnTo>
                  <a:lnTo>
                    <a:pt x="105958" y="32419"/>
                  </a:lnTo>
                  <a:lnTo>
                    <a:pt x="91235" y="23906"/>
                  </a:lnTo>
                  <a:lnTo>
                    <a:pt x="105846" y="15466"/>
                  </a:lnTo>
                  <a:close/>
                  <a:moveTo>
                    <a:pt x="136295" y="15541"/>
                  </a:moveTo>
                  <a:lnTo>
                    <a:pt x="151018" y="24017"/>
                  </a:lnTo>
                  <a:lnTo>
                    <a:pt x="136407" y="32457"/>
                  </a:lnTo>
                  <a:lnTo>
                    <a:pt x="121684" y="23980"/>
                  </a:lnTo>
                  <a:lnTo>
                    <a:pt x="136295" y="15541"/>
                  </a:lnTo>
                  <a:close/>
                  <a:moveTo>
                    <a:pt x="166744" y="15578"/>
                  </a:moveTo>
                  <a:lnTo>
                    <a:pt x="181466" y="24092"/>
                  </a:lnTo>
                  <a:lnTo>
                    <a:pt x="166856" y="32531"/>
                  </a:lnTo>
                  <a:lnTo>
                    <a:pt x="152133" y="24017"/>
                  </a:lnTo>
                  <a:lnTo>
                    <a:pt x="166744" y="15578"/>
                  </a:lnTo>
                  <a:close/>
                  <a:moveTo>
                    <a:pt x="197193" y="15652"/>
                  </a:moveTo>
                  <a:lnTo>
                    <a:pt x="211915" y="24129"/>
                  </a:lnTo>
                  <a:lnTo>
                    <a:pt x="197267" y="32568"/>
                  </a:lnTo>
                  <a:lnTo>
                    <a:pt x="182582" y="24092"/>
                  </a:lnTo>
                  <a:lnTo>
                    <a:pt x="197193" y="15652"/>
                  </a:lnTo>
                  <a:close/>
                  <a:moveTo>
                    <a:pt x="227642" y="15689"/>
                  </a:moveTo>
                  <a:lnTo>
                    <a:pt x="242327" y="24203"/>
                  </a:lnTo>
                  <a:lnTo>
                    <a:pt x="227716" y="32642"/>
                  </a:lnTo>
                  <a:lnTo>
                    <a:pt x="212993" y="24129"/>
                  </a:lnTo>
                  <a:lnTo>
                    <a:pt x="227642" y="15689"/>
                  </a:lnTo>
                  <a:close/>
                  <a:moveTo>
                    <a:pt x="258053" y="15727"/>
                  </a:moveTo>
                  <a:lnTo>
                    <a:pt x="272776" y="24240"/>
                  </a:lnTo>
                  <a:lnTo>
                    <a:pt x="258165" y="32680"/>
                  </a:lnTo>
                  <a:lnTo>
                    <a:pt x="243442" y="24203"/>
                  </a:lnTo>
                  <a:lnTo>
                    <a:pt x="258053" y="15727"/>
                  </a:lnTo>
                  <a:close/>
                  <a:moveTo>
                    <a:pt x="29817" y="24129"/>
                  </a:moveTo>
                  <a:lnTo>
                    <a:pt x="44540" y="32605"/>
                  </a:lnTo>
                  <a:lnTo>
                    <a:pt x="29892" y="41045"/>
                  </a:lnTo>
                  <a:lnTo>
                    <a:pt x="15169" y="32568"/>
                  </a:lnTo>
                  <a:lnTo>
                    <a:pt x="29817" y="24129"/>
                  </a:lnTo>
                  <a:close/>
                  <a:moveTo>
                    <a:pt x="60229" y="24166"/>
                  </a:moveTo>
                  <a:lnTo>
                    <a:pt x="74952" y="32680"/>
                  </a:lnTo>
                  <a:lnTo>
                    <a:pt x="60341" y="41119"/>
                  </a:lnTo>
                  <a:lnTo>
                    <a:pt x="45618" y="32605"/>
                  </a:lnTo>
                  <a:lnTo>
                    <a:pt x="60229" y="24166"/>
                  </a:lnTo>
                  <a:close/>
                  <a:moveTo>
                    <a:pt x="90678" y="24240"/>
                  </a:moveTo>
                  <a:lnTo>
                    <a:pt x="105400" y="32717"/>
                  </a:lnTo>
                  <a:lnTo>
                    <a:pt x="90789" y="41156"/>
                  </a:lnTo>
                  <a:lnTo>
                    <a:pt x="76067" y="32680"/>
                  </a:lnTo>
                  <a:lnTo>
                    <a:pt x="90678" y="24240"/>
                  </a:lnTo>
                  <a:close/>
                  <a:moveTo>
                    <a:pt x="121127" y="24277"/>
                  </a:moveTo>
                  <a:lnTo>
                    <a:pt x="135849" y="32791"/>
                  </a:lnTo>
                  <a:lnTo>
                    <a:pt x="121238" y="41231"/>
                  </a:lnTo>
                  <a:lnTo>
                    <a:pt x="106516" y="32717"/>
                  </a:lnTo>
                  <a:lnTo>
                    <a:pt x="121127" y="24277"/>
                  </a:lnTo>
                  <a:close/>
                  <a:moveTo>
                    <a:pt x="151575" y="24352"/>
                  </a:moveTo>
                  <a:lnTo>
                    <a:pt x="166298" y="32828"/>
                  </a:lnTo>
                  <a:lnTo>
                    <a:pt x="151650" y="41268"/>
                  </a:lnTo>
                  <a:lnTo>
                    <a:pt x="136964" y="32791"/>
                  </a:lnTo>
                  <a:lnTo>
                    <a:pt x="151575" y="24352"/>
                  </a:lnTo>
                  <a:close/>
                  <a:moveTo>
                    <a:pt x="182024" y="24389"/>
                  </a:moveTo>
                  <a:lnTo>
                    <a:pt x="196747" y="32903"/>
                  </a:lnTo>
                  <a:lnTo>
                    <a:pt x="182098" y="41342"/>
                  </a:lnTo>
                  <a:lnTo>
                    <a:pt x="167376" y="32828"/>
                  </a:lnTo>
                  <a:lnTo>
                    <a:pt x="182024" y="24389"/>
                  </a:lnTo>
                  <a:close/>
                  <a:moveTo>
                    <a:pt x="212436" y="24463"/>
                  </a:moveTo>
                  <a:lnTo>
                    <a:pt x="227158" y="32940"/>
                  </a:lnTo>
                  <a:lnTo>
                    <a:pt x="212547" y="41379"/>
                  </a:lnTo>
                  <a:lnTo>
                    <a:pt x="197825" y="32903"/>
                  </a:lnTo>
                  <a:lnTo>
                    <a:pt x="212436" y="24463"/>
                  </a:lnTo>
                  <a:close/>
                  <a:moveTo>
                    <a:pt x="242885" y="24501"/>
                  </a:moveTo>
                  <a:lnTo>
                    <a:pt x="257607" y="33014"/>
                  </a:lnTo>
                  <a:lnTo>
                    <a:pt x="242996" y="41454"/>
                  </a:lnTo>
                  <a:lnTo>
                    <a:pt x="228274" y="32940"/>
                  </a:lnTo>
                  <a:lnTo>
                    <a:pt x="242885" y="24501"/>
                  </a:lnTo>
                  <a:close/>
                  <a:moveTo>
                    <a:pt x="45060" y="32940"/>
                  </a:moveTo>
                  <a:lnTo>
                    <a:pt x="59783" y="41416"/>
                  </a:lnTo>
                  <a:lnTo>
                    <a:pt x="45172" y="49856"/>
                  </a:lnTo>
                  <a:lnTo>
                    <a:pt x="30449" y="41379"/>
                  </a:lnTo>
                  <a:lnTo>
                    <a:pt x="45060" y="32940"/>
                  </a:lnTo>
                  <a:close/>
                  <a:moveTo>
                    <a:pt x="75509" y="32977"/>
                  </a:moveTo>
                  <a:lnTo>
                    <a:pt x="90232" y="41491"/>
                  </a:lnTo>
                  <a:lnTo>
                    <a:pt x="75621" y="49930"/>
                  </a:lnTo>
                  <a:lnTo>
                    <a:pt x="60898" y="41416"/>
                  </a:lnTo>
                  <a:lnTo>
                    <a:pt x="75509" y="32977"/>
                  </a:lnTo>
                  <a:close/>
                  <a:moveTo>
                    <a:pt x="105958" y="33051"/>
                  </a:moveTo>
                  <a:lnTo>
                    <a:pt x="120680" y="41528"/>
                  </a:lnTo>
                  <a:lnTo>
                    <a:pt x="106070" y="49967"/>
                  </a:lnTo>
                  <a:lnTo>
                    <a:pt x="91347" y="41491"/>
                  </a:lnTo>
                  <a:lnTo>
                    <a:pt x="105958" y="33051"/>
                  </a:lnTo>
                  <a:close/>
                  <a:moveTo>
                    <a:pt x="136407" y="33089"/>
                  </a:moveTo>
                  <a:lnTo>
                    <a:pt x="151129" y="41602"/>
                  </a:lnTo>
                  <a:lnTo>
                    <a:pt x="136481" y="50042"/>
                  </a:lnTo>
                  <a:lnTo>
                    <a:pt x="121759" y="41528"/>
                  </a:lnTo>
                  <a:lnTo>
                    <a:pt x="136407" y="33089"/>
                  </a:lnTo>
                  <a:close/>
                  <a:moveTo>
                    <a:pt x="166856" y="33163"/>
                  </a:moveTo>
                  <a:lnTo>
                    <a:pt x="181541" y="41640"/>
                  </a:lnTo>
                  <a:lnTo>
                    <a:pt x="166930" y="50079"/>
                  </a:lnTo>
                  <a:lnTo>
                    <a:pt x="152207" y="41602"/>
                  </a:lnTo>
                  <a:lnTo>
                    <a:pt x="166856" y="33163"/>
                  </a:lnTo>
                  <a:close/>
                  <a:moveTo>
                    <a:pt x="197267" y="33200"/>
                  </a:moveTo>
                  <a:lnTo>
                    <a:pt x="211990" y="41714"/>
                  </a:lnTo>
                  <a:lnTo>
                    <a:pt x="197379" y="50153"/>
                  </a:lnTo>
                  <a:lnTo>
                    <a:pt x="182656" y="41640"/>
                  </a:lnTo>
                  <a:lnTo>
                    <a:pt x="197267" y="33200"/>
                  </a:lnTo>
                  <a:close/>
                  <a:moveTo>
                    <a:pt x="227716" y="33275"/>
                  </a:moveTo>
                  <a:lnTo>
                    <a:pt x="242438" y="41751"/>
                  </a:lnTo>
                  <a:lnTo>
                    <a:pt x="227827" y="50190"/>
                  </a:lnTo>
                  <a:lnTo>
                    <a:pt x="213105" y="41714"/>
                  </a:lnTo>
                  <a:lnTo>
                    <a:pt x="227716" y="33275"/>
                  </a:lnTo>
                  <a:close/>
                  <a:moveTo>
                    <a:pt x="258165" y="33312"/>
                  </a:moveTo>
                  <a:lnTo>
                    <a:pt x="272887" y="41825"/>
                  </a:lnTo>
                  <a:lnTo>
                    <a:pt x="258276" y="50265"/>
                  </a:lnTo>
                  <a:lnTo>
                    <a:pt x="243554" y="41751"/>
                  </a:lnTo>
                  <a:lnTo>
                    <a:pt x="258165" y="33312"/>
                  </a:lnTo>
                  <a:close/>
                  <a:moveTo>
                    <a:pt x="29892" y="41677"/>
                  </a:moveTo>
                  <a:lnTo>
                    <a:pt x="44614" y="50190"/>
                  </a:lnTo>
                  <a:lnTo>
                    <a:pt x="30003" y="58630"/>
                  </a:lnTo>
                  <a:lnTo>
                    <a:pt x="15281" y="50153"/>
                  </a:lnTo>
                  <a:lnTo>
                    <a:pt x="29892" y="41677"/>
                  </a:lnTo>
                  <a:close/>
                  <a:moveTo>
                    <a:pt x="60341" y="41751"/>
                  </a:moveTo>
                  <a:lnTo>
                    <a:pt x="75063" y="50265"/>
                  </a:lnTo>
                  <a:lnTo>
                    <a:pt x="60452" y="58704"/>
                  </a:lnTo>
                  <a:lnTo>
                    <a:pt x="45730" y="50190"/>
                  </a:lnTo>
                  <a:lnTo>
                    <a:pt x="60341" y="41751"/>
                  </a:lnTo>
                  <a:close/>
                  <a:moveTo>
                    <a:pt x="90789" y="41788"/>
                  </a:moveTo>
                  <a:lnTo>
                    <a:pt x="105512" y="50302"/>
                  </a:lnTo>
                  <a:lnTo>
                    <a:pt x="90864" y="58741"/>
                  </a:lnTo>
                  <a:lnTo>
                    <a:pt x="76178" y="50265"/>
                  </a:lnTo>
                  <a:lnTo>
                    <a:pt x="90789" y="41788"/>
                  </a:lnTo>
                  <a:close/>
                  <a:moveTo>
                    <a:pt x="121238" y="41863"/>
                  </a:moveTo>
                  <a:lnTo>
                    <a:pt x="135923" y="50339"/>
                  </a:lnTo>
                  <a:lnTo>
                    <a:pt x="121312" y="58816"/>
                  </a:lnTo>
                  <a:lnTo>
                    <a:pt x="106590" y="50302"/>
                  </a:lnTo>
                  <a:lnTo>
                    <a:pt x="121238" y="41863"/>
                  </a:lnTo>
                  <a:close/>
                  <a:moveTo>
                    <a:pt x="151650" y="41900"/>
                  </a:moveTo>
                  <a:lnTo>
                    <a:pt x="166372" y="50414"/>
                  </a:lnTo>
                  <a:lnTo>
                    <a:pt x="151761" y="58853"/>
                  </a:lnTo>
                  <a:lnTo>
                    <a:pt x="137039" y="50339"/>
                  </a:lnTo>
                  <a:lnTo>
                    <a:pt x="151650" y="41900"/>
                  </a:lnTo>
                  <a:close/>
                  <a:moveTo>
                    <a:pt x="182098" y="41974"/>
                  </a:moveTo>
                  <a:lnTo>
                    <a:pt x="196821" y="50451"/>
                  </a:lnTo>
                  <a:lnTo>
                    <a:pt x="182210" y="58890"/>
                  </a:lnTo>
                  <a:lnTo>
                    <a:pt x="167488" y="50414"/>
                  </a:lnTo>
                  <a:lnTo>
                    <a:pt x="182098" y="41974"/>
                  </a:lnTo>
                  <a:close/>
                  <a:moveTo>
                    <a:pt x="212547" y="42011"/>
                  </a:moveTo>
                  <a:lnTo>
                    <a:pt x="227270" y="50525"/>
                  </a:lnTo>
                  <a:lnTo>
                    <a:pt x="212659" y="58964"/>
                  </a:lnTo>
                  <a:lnTo>
                    <a:pt x="197936" y="50451"/>
                  </a:lnTo>
                  <a:lnTo>
                    <a:pt x="212547" y="42011"/>
                  </a:lnTo>
                  <a:close/>
                  <a:moveTo>
                    <a:pt x="242996" y="42086"/>
                  </a:moveTo>
                  <a:lnTo>
                    <a:pt x="257719" y="50562"/>
                  </a:lnTo>
                  <a:lnTo>
                    <a:pt x="243070" y="59002"/>
                  </a:lnTo>
                  <a:lnTo>
                    <a:pt x="228385" y="50525"/>
                  </a:lnTo>
                  <a:lnTo>
                    <a:pt x="242996" y="42086"/>
                  </a:lnTo>
                  <a:close/>
                  <a:moveTo>
                    <a:pt x="14723" y="50451"/>
                  </a:moveTo>
                  <a:lnTo>
                    <a:pt x="29446" y="58964"/>
                  </a:lnTo>
                  <a:lnTo>
                    <a:pt x="14835" y="67404"/>
                  </a:lnTo>
                  <a:lnTo>
                    <a:pt x="112" y="58890"/>
                  </a:lnTo>
                  <a:lnTo>
                    <a:pt x="14723" y="50451"/>
                  </a:lnTo>
                  <a:close/>
                  <a:moveTo>
                    <a:pt x="45172" y="50525"/>
                  </a:moveTo>
                  <a:lnTo>
                    <a:pt x="59894" y="59002"/>
                  </a:lnTo>
                  <a:lnTo>
                    <a:pt x="45246" y="67441"/>
                  </a:lnTo>
                  <a:lnTo>
                    <a:pt x="30561" y="58964"/>
                  </a:lnTo>
                  <a:lnTo>
                    <a:pt x="45172" y="50525"/>
                  </a:lnTo>
                  <a:close/>
                  <a:moveTo>
                    <a:pt x="75621" y="50562"/>
                  </a:moveTo>
                  <a:lnTo>
                    <a:pt x="90343" y="59076"/>
                  </a:lnTo>
                  <a:lnTo>
                    <a:pt x="75695" y="67515"/>
                  </a:lnTo>
                  <a:lnTo>
                    <a:pt x="60973" y="59002"/>
                  </a:lnTo>
                  <a:lnTo>
                    <a:pt x="75621" y="50562"/>
                  </a:lnTo>
                  <a:close/>
                  <a:moveTo>
                    <a:pt x="106070" y="50637"/>
                  </a:moveTo>
                  <a:lnTo>
                    <a:pt x="120755" y="59113"/>
                  </a:lnTo>
                  <a:lnTo>
                    <a:pt x="106144" y="67552"/>
                  </a:lnTo>
                  <a:lnTo>
                    <a:pt x="91421" y="59076"/>
                  </a:lnTo>
                  <a:lnTo>
                    <a:pt x="106070" y="50637"/>
                  </a:lnTo>
                  <a:close/>
                  <a:moveTo>
                    <a:pt x="136481" y="50674"/>
                  </a:moveTo>
                  <a:lnTo>
                    <a:pt x="151204" y="59187"/>
                  </a:lnTo>
                  <a:lnTo>
                    <a:pt x="136593" y="67627"/>
                  </a:lnTo>
                  <a:lnTo>
                    <a:pt x="121870" y="59113"/>
                  </a:lnTo>
                  <a:lnTo>
                    <a:pt x="136481" y="50674"/>
                  </a:lnTo>
                  <a:close/>
                  <a:moveTo>
                    <a:pt x="166930" y="50748"/>
                  </a:moveTo>
                  <a:lnTo>
                    <a:pt x="181652" y="59225"/>
                  </a:lnTo>
                  <a:lnTo>
                    <a:pt x="167041" y="67664"/>
                  </a:lnTo>
                  <a:lnTo>
                    <a:pt x="152319" y="59187"/>
                  </a:lnTo>
                  <a:lnTo>
                    <a:pt x="166930" y="50748"/>
                  </a:lnTo>
                  <a:close/>
                  <a:moveTo>
                    <a:pt x="197379" y="50785"/>
                  </a:moveTo>
                  <a:lnTo>
                    <a:pt x="212101" y="59299"/>
                  </a:lnTo>
                  <a:lnTo>
                    <a:pt x="197453" y="67738"/>
                  </a:lnTo>
                  <a:lnTo>
                    <a:pt x="182768" y="59225"/>
                  </a:lnTo>
                  <a:lnTo>
                    <a:pt x="197379" y="50785"/>
                  </a:lnTo>
                  <a:close/>
                  <a:moveTo>
                    <a:pt x="227827" y="50822"/>
                  </a:moveTo>
                  <a:lnTo>
                    <a:pt x="242550" y="59336"/>
                  </a:lnTo>
                  <a:lnTo>
                    <a:pt x="227902" y="67776"/>
                  </a:lnTo>
                  <a:lnTo>
                    <a:pt x="213179" y="59299"/>
                  </a:lnTo>
                  <a:lnTo>
                    <a:pt x="227827" y="50822"/>
                  </a:lnTo>
                  <a:close/>
                  <a:moveTo>
                    <a:pt x="258276" y="50897"/>
                  </a:moveTo>
                  <a:lnTo>
                    <a:pt x="272962" y="59373"/>
                  </a:lnTo>
                  <a:lnTo>
                    <a:pt x="258351" y="67850"/>
                  </a:lnTo>
                  <a:lnTo>
                    <a:pt x="243628" y="59336"/>
                  </a:lnTo>
                  <a:lnTo>
                    <a:pt x="258276" y="50897"/>
                  </a:lnTo>
                  <a:close/>
                  <a:moveTo>
                    <a:pt x="30003" y="59262"/>
                  </a:moveTo>
                  <a:lnTo>
                    <a:pt x="44726" y="67776"/>
                  </a:lnTo>
                  <a:lnTo>
                    <a:pt x="30078" y="76215"/>
                  </a:lnTo>
                  <a:lnTo>
                    <a:pt x="15392" y="67701"/>
                  </a:lnTo>
                  <a:lnTo>
                    <a:pt x="30003" y="59262"/>
                  </a:lnTo>
                  <a:close/>
                  <a:moveTo>
                    <a:pt x="60452" y="59336"/>
                  </a:moveTo>
                  <a:lnTo>
                    <a:pt x="75137" y="67813"/>
                  </a:lnTo>
                  <a:lnTo>
                    <a:pt x="60526" y="76252"/>
                  </a:lnTo>
                  <a:lnTo>
                    <a:pt x="45804" y="67776"/>
                  </a:lnTo>
                  <a:lnTo>
                    <a:pt x="60452" y="59336"/>
                  </a:lnTo>
                  <a:close/>
                  <a:moveTo>
                    <a:pt x="90864" y="59373"/>
                  </a:moveTo>
                  <a:lnTo>
                    <a:pt x="105586" y="67887"/>
                  </a:lnTo>
                  <a:lnTo>
                    <a:pt x="90975" y="76326"/>
                  </a:lnTo>
                  <a:lnTo>
                    <a:pt x="76253" y="67813"/>
                  </a:lnTo>
                  <a:lnTo>
                    <a:pt x="90864" y="59373"/>
                  </a:lnTo>
                  <a:close/>
                  <a:moveTo>
                    <a:pt x="121312" y="59448"/>
                  </a:moveTo>
                  <a:lnTo>
                    <a:pt x="136035" y="67924"/>
                  </a:lnTo>
                  <a:lnTo>
                    <a:pt x="121424" y="76364"/>
                  </a:lnTo>
                  <a:lnTo>
                    <a:pt x="106702" y="67887"/>
                  </a:lnTo>
                  <a:lnTo>
                    <a:pt x="121312" y="59448"/>
                  </a:lnTo>
                  <a:close/>
                  <a:moveTo>
                    <a:pt x="151761" y="59485"/>
                  </a:moveTo>
                  <a:lnTo>
                    <a:pt x="166484" y="67999"/>
                  </a:lnTo>
                  <a:lnTo>
                    <a:pt x="151873" y="76438"/>
                  </a:lnTo>
                  <a:lnTo>
                    <a:pt x="137150" y="67924"/>
                  </a:lnTo>
                  <a:lnTo>
                    <a:pt x="151761" y="59485"/>
                  </a:lnTo>
                  <a:close/>
                  <a:moveTo>
                    <a:pt x="182210" y="59559"/>
                  </a:moveTo>
                  <a:lnTo>
                    <a:pt x="196933" y="68036"/>
                  </a:lnTo>
                  <a:lnTo>
                    <a:pt x="182284" y="76475"/>
                  </a:lnTo>
                  <a:lnTo>
                    <a:pt x="167599" y="67999"/>
                  </a:lnTo>
                  <a:lnTo>
                    <a:pt x="182210" y="59559"/>
                  </a:lnTo>
                  <a:close/>
                  <a:moveTo>
                    <a:pt x="212659" y="59596"/>
                  </a:moveTo>
                  <a:lnTo>
                    <a:pt x="227344" y="68110"/>
                  </a:lnTo>
                  <a:lnTo>
                    <a:pt x="212733" y="76550"/>
                  </a:lnTo>
                  <a:lnTo>
                    <a:pt x="198011" y="68036"/>
                  </a:lnTo>
                  <a:lnTo>
                    <a:pt x="212659" y="59596"/>
                  </a:lnTo>
                  <a:close/>
                  <a:moveTo>
                    <a:pt x="243070" y="59671"/>
                  </a:moveTo>
                  <a:lnTo>
                    <a:pt x="257793" y="68147"/>
                  </a:lnTo>
                  <a:lnTo>
                    <a:pt x="243182" y="76587"/>
                  </a:lnTo>
                  <a:lnTo>
                    <a:pt x="228459" y="68110"/>
                  </a:lnTo>
                  <a:lnTo>
                    <a:pt x="243070" y="59671"/>
                  </a:lnTo>
                  <a:close/>
                  <a:moveTo>
                    <a:pt x="14835" y="68036"/>
                  </a:moveTo>
                  <a:lnTo>
                    <a:pt x="29557" y="76512"/>
                  </a:lnTo>
                  <a:lnTo>
                    <a:pt x="14909" y="84952"/>
                  </a:lnTo>
                  <a:lnTo>
                    <a:pt x="187" y="76475"/>
                  </a:lnTo>
                  <a:lnTo>
                    <a:pt x="14835" y="68036"/>
                  </a:lnTo>
                  <a:close/>
                  <a:moveTo>
                    <a:pt x="45246" y="68073"/>
                  </a:moveTo>
                  <a:lnTo>
                    <a:pt x="59969" y="76587"/>
                  </a:lnTo>
                  <a:lnTo>
                    <a:pt x="45358" y="85026"/>
                  </a:lnTo>
                  <a:lnTo>
                    <a:pt x="30635" y="76512"/>
                  </a:lnTo>
                  <a:lnTo>
                    <a:pt x="45246" y="68073"/>
                  </a:lnTo>
                  <a:close/>
                  <a:moveTo>
                    <a:pt x="75695" y="68147"/>
                  </a:moveTo>
                  <a:lnTo>
                    <a:pt x="90418" y="76624"/>
                  </a:lnTo>
                  <a:lnTo>
                    <a:pt x="75807" y="85063"/>
                  </a:lnTo>
                  <a:lnTo>
                    <a:pt x="61084" y="76587"/>
                  </a:lnTo>
                  <a:lnTo>
                    <a:pt x="75695" y="68147"/>
                  </a:lnTo>
                  <a:close/>
                  <a:moveTo>
                    <a:pt x="106144" y="68185"/>
                  </a:moveTo>
                  <a:lnTo>
                    <a:pt x="120866" y="76698"/>
                  </a:lnTo>
                  <a:lnTo>
                    <a:pt x="106255" y="85138"/>
                  </a:lnTo>
                  <a:lnTo>
                    <a:pt x="91533" y="76624"/>
                  </a:lnTo>
                  <a:lnTo>
                    <a:pt x="106144" y="68185"/>
                  </a:lnTo>
                  <a:close/>
                  <a:moveTo>
                    <a:pt x="136593" y="68259"/>
                  </a:moveTo>
                  <a:lnTo>
                    <a:pt x="151315" y="76735"/>
                  </a:lnTo>
                  <a:lnTo>
                    <a:pt x="136667" y="85175"/>
                  </a:lnTo>
                  <a:lnTo>
                    <a:pt x="121982" y="76698"/>
                  </a:lnTo>
                  <a:lnTo>
                    <a:pt x="136593" y="68259"/>
                  </a:lnTo>
                  <a:close/>
                  <a:moveTo>
                    <a:pt x="167041" y="68296"/>
                  </a:moveTo>
                  <a:lnTo>
                    <a:pt x="181764" y="76810"/>
                  </a:lnTo>
                  <a:lnTo>
                    <a:pt x="167116" y="85249"/>
                  </a:lnTo>
                  <a:lnTo>
                    <a:pt x="152393" y="76735"/>
                  </a:lnTo>
                  <a:lnTo>
                    <a:pt x="167041" y="68296"/>
                  </a:lnTo>
                  <a:close/>
                  <a:moveTo>
                    <a:pt x="197453" y="68370"/>
                  </a:moveTo>
                  <a:lnTo>
                    <a:pt x="212175" y="76847"/>
                  </a:lnTo>
                  <a:lnTo>
                    <a:pt x="197565" y="85286"/>
                  </a:lnTo>
                  <a:lnTo>
                    <a:pt x="182842" y="76810"/>
                  </a:lnTo>
                  <a:lnTo>
                    <a:pt x="197453" y="68370"/>
                  </a:lnTo>
                  <a:close/>
                  <a:moveTo>
                    <a:pt x="227902" y="68408"/>
                  </a:moveTo>
                  <a:lnTo>
                    <a:pt x="242624" y="76921"/>
                  </a:lnTo>
                  <a:lnTo>
                    <a:pt x="228013" y="85361"/>
                  </a:lnTo>
                  <a:lnTo>
                    <a:pt x="213291" y="76847"/>
                  </a:lnTo>
                  <a:lnTo>
                    <a:pt x="227902" y="68408"/>
                  </a:lnTo>
                  <a:close/>
                  <a:moveTo>
                    <a:pt x="258351" y="68482"/>
                  </a:moveTo>
                  <a:lnTo>
                    <a:pt x="273073" y="76958"/>
                  </a:lnTo>
                  <a:lnTo>
                    <a:pt x="258462" y="85398"/>
                  </a:lnTo>
                  <a:lnTo>
                    <a:pt x="243740" y="76921"/>
                  </a:lnTo>
                  <a:lnTo>
                    <a:pt x="258351" y="68482"/>
                  </a:lnTo>
                  <a:close/>
                  <a:moveTo>
                    <a:pt x="30078" y="76847"/>
                  </a:moveTo>
                  <a:lnTo>
                    <a:pt x="44800" y="85323"/>
                  </a:lnTo>
                  <a:lnTo>
                    <a:pt x="30189" y="93800"/>
                  </a:lnTo>
                  <a:lnTo>
                    <a:pt x="15467" y="85286"/>
                  </a:lnTo>
                  <a:lnTo>
                    <a:pt x="30078" y="76847"/>
                  </a:lnTo>
                  <a:close/>
                  <a:moveTo>
                    <a:pt x="60526" y="76884"/>
                  </a:moveTo>
                  <a:lnTo>
                    <a:pt x="75249" y="85398"/>
                  </a:lnTo>
                  <a:lnTo>
                    <a:pt x="60638" y="93837"/>
                  </a:lnTo>
                  <a:lnTo>
                    <a:pt x="45916" y="85323"/>
                  </a:lnTo>
                  <a:lnTo>
                    <a:pt x="60526" y="76884"/>
                  </a:lnTo>
                  <a:close/>
                  <a:moveTo>
                    <a:pt x="90975" y="76958"/>
                  </a:moveTo>
                  <a:lnTo>
                    <a:pt x="105698" y="85435"/>
                  </a:lnTo>
                  <a:lnTo>
                    <a:pt x="91087" y="93912"/>
                  </a:lnTo>
                  <a:lnTo>
                    <a:pt x="76364" y="85398"/>
                  </a:lnTo>
                  <a:lnTo>
                    <a:pt x="90975" y="76958"/>
                  </a:lnTo>
                  <a:close/>
                  <a:moveTo>
                    <a:pt x="121424" y="76996"/>
                  </a:moveTo>
                  <a:lnTo>
                    <a:pt x="136147" y="85509"/>
                  </a:lnTo>
                  <a:lnTo>
                    <a:pt x="121498" y="93949"/>
                  </a:lnTo>
                  <a:lnTo>
                    <a:pt x="106776" y="85435"/>
                  </a:lnTo>
                  <a:lnTo>
                    <a:pt x="121424" y="76996"/>
                  </a:lnTo>
                  <a:close/>
                  <a:moveTo>
                    <a:pt x="151873" y="77070"/>
                  </a:moveTo>
                  <a:lnTo>
                    <a:pt x="166558" y="85547"/>
                  </a:lnTo>
                  <a:lnTo>
                    <a:pt x="151947" y="93986"/>
                  </a:lnTo>
                  <a:lnTo>
                    <a:pt x="137225" y="85509"/>
                  </a:lnTo>
                  <a:lnTo>
                    <a:pt x="151873" y="77070"/>
                  </a:lnTo>
                  <a:close/>
                  <a:moveTo>
                    <a:pt x="182284" y="77107"/>
                  </a:moveTo>
                  <a:lnTo>
                    <a:pt x="197007" y="85621"/>
                  </a:lnTo>
                  <a:lnTo>
                    <a:pt x="182396" y="94060"/>
                  </a:lnTo>
                  <a:lnTo>
                    <a:pt x="167673" y="85547"/>
                  </a:lnTo>
                  <a:lnTo>
                    <a:pt x="182284" y="77107"/>
                  </a:lnTo>
                  <a:close/>
                  <a:moveTo>
                    <a:pt x="212733" y="77182"/>
                  </a:moveTo>
                  <a:lnTo>
                    <a:pt x="227456" y="85658"/>
                  </a:lnTo>
                  <a:lnTo>
                    <a:pt x="212845" y="94097"/>
                  </a:lnTo>
                  <a:lnTo>
                    <a:pt x="198122" y="85621"/>
                  </a:lnTo>
                  <a:lnTo>
                    <a:pt x="212733" y="77182"/>
                  </a:lnTo>
                  <a:close/>
                  <a:moveTo>
                    <a:pt x="243182" y="77219"/>
                  </a:moveTo>
                  <a:lnTo>
                    <a:pt x="257904" y="85732"/>
                  </a:lnTo>
                  <a:lnTo>
                    <a:pt x="243293" y="94172"/>
                  </a:lnTo>
                  <a:lnTo>
                    <a:pt x="228571" y="85658"/>
                  </a:lnTo>
                  <a:lnTo>
                    <a:pt x="243182" y="77219"/>
                  </a:lnTo>
                  <a:close/>
                  <a:moveTo>
                    <a:pt x="14909" y="85621"/>
                  </a:moveTo>
                  <a:lnTo>
                    <a:pt x="29632" y="94097"/>
                  </a:lnTo>
                  <a:lnTo>
                    <a:pt x="15021" y="102537"/>
                  </a:lnTo>
                  <a:lnTo>
                    <a:pt x="298" y="94060"/>
                  </a:lnTo>
                  <a:lnTo>
                    <a:pt x="14909" y="85621"/>
                  </a:lnTo>
                  <a:close/>
                  <a:moveTo>
                    <a:pt x="45358" y="85658"/>
                  </a:moveTo>
                  <a:lnTo>
                    <a:pt x="60080" y="94172"/>
                  </a:lnTo>
                  <a:lnTo>
                    <a:pt x="45469" y="102611"/>
                  </a:lnTo>
                  <a:lnTo>
                    <a:pt x="30747" y="94097"/>
                  </a:lnTo>
                  <a:lnTo>
                    <a:pt x="45358" y="85658"/>
                  </a:lnTo>
                  <a:close/>
                  <a:moveTo>
                    <a:pt x="75807" y="85732"/>
                  </a:moveTo>
                  <a:lnTo>
                    <a:pt x="90529" y="94209"/>
                  </a:lnTo>
                  <a:lnTo>
                    <a:pt x="75881" y="102648"/>
                  </a:lnTo>
                  <a:lnTo>
                    <a:pt x="61196" y="94172"/>
                  </a:lnTo>
                  <a:lnTo>
                    <a:pt x="75807" y="85732"/>
                  </a:lnTo>
                  <a:close/>
                  <a:moveTo>
                    <a:pt x="106255" y="85770"/>
                  </a:moveTo>
                  <a:lnTo>
                    <a:pt x="120978" y="94283"/>
                  </a:lnTo>
                  <a:lnTo>
                    <a:pt x="106330" y="102723"/>
                  </a:lnTo>
                  <a:lnTo>
                    <a:pt x="91607" y="94209"/>
                  </a:lnTo>
                  <a:lnTo>
                    <a:pt x="106255" y="85770"/>
                  </a:lnTo>
                  <a:close/>
                  <a:moveTo>
                    <a:pt x="136667" y="85807"/>
                  </a:moveTo>
                  <a:lnTo>
                    <a:pt x="151389" y="94321"/>
                  </a:lnTo>
                  <a:lnTo>
                    <a:pt x="136779" y="102760"/>
                  </a:lnTo>
                  <a:lnTo>
                    <a:pt x="122056" y="94283"/>
                  </a:lnTo>
                  <a:lnTo>
                    <a:pt x="136667" y="85807"/>
                  </a:lnTo>
                  <a:close/>
                  <a:moveTo>
                    <a:pt x="167116" y="85881"/>
                  </a:moveTo>
                  <a:lnTo>
                    <a:pt x="181838" y="94395"/>
                  </a:lnTo>
                  <a:lnTo>
                    <a:pt x="167227" y="102834"/>
                  </a:lnTo>
                  <a:lnTo>
                    <a:pt x="152505" y="94321"/>
                  </a:lnTo>
                  <a:lnTo>
                    <a:pt x="167116" y="85881"/>
                  </a:lnTo>
                  <a:close/>
                  <a:moveTo>
                    <a:pt x="197565" y="85918"/>
                  </a:moveTo>
                  <a:lnTo>
                    <a:pt x="212287" y="94432"/>
                  </a:lnTo>
                  <a:lnTo>
                    <a:pt x="197676" y="102871"/>
                  </a:lnTo>
                  <a:lnTo>
                    <a:pt x="182954" y="94395"/>
                  </a:lnTo>
                  <a:lnTo>
                    <a:pt x="197565" y="85918"/>
                  </a:lnTo>
                  <a:close/>
                  <a:moveTo>
                    <a:pt x="228013" y="85993"/>
                  </a:moveTo>
                  <a:lnTo>
                    <a:pt x="242736" y="94469"/>
                  </a:lnTo>
                  <a:lnTo>
                    <a:pt x="228088" y="102946"/>
                  </a:lnTo>
                  <a:lnTo>
                    <a:pt x="213402" y="94432"/>
                  </a:lnTo>
                  <a:lnTo>
                    <a:pt x="228013" y="85993"/>
                  </a:lnTo>
                  <a:close/>
                  <a:moveTo>
                    <a:pt x="258462" y="86030"/>
                  </a:moveTo>
                  <a:lnTo>
                    <a:pt x="273185" y="94544"/>
                  </a:lnTo>
                  <a:lnTo>
                    <a:pt x="258536" y="102983"/>
                  </a:lnTo>
                  <a:lnTo>
                    <a:pt x="243814" y="94469"/>
                  </a:lnTo>
                  <a:lnTo>
                    <a:pt x="258462" y="86030"/>
                  </a:lnTo>
                  <a:close/>
                  <a:moveTo>
                    <a:pt x="30189" y="94432"/>
                  </a:moveTo>
                  <a:lnTo>
                    <a:pt x="44912" y="102909"/>
                  </a:lnTo>
                  <a:lnTo>
                    <a:pt x="30264" y="111348"/>
                  </a:lnTo>
                  <a:lnTo>
                    <a:pt x="15578" y="102871"/>
                  </a:lnTo>
                  <a:lnTo>
                    <a:pt x="30189" y="94432"/>
                  </a:lnTo>
                  <a:close/>
                  <a:moveTo>
                    <a:pt x="60638" y="94469"/>
                  </a:moveTo>
                  <a:lnTo>
                    <a:pt x="75360" y="102983"/>
                  </a:lnTo>
                  <a:lnTo>
                    <a:pt x="60712" y="111422"/>
                  </a:lnTo>
                  <a:lnTo>
                    <a:pt x="45990" y="102909"/>
                  </a:lnTo>
                  <a:lnTo>
                    <a:pt x="60638" y="94469"/>
                  </a:lnTo>
                  <a:close/>
                  <a:moveTo>
                    <a:pt x="91087" y="94544"/>
                  </a:moveTo>
                  <a:lnTo>
                    <a:pt x="105772" y="103020"/>
                  </a:lnTo>
                  <a:lnTo>
                    <a:pt x="91161" y="111460"/>
                  </a:lnTo>
                  <a:lnTo>
                    <a:pt x="76439" y="102983"/>
                  </a:lnTo>
                  <a:lnTo>
                    <a:pt x="91087" y="94544"/>
                  </a:lnTo>
                  <a:close/>
                  <a:moveTo>
                    <a:pt x="121498" y="94581"/>
                  </a:moveTo>
                  <a:lnTo>
                    <a:pt x="136221" y="103094"/>
                  </a:lnTo>
                  <a:lnTo>
                    <a:pt x="121610" y="111534"/>
                  </a:lnTo>
                  <a:lnTo>
                    <a:pt x="106887" y="103020"/>
                  </a:lnTo>
                  <a:lnTo>
                    <a:pt x="121498" y="94581"/>
                  </a:lnTo>
                  <a:close/>
                  <a:moveTo>
                    <a:pt x="151947" y="94655"/>
                  </a:moveTo>
                  <a:lnTo>
                    <a:pt x="166670" y="103132"/>
                  </a:lnTo>
                  <a:lnTo>
                    <a:pt x="152059" y="111571"/>
                  </a:lnTo>
                  <a:lnTo>
                    <a:pt x="137336" y="103094"/>
                  </a:lnTo>
                  <a:lnTo>
                    <a:pt x="151947" y="94655"/>
                  </a:lnTo>
                  <a:close/>
                  <a:moveTo>
                    <a:pt x="182396" y="94692"/>
                  </a:moveTo>
                  <a:lnTo>
                    <a:pt x="197118" y="103206"/>
                  </a:lnTo>
                  <a:lnTo>
                    <a:pt x="182470" y="111645"/>
                  </a:lnTo>
                  <a:lnTo>
                    <a:pt x="167785" y="103132"/>
                  </a:lnTo>
                  <a:lnTo>
                    <a:pt x="182396" y="94692"/>
                  </a:lnTo>
                  <a:close/>
                  <a:moveTo>
                    <a:pt x="212845" y="94767"/>
                  </a:moveTo>
                  <a:lnTo>
                    <a:pt x="227567" y="103243"/>
                  </a:lnTo>
                  <a:lnTo>
                    <a:pt x="212919" y="111683"/>
                  </a:lnTo>
                  <a:lnTo>
                    <a:pt x="198197" y="103206"/>
                  </a:lnTo>
                  <a:lnTo>
                    <a:pt x="212845" y="94767"/>
                  </a:lnTo>
                  <a:close/>
                  <a:moveTo>
                    <a:pt x="243293" y="94804"/>
                  </a:moveTo>
                  <a:lnTo>
                    <a:pt x="257979" y="103318"/>
                  </a:lnTo>
                  <a:lnTo>
                    <a:pt x="243368" y="111757"/>
                  </a:lnTo>
                  <a:lnTo>
                    <a:pt x="228645" y="103243"/>
                  </a:lnTo>
                  <a:lnTo>
                    <a:pt x="243293" y="94804"/>
                  </a:lnTo>
                  <a:close/>
                  <a:moveTo>
                    <a:pt x="15021" y="103169"/>
                  </a:moveTo>
                  <a:lnTo>
                    <a:pt x="29743" y="111683"/>
                  </a:lnTo>
                  <a:lnTo>
                    <a:pt x="15095" y="120122"/>
                  </a:lnTo>
                  <a:lnTo>
                    <a:pt x="410" y="111608"/>
                  </a:lnTo>
                  <a:lnTo>
                    <a:pt x="15021" y="103169"/>
                  </a:lnTo>
                  <a:close/>
                  <a:moveTo>
                    <a:pt x="45469" y="103243"/>
                  </a:moveTo>
                  <a:lnTo>
                    <a:pt x="60155" y="111720"/>
                  </a:lnTo>
                  <a:lnTo>
                    <a:pt x="45544" y="120159"/>
                  </a:lnTo>
                  <a:lnTo>
                    <a:pt x="30821" y="111683"/>
                  </a:lnTo>
                  <a:lnTo>
                    <a:pt x="45469" y="103243"/>
                  </a:lnTo>
                  <a:close/>
                  <a:moveTo>
                    <a:pt x="75881" y="103280"/>
                  </a:moveTo>
                  <a:lnTo>
                    <a:pt x="90603" y="111794"/>
                  </a:lnTo>
                  <a:lnTo>
                    <a:pt x="75993" y="120233"/>
                  </a:lnTo>
                  <a:lnTo>
                    <a:pt x="61270" y="111720"/>
                  </a:lnTo>
                  <a:lnTo>
                    <a:pt x="75881" y="103280"/>
                  </a:lnTo>
                  <a:close/>
                  <a:moveTo>
                    <a:pt x="106330" y="103355"/>
                  </a:moveTo>
                  <a:lnTo>
                    <a:pt x="121052" y="111831"/>
                  </a:lnTo>
                  <a:lnTo>
                    <a:pt x="106441" y="120271"/>
                  </a:lnTo>
                  <a:lnTo>
                    <a:pt x="91719" y="111794"/>
                  </a:lnTo>
                  <a:lnTo>
                    <a:pt x="106330" y="103355"/>
                  </a:lnTo>
                  <a:close/>
                  <a:moveTo>
                    <a:pt x="136779" y="103392"/>
                  </a:moveTo>
                  <a:lnTo>
                    <a:pt x="151501" y="111906"/>
                  </a:lnTo>
                  <a:lnTo>
                    <a:pt x="136890" y="120345"/>
                  </a:lnTo>
                  <a:lnTo>
                    <a:pt x="122168" y="111831"/>
                  </a:lnTo>
                  <a:lnTo>
                    <a:pt x="136779" y="103392"/>
                  </a:lnTo>
                  <a:close/>
                  <a:moveTo>
                    <a:pt x="167227" y="103466"/>
                  </a:moveTo>
                  <a:lnTo>
                    <a:pt x="181950" y="111943"/>
                  </a:lnTo>
                  <a:lnTo>
                    <a:pt x="167302" y="120382"/>
                  </a:lnTo>
                  <a:lnTo>
                    <a:pt x="152616" y="111906"/>
                  </a:lnTo>
                  <a:lnTo>
                    <a:pt x="167227" y="103466"/>
                  </a:lnTo>
                  <a:close/>
                  <a:moveTo>
                    <a:pt x="197676" y="103503"/>
                  </a:moveTo>
                  <a:lnTo>
                    <a:pt x="212361" y="112017"/>
                  </a:lnTo>
                  <a:lnTo>
                    <a:pt x="197750" y="120457"/>
                  </a:lnTo>
                  <a:lnTo>
                    <a:pt x="183028" y="111943"/>
                  </a:lnTo>
                  <a:lnTo>
                    <a:pt x="197676" y="103503"/>
                  </a:lnTo>
                  <a:close/>
                  <a:moveTo>
                    <a:pt x="228088" y="103578"/>
                  </a:moveTo>
                  <a:lnTo>
                    <a:pt x="242810" y="112054"/>
                  </a:lnTo>
                  <a:lnTo>
                    <a:pt x="228199" y="120494"/>
                  </a:lnTo>
                  <a:lnTo>
                    <a:pt x="213477" y="112017"/>
                  </a:lnTo>
                  <a:lnTo>
                    <a:pt x="228088" y="103578"/>
                  </a:lnTo>
                  <a:close/>
                  <a:moveTo>
                    <a:pt x="258536" y="103615"/>
                  </a:moveTo>
                  <a:lnTo>
                    <a:pt x="273259" y="112129"/>
                  </a:lnTo>
                  <a:lnTo>
                    <a:pt x="258648" y="120568"/>
                  </a:lnTo>
                  <a:lnTo>
                    <a:pt x="243925" y="112054"/>
                  </a:lnTo>
                  <a:lnTo>
                    <a:pt x="258536" y="103615"/>
                  </a:lnTo>
                  <a:close/>
                  <a:moveTo>
                    <a:pt x="30264" y="111980"/>
                  </a:moveTo>
                  <a:lnTo>
                    <a:pt x="44986" y="120494"/>
                  </a:lnTo>
                  <a:lnTo>
                    <a:pt x="30375" y="128933"/>
                  </a:lnTo>
                  <a:lnTo>
                    <a:pt x="15653" y="120419"/>
                  </a:lnTo>
                  <a:lnTo>
                    <a:pt x="30264" y="111980"/>
                  </a:lnTo>
                  <a:close/>
                  <a:moveTo>
                    <a:pt x="60712" y="112054"/>
                  </a:moveTo>
                  <a:lnTo>
                    <a:pt x="75435" y="120531"/>
                  </a:lnTo>
                  <a:lnTo>
                    <a:pt x="60824" y="129007"/>
                  </a:lnTo>
                  <a:lnTo>
                    <a:pt x="46101" y="120494"/>
                  </a:lnTo>
                  <a:lnTo>
                    <a:pt x="60712" y="112054"/>
                  </a:lnTo>
                  <a:close/>
                  <a:moveTo>
                    <a:pt x="91161" y="112092"/>
                  </a:moveTo>
                  <a:lnTo>
                    <a:pt x="105884" y="120605"/>
                  </a:lnTo>
                  <a:lnTo>
                    <a:pt x="91273" y="129045"/>
                  </a:lnTo>
                  <a:lnTo>
                    <a:pt x="76550" y="120531"/>
                  </a:lnTo>
                  <a:lnTo>
                    <a:pt x="91161" y="112092"/>
                  </a:lnTo>
                  <a:close/>
                  <a:moveTo>
                    <a:pt x="121610" y="112166"/>
                  </a:moveTo>
                  <a:lnTo>
                    <a:pt x="136332" y="120642"/>
                  </a:lnTo>
                  <a:lnTo>
                    <a:pt x="121684" y="129082"/>
                  </a:lnTo>
                  <a:lnTo>
                    <a:pt x="106999" y="120605"/>
                  </a:lnTo>
                  <a:lnTo>
                    <a:pt x="121610" y="112166"/>
                  </a:lnTo>
                  <a:close/>
                  <a:moveTo>
                    <a:pt x="152059" y="112203"/>
                  </a:moveTo>
                  <a:lnTo>
                    <a:pt x="166781" y="120717"/>
                  </a:lnTo>
                  <a:lnTo>
                    <a:pt x="152133" y="129156"/>
                  </a:lnTo>
                  <a:lnTo>
                    <a:pt x="137411" y="120642"/>
                  </a:lnTo>
                  <a:lnTo>
                    <a:pt x="152059" y="112203"/>
                  </a:lnTo>
                  <a:close/>
                  <a:moveTo>
                    <a:pt x="182470" y="112277"/>
                  </a:moveTo>
                  <a:lnTo>
                    <a:pt x="197193" y="120754"/>
                  </a:lnTo>
                  <a:lnTo>
                    <a:pt x="182582" y="129193"/>
                  </a:lnTo>
                  <a:lnTo>
                    <a:pt x="167859" y="120717"/>
                  </a:lnTo>
                  <a:lnTo>
                    <a:pt x="182470" y="112277"/>
                  </a:lnTo>
                  <a:close/>
                  <a:moveTo>
                    <a:pt x="212919" y="112315"/>
                  </a:moveTo>
                  <a:lnTo>
                    <a:pt x="227642" y="120828"/>
                  </a:lnTo>
                  <a:lnTo>
                    <a:pt x="213031" y="129268"/>
                  </a:lnTo>
                  <a:lnTo>
                    <a:pt x="198308" y="120754"/>
                  </a:lnTo>
                  <a:lnTo>
                    <a:pt x="212919" y="112315"/>
                  </a:lnTo>
                  <a:close/>
                  <a:moveTo>
                    <a:pt x="243368" y="112389"/>
                  </a:moveTo>
                  <a:lnTo>
                    <a:pt x="258090" y="120866"/>
                  </a:lnTo>
                  <a:lnTo>
                    <a:pt x="243479" y="129305"/>
                  </a:lnTo>
                  <a:lnTo>
                    <a:pt x="228757" y="120828"/>
                  </a:lnTo>
                  <a:lnTo>
                    <a:pt x="243368" y="112389"/>
                  </a:lnTo>
                  <a:close/>
                  <a:moveTo>
                    <a:pt x="15095" y="120754"/>
                  </a:moveTo>
                  <a:lnTo>
                    <a:pt x="29817" y="129268"/>
                  </a:lnTo>
                  <a:lnTo>
                    <a:pt x="15207" y="137707"/>
                  </a:lnTo>
                  <a:lnTo>
                    <a:pt x="484" y="129193"/>
                  </a:lnTo>
                  <a:lnTo>
                    <a:pt x="15095" y="120754"/>
                  </a:lnTo>
                  <a:close/>
                  <a:moveTo>
                    <a:pt x="45544" y="120828"/>
                  </a:moveTo>
                  <a:lnTo>
                    <a:pt x="60266" y="129305"/>
                  </a:lnTo>
                  <a:lnTo>
                    <a:pt x="45655" y="137744"/>
                  </a:lnTo>
                  <a:lnTo>
                    <a:pt x="30933" y="129268"/>
                  </a:lnTo>
                  <a:lnTo>
                    <a:pt x="45544" y="120828"/>
                  </a:lnTo>
                  <a:close/>
                  <a:moveTo>
                    <a:pt x="75993" y="120866"/>
                  </a:moveTo>
                  <a:lnTo>
                    <a:pt x="90715" y="129379"/>
                  </a:lnTo>
                  <a:lnTo>
                    <a:pt x="76104" y="137819"/>
                  </a:lnTo>
                  <a:lnTo>
                    <a:pt x="61382" y="129305"/>
                  </a:lnTo>
                  <a:lnTo>
                    <a:pt x="75993" y="120866"/>
                  </a:lnTo>
                  <a:close/>
                  <a:moveTo>
                    <a:pt x="106441" y="120903"/>
                  </a:moveTo>
                  <a:lnTo>
                    <a:pt x="121164" y="129416"/>
                  </a:lnTo>
                  <a:lnTo>
                    <a:pt x="106516" y="137856"/>
                  </a:lnTo>
                  <a:lnTo>
                    <a:pt x="91793" y="129379"/>
                  </a:lnTo>
                  <a:lnTo>
                    <a:pt x="106441" y="120903"/>
                  </a:lnTo>
                  <a:close/>
                  <a:moveTo>
                    <a:pt x="136890" y="120977"/>
                  </a:moveTo>
                  <a:lnTo>
                    <a:pt x="151575" y="129491"/>
                  </a:lnTo>
                  <a:lnTo>
                    <a:pt x="136964" y="137930"/>
                  </a:lnTo>
                  <a:lnTo>
                    <a:pt x="122242" y="129416"/>
                  </a:lnTo>
                  <a:lnTo>
                    <a:pt x="136890" y="120977"/>
                  </a:lnTo>
                  <a:close/>
                  <a:moveTo>
                    <a:pt x="167302" y="121014"/>
                  </a:moveTo>
                  <a:lnTo>
                    <a:pt x="182024" y="129528"/>
                  </a:lnTo>
                  <a:lnTo>
                    <a:pt x="167413" y="137967"/>
                  </a:lnTo>
                  <a:lnTo>
                    <a:pt x="152691" y="129491"/>
                  </a:lnTo>
                  <a:lnTo>
                    <a:pt x="167302" y="121014"/>
                  </a:lnTo>
                  <a:close/>
                  <a:moveTo>
                    <a:pt x="197750" y="121089"/>
                  </a:moveTo>
                  <a:lnTo>
                    <a:pt x="212473" y="129565"/>
                  </a:lnTo>
                  <a:lnTo>
                    <a:pt x="197862" y="138042"/>
                  </a:lnTo>
                  <a:lnTo>
                    <a:pt x="183139" y="129528"/>
                  </a:lnTo>
                  <a:lnTo>
                    <a:pt x="197750" y="121089"/>
                  </a:lnTo>
                  <a:close/>
                  <a:moveTo>
                    <a:pt x="228199" y="121126"/>
                  </a:moveTo>
                  <a:lnTo>
                    <a:pt x="242922" y="129639"/>
                  </a:lnTo>
                  <a:lnTo>
                    <a:pt x="228311" y="138079"/>
                  </a:lnTo>
                  <a:lnTo>
                    <a:pt x="213588" y="129565"/>
                  </a:lnTo>
                  <a:lnTo>
                    <a:pt x="228199" y="121126"/>
                  </a:lnTo>
                  <a:close/>
                  <a:moveTo>
                    <a:pt x="258648" y="121200"/>
                  </a:moveTo>
                  <a:lnTo>
                    <a:pt x="273370" y="129677"/>
                  </a:lnTo>
                  <a:lnTo>
                    <a:pt x="258722" y="138116"/>
                  </a:lnTo>
                  <a:lnTo>
                    <a:pt x="244000" y="129639"/>
                  </a:lnTo>
                  <a:lnTo>
                    <a:pt x="258648" y="121200"/>
                  </a:lnTo>
                  <a:close/>
                  <a:moveTo>
                    <a:pt x="30375" y="129565"/>
                  </a:moveTo>
                  <a:lnTo>
                    <a:pt x="45098" y="138079"/>
                  </a:lnTo>
                  <a:lnTo>
                    <a:pt x="30487" y="146518"/>
                  </a:lnTo>
                  <a:lnTo>
                    <a:pt x="15764" y="138004"/>
                  </a:lnTo>
                  <a:lnTo>
                    <a:pt x="30375" y="129565"/>
                  </a:lnTo>
                  <a:close/>
                  <a:moveTo>
                    <a:pt x="60824" y="129639"/>
                  </a:moveTo>
                  <a:lnTo>
                    <a:pt x="75546" y="138116"/>
                  </a:lnTo>
                  <a:lnTo>
                    <a:pt x="60898" y="146555"/>
                  </a:lnTo>
                  <a:lnTo>
                    <a:pt x="46213" y="138079"/>
                  </a:lnTo>
                  <a:lnTo>
                    <a:pt x="60824" y="129639"/>
                  </a:lnTo>
                  <a:close/>
                  <a:moveTo>
                    <a:pt x="91273" y="129677"/>
                  </a:moveTo>
                  <a:lnTo>
                    <a:pt x="105995" y="138190"/>
                  </a:lnTo>
                  <a:lnTo>
                    <a:pt x="91347" y="146630"/>
                  </a:lnTo>
                  <a:lnTo>
                    <a:pt x="76625" y="138116"/>
                  </a:lnTo>
                  <a:lnTo>
                    <a:pt x="91273" y="129677"/>
                  </a:lnTo>
                  <a:close/>
                  <a:moveTo>
                    <a:pt x="121684" y="129751"/>
                  </a:moveTo>
                  <a:lnTo>
                    <a:pt x="136407" y="138228"/>
                  </a:lnTo>
                  <a:lnTo>
                    <a:pt x="121796" y="146667"/>
                  </a:lnTo>
                  <a:lnTo>
                    <a:pt x="107073" y="138190"/>
                  </a:lnTo>
                  <a:lnTo>
                    <a:pt x="121684" y="129751"/>
                  </a:lnTo>
                  <a:close/>
                  <a:moveTo>
                    <a:pt x="152133" y="129788"/>
                  </a:moveTo>
                  <a:lnTo>
                    <a:pt x="166856" y="138302"/>
                  </a:lnTo>
                  <a:lnTo>
                    <a:pt x="152245" y="146741"/>
                  </a:lnTo>
                  <a:lnTo>
                    <a:pt x="137522" y="138228"/>
                  </a:lnTo>
                  <a:lnTo>
                    <a:pt x="152133" y="129788"/>
                  </a:lnTo>
                  <a:close/>
                  <a:moveTo>
                    <a:pt x="182582" y="129863"/>
                  </a:moveTo>
                  <a:lnTo>
                    <a:pt x="197304" y="138339"/>
                  </a:lnTo>
                  <a:lnTo>
                    <a:pt x="182693" y="146778"/>
                  </a:lnTo>
                  <a:lnTo>
                    <a:pt x="167971" y="138302"/>
                  </a:lnTo>
                  <a:lnTo>
                    <a:pt x="182582" y="129863"/>
                  </a:lnTo>
                  <a:close/>
                  <a:moveTo>
                    <a:pt x="213031" y="129900"/>
                  </a:moveTo>
                  <a:lnTo>
                    <a:pt x="227753" y="138413"/>
                  </a:lnTo>
                  <a:lnTo>
                    <a:pt x="213105" y="146853"/>
                  </a:lnTo>
                  <a:lnTo>
                    <a:pt x="198420" y="138339"/>
                  </a:lnTo>
                  <a:lnTo>
                    <a:pt x="213031" y="129900"/>
                  </a:lnTo>
                  <a:close/>
                  <a:moveTo>
                    <a:pt x="243479" y="129974"/>
                  </a:moveTo>
                  <a:lnTo>
                    <a:pt x="258202" y="138451"/>
                  </a:lnTo>
                  <a:lnTo>
                    <a:pt x="243554" y="146890"/>
                  </a:lnTo>
                  <a:lnTo>
                    <a:pt x="228831" y="138413"/>
                  </a:lnTo>
                  <a:lnTo>
                    <a:pt x="243479" y="129974"/>
                  </a:lnTo>
                  <a:close/>
                  <a:moveTo>
                    <a:pt x="15207" y="138339"/>
                  </a:moveTo>
                  <a:lnTo>
                    <a:pt x="29929" y="146816"/>
                  </a:lnTo>
                  <a:lnTo>
                    <a:pt x="15281" y="155255"/>
                  </a:lnTo>
                  <a:lnTo>
                    <a:pt x="596" y="146778"/>
                  </a:lnTo>
                  <a:lnTo>
                    <a:pt x="15207" y="138339"/>
                  </a:lnTo>
                  <a:close/>
                  <a:moveTo>
                    <a:pt x="45655" y="138376"/>
                  </a:moveTo>
                  <a:lnTo>
                    <a:pt x="60378" y="146890"/>
                  </a:lnTo>
                  <a:lnTo>
                    <a:pt x="45730" y="155329"/>
                  </a:lnTo>
                  <a:lnTo>
                    <a:pt x="31007" y="146816"/>
                  </a:lnTo>
                  <a:lnTo>
                    <a:pt x="45655" y="138376"/>
                  </a:lnTo>
                  <a:close/>
                  <a:moveTo>
                    <a:pt x="76104" y="138451"/>
                  </a:moveTo>
                  <a:lnTo>
                    <a:pt x="90789" y="146927"/>
                  </a:lnTo>
                  <a:lnTo>
                    <a:pt x="76178" y="155367"/>
                  </a:lnTo>
                  <a:lnTo>
                    <a:pt x="61456" y="146890"/>
                  </a:lnTo>
                  <a:lnTo>
                    <a:pt x="76104" y="138451"/>
                  </a:lnTo>
                  <a:close/>
                  <a:moveTo>
                    <a:pt x="106516" y="138488"/>
                  </a:moveTo>
                  <a:lnTo>
                    <a:pt x="121238" y="147002"/>
                  </a:lnTo>
                  <a:lnTo>
                    <a:pt x="106627" y="155441"/>
                  </a:lnTo>
                  <a:lnTo>
                    <a:pt x="91905" y="146927"/>
                  </a:lnTo>
                  <a:lnTo>
                    <a:pt x="106516" y="138488"/>
                  </a:lnTo>
                  <a:close/>
                  <a:moveTo>
                    <a:pt x="136964" y="138562"/>
                  </a:moveTo>
                  <a:lnTo>
                    <a:pt x="151687" y="147039"/>
                  </a:lnTo>
                  <a:lnTo>
                    <a:pt x="137076" y="155478"/>
                  </a:lnTo>
                  <a:lnTo>
                    <a:pt x="122353" y="147002"/>
                  </a:lnTo>
                  <a:lnTo>
                    <a:pt x="136964" y="138562"/>
                  </a:lnTo>
                  <a:close/>
                  <a:moveTo>
                    <a:pt x="167413" y="138599"/>
                  </a:moveTo>
                  <a:lnTo>
                    <a:pt x="182136" y="147113"/>
                  </a:lnTo>
                  <a:lnTo>
                    <a:pt x="167525" y="155552"/>
                  </a:lnTo>
                  <a:lnTo>
                    <a:pt x="152802" y="147039"/>
                  </a:lnTo>
                  <a:lnTo>
                    <a:pt x="167413" y="138599"/>
                  </a:lnTo>
                  <a:close/>
                  <a:moveTo>
                    <a:pt x="197862" y="138674"/>
                  </a:moveTo>
                  <a:lnTo>
                    <a:pt x="212584" y="147150"/>
                  </a:lnTo>
                  <a:lnTo>
                    <a:pt x="197936" y="155590"/>
                  </a:lnTo>
                  <a:lnTo>
                    <a:pt x="183214" y="147113"/>
                  </a:lnTo>
                  <a:lnTo>
                    <a:pt x="197862" y="138674"/>
                  </a:lnTo>
                  <a:close/>
                  <a:moveTo>
                    <a:pt x="228311" y="138711"/>
                  </a:moveTo>
                  <a:lnTo>
                    <a:pt x="242996" y="147225"/>
                  </a:lnTo>
                  <a:lnTo>
                    <a:pt x="228385" y="155664"/>
                  </a:lnTo>
                  <a:lnTo>
                    <a:pt x="213663" y="147150"/>
                  </a:lnTo>
                  <a:lnTo>
                    <a:pt x="228311" y="138711"/>
                  </a:lnTo>
                  <a:close/>
                  <a:moveTo>
                    <a:pt x="258722" y="138785"/>
                  </a:moveTo>
                  <a:lnTo>
                    <a:pt x="273445" y="147262"/>
                  </a:lnTo>
                  <a:lnTo>
                    <a:pt x="258834" y="155701"/>
                  </a:lnTo>
                  <a:lnTo>
                    <a:pt x="244111" y="147225"/>
                  </a:lnTo>
                  <a:lnTo>
                    <a:pt x="258722" y="138785"/>
                  </a:lnTo>
                  <a:close/>
                  <a:moveTo>
                    <a:pt x="18367" y="0"/>
                  </a:moveTo>
                  <a:lnTo>
                    <a:pt x="29148" y="6209"/>
                  </a:lnTo>
                  <a:lnTo>
                    <a:pt x="14537" y="14686"/>
                  </a:lnTo>
                  <a:lnTo>
                    <a:pt x="1" y="6283"/>
                  </a:lnTo>
                  <a:lnTo>
                    <a:pt x="1" y="6915"/>
                  </a:lnTo>
                  <a:lnTo>
                    <a:pt x="13980" y="14983"/>
                  </a:lnTo>
                  <a:lnTo>
                    <a:pt x="1" y="23051"/>
                  </a:lnTo>
                  <a:lnTo>
                    <a:pt x="1" y="23683"/>
                  </a:lnTo>
                  <a:lnTo>
                    <a:pt x="14537" y="15318"/>
                  </a:lnTo>
                  <a:lnTo>
                    <a:pt x="29260" y="23794"/>
                  </a:lnTo>
                  <a:lnTo>
                    <a:pt x="14649" y="32234"/>
                  </a:lnTo>
                  <a:lnTo>
                    <a:pt x="1" y="23794"/>
                  </a:lnTo>
                  <a:lnTo>
                    <a:pt x="1" y="24426"/>
                  </a:lnTo>
                  <a:lnTo>
                    <a:pt x="14091" y="32568"/>
                  </a:lnTo>
                  <a:lnTo>
                    <a:pt x="1" y="40673"/>
                  </a:lnTo>
                  <a:lnTo>
                    <a:pt x="1" y="41305"/>
                  </a:lnTo>
                  <a:lnTo>
                    <a:pt x="14649" y="32866"/>
                  </a:lnTo>
                  <a:lnTo>
                    <a:pt x="29334" y="41379"/>
                  </a:lnTo>
                  <a:lnTo>
                    <a:pt x="14723" y="49819"/>
                  </a:lnTo>
                  <a:lnTo>
                    <a:pt x="1" y="41305"/>
                  </a:lnTo>
                  <a:lnTo>
                    <a:pt x="1" y="41937"/>
                  </a:lnTo>
                  <a:lnTo>
                    <a:pt x="14166" y="50153"/>
                  </a:lnTo>
                  <a:lnTo>
                    <a:pt x="1" y="58332"/>
                  </a:lnTo>
                  <a:lnTo>
                    <a:pt x="1" y="59485"/>
                  </a:lnTo>
                  <a:lnTo>
                    <a:pt x="14277" y="67701"/>
                  </a:lnTo>
                  <a:lnTo>
                    <a:pt x="1" y="75955"/>
                  </a:lnTo>
                  <a:lnTo>
                    <a:pt x="1" y="76996"/>
                  </a:lnTo>
                  <a:lnTo>
                    <a:pt x="14351" y="85286"/>
                  </a:lnTo>
                  <a:lnTo>
                    <a:pt x="1" y="93577"/>
                  </a:lnTo>
                  <a:lnTo>
                    <a:pt x="1" y="94506"/>
                  </a:lnTo>
                  <a:lnTo>
                    <a:pt x="14463" y="102871"/>
                  </a:lnTo>
                  <a:lnTo>
                    <a:pt x="1" y="111199"/>
                  </a:lnTo>
                  <a:lnTo>
                    <a:pt x="1" y="112017"/>
                  </a:lnTo>
                  <a:lnTo>
                    <a:pt x="14574" y="120419"/>
                  </a:lnTo>
                  <a:lnTo>
                    <a:pt x="1" y="128859"/>
                  </a:lnTo>
                  <a:lnTo>
                    <a:pt x="1" y="129565"/>
                  </a:lnTo>
                  <a:lnTo>
                    <a:pt x="14649" y="138004"/>
                  </a:lnTo>
                  <a:lnTo>
                    <a:pt x="38" y="146444"/>
                  </a:lnTo>
                  <a:lnTo>
                    <a:pt x="1" y="146444"/>
                  </a:lnTo>
                  <a:lnTo>
                    <a:pt x="1" y="147113"/>
                  </a:lnTo>
                  <a:lnTo>
                    <a:pt x="38" y="147076"/>
                  </a:lnTo>
                  <a:lnTo>
                    <a:pt x="14760" y="155590"/>
                  </a:lnTo>
                  <a:lnTo>
                    <a:pt x="6767" y="160200"/>
                  </a:lnTo>
                  <a:lnTo>
                    <a:pt x="7845" y="160200"/>
                  </a:lnTo>
                  <a:lnTo>
                    <a:pt x="15281" y="155924"/>
                  </a:lnTo>
                  <a:lnTo>
                    <a:pt x="22754" y="160200"/>
                  </a:lnTo>
                  <a:lnTo>
                    <a:pt x="23832" y="160200"/>
                  </a:lnTo>
                  <a:lnTo>
                    <a:pt x="15839" y="155590"/>
                  </a:lnTo>
                  <a:lnTo>
                    <a:pt x="30487" y="147150"/>
                  </a:lnTo>
                  <a:lnTo>
                    <a:pt x="45172" y="155627"/>
                  </a:lnTo>
                  <a:lnTo>
                    <a:pt x="37290" y="160200"/>
                  </a:lnTo>
                  <a:lnTo>
                    <a:pt x="38406" y="160200"/>
                  </a:lnTo>
                  <a:lnTo>
                    <a:pt x="45730" y="155961"/>
                  </a:lnTo>
                  <a:lnTo>
                    <a:pt x="53091" y="160200"/>
                  </a:lnTo>
                  <a:lnTo>
                    <a:pt x="54169" y="160200"/>
                  </a:lnTo>
                  <a:lnTo>
                    <a:pt x="46287" y="155627"/>
                  </a:lnTo>
                  <a:lnTo>
                    <a:pt x="60898" y="147187"/>
                  </a:lnTo>
                  <a:lnTo>
                    <a:pt x="75621" y="155701"/>
                  </a:lnTo>
                  <a:lnTo>
                    <a:pt x="67851" y="160200"/>
                  </a:lnTo>
                  <a:lnTo>
                    <a:pt x="68929" y="160200"/>
                  </a:lnTo>
                  <a:lnTo>
                    <a:pt x="76178" y="155999"/>
                  </a:lnTo>
                  <a:lnTo>
                    <a:pt x="83428" y="160200"/>
                  </a:lnTo>
                  <a:lnTo>
                    <a:pt x="84543" y="160200"/>
                  </a:lnTo>
                  <a:lnTo>
                    <a:pt x="76736" y="155701"/>
                  </a:lnTo>
                  <a:lnTo>
                    <a:pt x="91347" y="147262"/>
                  </a:lnTo>
                  <a:lnTo>
                    <a:pt x="106070" y="155738"/>
                  </a:lnTo>
                  <a:lnTo>
                    <a:pt x="98374" y="160200"/>
                  </a:lnTo>
                  <a:lnTo>
                    <a:pt x="99489" y="160200"/>
                  </a:lnTo>
                  <a:lnTo>
                    <a:pt x="106627" y="156073"/>
                  </a:lnTo>
                  <a:lnTo>
                    <a:pt x="113765" y="160200"/>
                  </a:lnTo>
                  <a:lnTo>
                    <a:pt x="114881" y="160200"/>
                  </a:lnTo>
                  <a:lnTo>
                    <a:pt x="107185" y="155738"/>
                  </a:lnTo>
                  <a:lnTo>
                    <a:pt x="121796" y="147299"/>
                  </a:lnTo>
                  <a:lnTo>
                    <a:pt x="136518" y="155813"/>
                  </a:lnTo>
                  <a:lnTo>
                    <a:pt x="128897" y="160200"/>
                  </a:lnTo>
                  <a:lnTo>
                    <a:pt x="130012" y="160200"/>
                  </a:lnTo>
                  <a:lnTo>
                    <a:pt x="137076" y="156110"/>
                  </a:lnTo>
                  <a:lnTo>
                    <a:pt x="144103" y="160200"/>
                  </a:lnTo>
                  <a:lnTo>
                    <a:pt x="145218" y="160200"/>
                  </a:lnTo>
                  <a:lnTo>
                    <a:pt x="137634" y="155813"/>
                  </a:lnTo>
                  <a:lnTo>
                    <a:pt x="152245" y="147373"/>
                  </a:lnTo>
                  <a:lnTo>
                    <a:pt x="166967" y="155850"/>
                  </a:lnTo>
                  <a:lnTo>
                    <a:pt x="159457" y="160200"/>
                  </a:lnTo>
                  <a:lnTo>
                    <a:pt x="160535" y="160200"/>
                  </a:lnTo>
                  <a:lnTo>
                    <a:pt x="167525" y="156184"/>
                  </a:lnTo>
                  <a:lnTo>
                    <a:pt x="174477" y="160200"/>
                  </a:lnTo>
                  <a:lnTo>
                    <a:pt x="175555" y="160200"/>
                  </a:lnTo>
                  <a:lnTo>
                    <a:pt x="168045" y="155850"/>
                  </a:lnTo>
                  <a:lnTo>
                    <a:pt x="182693" y="147410"/>
                  </a:lnTo>
                  <a:lnTo>
                    <a:pt x="197379" y="155924"/>
                  </a:lnTo>
                  <a:lnTo>
                    <a:pt x="189980" y="160200"/>
                  </a:lnTo>
                  <a:lnTo>
                    <a:pt x="191096" y="160200"/>
                  </a:lnTo>
                  <a:lnTo>
                    <a:pt x="197936" y="156222"/>
                  </a:lnTo>
                  <a:lnTo>
                    <a:pt x="204814" y="160200"/>
                  </a:lnTo>
                  <a:lnTo>
                    <a:pt x="205930" y="160200"/>
                  </a:lnTo>
                  <a:lnTo>
                    <a:pt x="198494" y="155924"/>
                  </a:lnTo>
                  <a:lnTo>
                    <a:pt x="213105" y="147485"/>
                  </a:lnTo>
                  <a:lnTo>
                    <a:pt x="227827" y="155961"/>
                  </a:lnTo>
                  <a:lnTo>
                    <a:pt x="220503" y="160200"/>
                  </a:lnTo>
                  <a:lnTo>
                    <a:pt x="221619" y="160200"/>
                  </a:lnTo>
                  <a:lnTo>
                    <a:pt x="228385" y="156296"/>
                  </a:lnTo>
                  <a:lnTo>
                    <a:pt x="235151" y="160200"/>
                  </a:lnTo>
                  <a:lnTo>
                    <a:pt x="236267" y="160200"/>
                  </a:lnTo>
                  <a:lnTo>
                    <a:pt x="228943" y="155961"/>
                  </a:lnTo>
                  <a:lnTo>
                    <a:pt x="243554" y="147522"/>
                  </a:lnTo>
                  <a:lnTo>
                    <a:pt x="258276" y="156036"/>
                  </a:lnTo>
                  <a:lnTo>
                    <a:pt x="251064" y="160200"/>
                  </a:lnTo>
                  <a:lnTo>
                    <a:pt x="252142" y="160200"/>
                  </a:lnTo>
                  <a:lnTo>
                    <a:pt x="258834" y="156333"/>
                  </a:lnTo>
                  <a:lnTo>
                    <a:pt x="265489" y="160200"/>
                  </a:lnTo>
                  <a:lnTo>
                    <a:pt x="266604" y="160200"/>
                  </a:lnTo>
                  <a:lnTo>
                    <a:pt x="259392" y="156036"/>
                  </a:lnTo>
                  <a:lnTo>
                    <a:pt x="274002" y="147596"/>
                  </a:lnTo>
                  <a:lnTo>
                    <a:pt x="285528" y="154251"/>
                  </a:lnTo>
                  <a:lnTo>
                    <a:pt x="285528" y="153619"/>
                  </a:lnTo>
                  <a:lnTo>
                    <a:pt x="274560" y="147262"/>
                  </a:lnTo>
                  <a:lnTo>
                    <a:pt x="285528" y="140942"/>
                  </a:lnTo>
                  <a:lnTo>
                    <a:pt x="285528" y="140310"/>
                  </a:lnTo>
                  <a:lnTo>
                    <a:pt x="274002" y="146964"/>
                  </a:lnTo>
                  <a:lnTo>
                    <a:pt x="259280" y="138451"/>
                  </a:lnTo>
                  <a:lnTo>
                    <a:pt x="273891" y="130011"/>
                  </a:lnTo>
                  <a:lnTo>
                    <a:pt x="285528" y="136703"/>
                  </a:lnTo>
                  <a:lnTo>
                    <a:pt x="285528" y="136071"/>
                  </a:lnTo>
                  <a:lnTo>
                    <a:pt x="274449" y="129677"/>
                  </a:lnTo>
                  <a:lnTo>
                    <a:pt x="285528" y="123319"/>
                  </a:lnTo>
                  <a:lnTo>
                    <a:pt x="285528" y="122650"/>
                  </a:lnTo>
                  <a:lnTo>
                    <a:pt x="273891" y="129379"/>
                  </a:lnTo>
                  <a:lnTo>
                    <a:pt x="259206" y="120866"/>
                  </a:lnTo>
                  <a:lnTo>
                    <a:pt x="273817" y="112426"/>
                  </a:lnTo>
                  <a:lnTo>
                    <a:pt x="285528" y="119193"/>
                  </a:lnTo>
                  <a:lnTo>
                    <a:pt x="285528" y="118560"/>
                  </a:lnTo>
                  <a:lnTo>
                    <a:pt x="274374" y="112129"/>
                  </a:lnTo>
                  <a:lnTo>
                    <a:pt x="285528" y="105660"/>
                  </a:lnTo>
                  <a:lnTo>
                    <a:pt x="285528" y="105028"/>
                  </a:lnTo>
                  <a:lnTo>
                    <a:pt x="273817" y="111794"/>
                  </a:lnTo>
                  <a:lnTo>
                    <a:pt x="259094" y="103318"/>
                  </a:lnTo>
                  <a:lnTo>
                    <a:pt x="273705" y="94878"/>
                  </a:lnTo>
                  <a:lnTo>
                    <a:pt x="285528" y="101682"/>
                  </a:lnTo>
                  <a:lnTo>
                    <a:pt x="285528" y="101050"/>
                  </a:lnTo>
                  <a:lnTo>
                    <a:pt x="274263" y="94544"/>
                  </a:lnTo>
                  <a:lnTo>
                    <a:pt x="285528" y="88037"/>
                  </a:lnTo>
                  <a:lnTo>
                    <a:pt x="285528" y="87405"/>
                  </a:lnTo>
                  <a:lnTo>
                    <a:pt x="273705" y="94209"/>
                  </a:lnTo>
                  <a:lnTo>
                    <a:pt x="258983" y="85732"/>
                  </a:lnTo>
                  <a:lnTo>
                    <a:pt x="273631" y="77293"/>
                  </a:lnTo>
                  <a:lnTo>
                    <a:pt x="285528" y="84171"/>
                  </a:lnTo>
                  <a:lnTo>
                    <a:pt x="285528" y="83539"/>
                  </a:lnTo>
                  <a:lnTo>
                    <a:pt x="274188" y="76958"/>
                  </a:lnTo>
                  <a:lnTo>
                    <a:pt x="285528" y="70415"/>
                  </a:lnTo>
                  <a:lnTo>
                    <a:pt x="285528" y="69783"/>
                  </a:lnTo>
                  <a:lnTo>
                    <a:pt x="273631" y="76661"/>
                  </a:lnTo>
                  <a:lnTo>
                    <a:pt x="258908" y="68147"/>
                  </a:lnTo>
                  <a:lnTo>
                    <a:pt x="273519" y="59708"/>
                  </a:lnTo>
                  <a:lnTo>
                    <a:pt x="285528" y="66623"/>
                  </a:lnTo>
                  <a:lnTo>
                    <a:pt x="285528" y="65991"/>
                  </a:lnTo>
                  <a:lnTo>
                    <a:pt x="274077" y="59373"/>
                  </a:lnTo>
                  <a:lnTo>
                    <a:pt x="285528" y="52793"/>
                  </a:lnTo>
                  <a:lnTo>
                    <a:pt x="285528" y="52161"/>
                  </a:lnTo>
                  <a:lnTo>
                    <a:pt x="273519" y="59076"/>
                  </a:lnTo>
                  <a:lnTo>
                    <a:pt x="258797" y="50562"/>
                  </a:lnTo>
                  <a:lnTo>
                    <a:pt x="273445" y="42123"/>
                  </a:lnTo>
                  <a:lnTo>
                    <a:pt x="285528" y="49112"/>
                  </a:lnTo>
                  <a:lnTo>
                    <a:pt x="285528" y="48480"/>
                  </a:lnTo>
                  <a:lnTo>
                    <a:pt x="273965" y="41825"/>
                  </a:lnTo>
                  <a:lnTo>
                    <a:pt x="285528" y="35133"/>
                  </a:lnTo>
                  <a:lnTo>
                    <a:pt x="285528" y="34501"/>
                  </a:lnTo>
                  <a:lnTo>
                    <a:pt x="273445" y="41491"/>
                  </a:lnTo>
                  <a:lnTo>
                    <a:pt x="258722" y="33014"/>
                  </a:lnTo>
                  <a:lnTo>
                    <a:pt x="273333" y="24575"/>
                  </a:lnTo>
                  <a:lnTo>
                    <a:pt x="285528" y="31602"/>
                  </a:lnTo>
                  <a:lnTo>
                    <a:pt x="285528" y="30969"/>
                  </a:lnTo>
                  <a:lnTo>
                    <a:pt x="273891" y="24240"/>
                  </a:lnTo>
                  <a:lnTo>
                    <a:pt x="285528" y="17511"/>
                  </a:lnTo>
                  <a:lnTo>
                    <a:pt x="285528" y="16879"/>
                  </a:lnTo>
                  <a:lnTo>
                    <a:pt x="273333" y="23906"/>
                  </a:lnTo>
                  <a:lnTo>
                    <a:pt x="258611" y="15429"/>
                  </a:lnTo>
                  <a:lnTo>
                    <a:pt x="273259" y="6990"/>
                  </a:lnTo>
                  <a:lnTo>
                    <a:pt x="285528" y="14091"/>
                  </a:lnTo>
                  <a:lnTo>
                    <a:pt x="285528" y="13459"/>
                  </a:lnTo>
                  <a:lnTo>
                    <a:pt x="273779" y="6655"/>
                  </a:lnTo>
                  <a:lnTo>
                    <a:pt x="285342" y="0"/>
                  </a:lnTo>
                  <a:lnTo>
                    <a:pt x="284226" y="0"/>
                  </a:lnTo>
                  <a:lnTo>
                    <a:pt x="273259" y="6358"/>
                  </a:lnTo>
                  <a:lnTo>
                    <a:pt x="262254" y="0"/>
                  </a:lnTo>
                  <a:lnTo>
                    <a:pt x="261139" y="0"/>
                  </a:lnTo>
                  <a:lnTo>
                    <a:pt x="272701" y="6655"/>
                  </a:lnTo>
                  <a:lnTo>
                    <a:pt x="258053" y="15095"/>
                  </a:lnTo>
                  <a:lnTo>
                    <a:pt x="243368" y="6618"/>
                  </a:lnTo>
                  <a:lnTo>
                    <a:pt x="254781" y="0"/>
                  </a:lnTo>
                  <a:lnTo>
                    <a:pt x="253703" y="0"/>
                  </a:lnTo>
                  <a:lnTo>
                    <a:pt x="242810" y="6283"/>
                  </a:lnTo>
                  <a:lnTo>
                    <a:pt x="231917" y="0"/>
                  </a:lnTo>
                  <a:lnTo>
                    <a:pt x="230802" y="0"/>
                  </a:lnTo>
                  <a:lnTo>
                    <a:pt x="242252" y="6618"/>
                  </a:lnTo>
                  <a:lnTo>
                    <a:pt x="227642" y="15057"/>
                  </a:lnTo>
                  <a:lnTo>
                    <a:pt x="212919" y="6544"/>
                  </a:lnTo>
                  <a:lnTo>
                    <a:pt x="224258" y="0"/>
                  </a:lnTo>
                  <a:lnTo>
                    <a:pt x="223143" y="0"/>
                  </a:lnTo>
                  <a:lnTo>
                    <a:pt x="212361" y="6246"/>
                  </a:lnTo>
                  <a:lnTo>
                    <a:pt x="201543" y="0"/>
                  </a:lnTo>
                  <a:lnTo>
                    <a:pt x="200464" y="0"/>
                  </a:lnTo>
                  <a:lnTo>
                    <a:pt x="211804" y="6544"/>
                  </a:lnTo>
                  <a:lnTo>
                    <a:pt x="197193" y="14983"/>
                  </a:lnTo>
                  <a:lnTo>
                    <a:pt x="182470" y="6506"/>
                  </a:lnTo>
                  <a:lnTo>
                    <a:pt x="193735" y="0"/>
                  </a:lnTo>
                  <a:lnTo>
                    <a:pt x="192620" y="0"/>
                  </a:lnTo>
                  <a:lnTo>
                    <a:pt x="181913" y="6172"/>
                  </a:lnTo>
                  <a:lnTo>
                    <a:pt x="171205" y="0"/>
                  </a:lnTo>
                  <a:lnTo>
                    <a:pt x="170127" y="0"/>
                  </a:lnTo>
                  <a:lnTo>
                    <a:pt x="181355" y="6506"/>
                  </a:lnTo>
                  <a:lnTo>
                    <a:pt x="166744" y="14946"/>
                  </a:lnTo>
                  <a:lnTo>
                    <a:pt x="152022" y="6432"/>
                  </a:lnTo>
                  <a:lnTo>
                    <a:pt x="163175" y="0"/>
                  </a:lnTo>
                  <a:lnTo>
                    <a:pt x="162097" y="0"/>
                  </a:lnTo>
                  <a:lnTo>
                    <a:pt x="151464" y="6135"/>
                  </a:lnTo>
                  <a:lnTo>
                    <a:pt x="140868" y="0"/>
                  </a:lnTo>
                  <a:lnTo>
                    <a:pt x="139753" y="0"/>
                  </a:lnTo>
                  <a:lnTo>
                    <a:pt x="150906" y="6432"/>
                  </a:lnTo>
                  <a:lnTo>
                    <a:pt x="136295" y="14871"/>
                  </a:lnTo>
                  <a:lnTo>
                    <a:pt x="121573" y="6395"/>
                  </a:lnTo>
                  <a:lnTo>
                    <a:pt x="132652" y="0"/>
                  </a:lnTo>
                  <a:lnTo>
                    <a:pt x="131536" y="0"/>
                  </a:lnTo>
                  <a:lnTo>
                    <a:pt x="121052" y="6060"/>
                  </a:lnTo>
                  <a:lnTo>
                    <a:pt x="110531" y="0"/>
                  </a:lnTo>
                  <a:lnTo>
                    <a:pt x="109416" y="0"/>
                  </a:lnTo>
                  <a:lnTo>
                    <a:pt x="120495" y="6395"/>
                  </a:lnTo>
                  <a:lnTo>
                    <a:pt x="105846" y="14834"/>
                  </a:lnTo>
                  <a:lnTo>
                    <a:pt x="91161" y="6321"/>
                  </a:lnTo>
                  <a:lnTo>
                    <a:pt x="102129" y="0"/>
                  </a:lnTo>
                  <a:lnTo>
                    <a:pt x="101013" y="0"/>
                  </a:lnTo>
                  <a:lnTo>
                    <a:pt x="90603" y="6023"/>
                  </a:lnTo>
                  <a:lnTo>
                    <a:pt x="80156" y="0"/>
                  </a:lnTo>
                  <a:lnTo>
                    <a:pt x="79078" y="0"/>
                  </a:lnTo>
                  <a:lnTo>
                    <a:pt x="90046" y="6321"/>
                  </a:lnTo>
                  <a:lnTo>
                    <a:pt x="75435" y="14760"/>
                  </a:lnTo>
                  <a:lnTo>
                    <a:pt x="60712" y="6283"/>
                  </a:lnTo>
                  <a:lnTo>
                    <a:pt x="71568" y="0"/>
                  </a:lnTo>
                  <a:lnTo>
                    <a:pt x="70490" y="0"/>
                  </a:lnTo>
                  <a:lnTo>
                    <a:pt x="60155" y="5949"/>
                  </a:lnTo>
                  <a:lnTo>
                    <a:pt x="49819" y="0"/>
                  </a:lnTo>
                  <a:lnTo>
                    <a:pt x="48741" y="0"/>
                  </a:lnTo>
                  <a:lnTo>
                    <a:pt x="59597" y="6283"/>
                  </a:lnTo>
                  <a:lnTo>
                    <a:pt x="44986" y="14723"/>
                  </a:lnTo>
                  <a:lnTo>
                    <a:pt x="30264" y="6209"/>
                  </a:lnTo>
                  <a:lnTo>
                    <a:pt x="41045" y="0"/>
                  </a:lnTo>
                  <a:lnTo>
                    <a:pt x="39930" y="0"/>
                  </a:lnTo>
                  <a:lnTo>
                    <a:pt x="29706" y="5912"/>
                  </a:lnTo>
                  <a:lnTo>
                    <a:pt x="1948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04" name="Google Shape;90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44951" y="617775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210376" y="1279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51326" y="1536925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72451" y="745300"/>
            <a:ext cx="440784" cy="411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08" name="Google Shape;908;p18"/>
          <p:cNvGrpSpPr/>
          <p:nvPr/>
        </p:nvGrpSpPr>
        <p:grpSpPr>
          <a:xfrm>
            <a:off x="228594" y="2949362"/>
            <a:ext cx="1056393" cy="1908565"/>
            <a:chOff x="3074069" y="2899524"/>
            <a:chExt cx="1056393" cy="1908565"/>
          </a:xfrm>
        </p:grpSpPr>
        <p:sp>
          <p:nvSpPr>
            <p:cNvPr id="909" name="Google Shape;909;p18"/>
            <p:cNvSpPr/>
            <p:nvPr/>
          </p:nvSpPr>
          <p:spPr>
            <a:xfrm>
              <a:off x="3791142" y="4642217"/>
              <a:ext cx="339320" cy="165872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18"/>
            <p:cNvSpPr/>
            <p:nvPr/>
          </p:nvSpPr>
          <p:spPr>
            <a:xfrm>
              <a:off x="3074069" y="4269025"/>
              <a:ext cx="747986" cy="365669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1" name="Google Shape;911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097525" y="2899524"/>
              <a:ext cx="996225" cy="189067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2" name="Google Shape;912;p18"/>
          <p:cNvGrpSpPr/>
          <p:nvPr/>
        </p:nvGrpSpPr>
        <p:grpSpPr>
          <a:xfrm>
            <a:off x="8228057" y="3030400"/>
            <a:ext cx="607857" cy="1564762"/>
            <a:chOff x="3854725" y="4703200"/>
            <a:chExt cx="607857" cy="1564762"/>
          </a:xfrm>
        </p:grpSpPr>
        <p:sp>
          <p:nvSpPr>
            <p:cNvPr id="913" name="Google Shape;913;p18"/>
            <p:cNvSpPr/>
            <p:nvPr/>
          </p:nvSpPr>
          <p:spPr>
            <a:xfrm>
              <a:off x="3990648" y="6074950"/>
              <a:ext cx="471934" cy="193012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4" name="Google Shape;914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54725" y="4703200"/>
              <a:ext cx="550520" cy="15278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5" name="Google Shape;915;p18"/>
          <p:cNvGrpSpPr/>
          <p:nvPr/>
        </p:nvGrpSpPr>
        <p:grpSpPr>
          <a:xfrm flipH="1">
            <a:off x="7368875" y="4316149"/>
            <a:ext cx="590214" cy="559201"/>
            <a:chOff x="5582137" y="3881374"/>
            <a:chExt cx="590214" cy="559201"/>
          </a:xfrm>
        </p:grpSpPr>
        <p:sp>
          <p:nvSpPr>
            <p:cNvPr id="916" name="Google Shape;916;p18"/>
            <p:cNvSpPr/>
            <p:nvPr/>
          </p:nvSpPr>
          <p:spPr>
            <a:xfrm>
              <a:off x="5582137" y="4167561"/>
              <a:ext cx="590214" cy="273014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17" name="Google Shape;917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21851" y="3881374"/>
              <a:ext cx="499229" cy="523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18" name="Google Shape;918;p18"/>
          <p:cNvGrpSpPr/>
          <p:nvPr/>
        </p:nvGrpSpPr>
        <p:grpSpPr>
          <a:xfrm flipH="1">
            <a:off x="7842425" y="4435924"/>
            <a:ext cx="590214" cy="559201"/>
            <a:chOff x="5582137" y="3881374"/>
            <a:chExt cx="590214" cy="559201"/>
          </a:xfrm>
        </p:grpSpPr>
        <p:sp>
          <p:nvSpPr>
            <p:cNvPr id="919" name="Google Shape;919;p18"/>
            <p:cNvSpPr/>
            <p:nvPr/>
          </p:nvSpPr>
          <p:spPr>
            <a:xfrm>
              <a:off x="5582137" y="4167561"/>
              <a:ext cx="590214" cy="273014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0" name="Google Shape;920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621851" y="3881374"/>
              <a:ext cx="499229" cy="5238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717750" y="365760"/>
            <a:ext cx="77085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inzel"/>
              <a:buNone/>
              <a:defRPr sz="3200" b="0" i="0" u="none" strike="noStrike" cap="none">
                <a:solidFill>
                  <a:schemeClr val="dk1"/>
                </a:solidFill>
                <a:latin typeface="Cinzel"/>
                <a:ea typeface="Cinzel"/>
                <a:cs typeface="Cinzel"/>
                <a:sym typeface="Cinz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Arial"/>
              <a:buNone/>
              <a:defRPr sz="35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692700" y="1351875"/>
            <a:ext cx="7711800" cy="32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●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○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ssistant"/>
              <a:buChar char="■"/>
              <a:defRPr sz="14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9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" name="Google Shape;925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6021" y="3126050"/>
            <a:ext cx="661021" cy="57209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6" name="Google Shape;926;p1"/>
          <p:cNvGrpSpPr/>
          <p:nvPr/>
        </p:nvGrpSpPr>
        <p:grpSpPr>
          <a:xfrm>
            <a:off x="7299292" y="3387915"/>
            <a:ext cx="590214" cy="559201"/>
            <a:chOff x="5582137" y="3881374"/>
            <a:chExt cx="590214" cy="559201"/>
          </a:xfrm>
        </p:grpSpPr>
        <p:sp>
          <p:nvSpPr>
            <p:cNvPr id="927" name="Google Shape;927;p1"/>
            <p:cNvSpPr/>
            <p:nvPr/>
          </p:nvSpPr>
          <p:spPr>
            <a:xfrm>
              <a:off x="5582137" y="4167561"/>
              <a:ext cx="590214" cy="273014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28" name="Google Shape;92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21851" y="3881374"/>
              <a:ext cx="499229" cy="523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29" name="Google Shape;929;p1"/>
          <p:cNvGrpSpPr/>
          <p:nvPr/>
        </p:nvGrpSpPr>
        <p:grpSpPr>
          <a:xfrm>
            <a:off x="271779" y="2776227"/>
            <a:ext cx="4657572" cy="523826"/>
            <a:chOff x="713050" y="3142850"/>
            <a:chExt cx="4031583" cy="502712"/>
          </a:xfrm>
        </p:grpSpPr>
        <p:sp>
          <p:nvSpPr>
            <p:cNvPr id="930" name="Google Shape;930;p1"/>
            <p:cNvSpPr/>
            <p:nvPr/>
          </p:nvSpPr>
          <p:spPr>
            <a:xfrm>
              <a:off x="713050" y="3142867"/>
              <a:ext cx="602583" cy="502695"/>
            </a:xfrm>
            <a:custGeom>
              <a:avLst/>
              <a:gdLst/>
              <a:ahLst/>
              <a:cxnLst/>
              <a:rect l="l" t="t" r="r" b="b"/>
              <a:pathLst>
                <a:path w="38108" h="31791" extrusionOk="0">
                  <a:moveTo>
                    <a:pt x="0" y="1"/>
                  </a:moveTo>
                  <a:lnTo>
                    <a:pt x="8423" y="15824"/>
                  </a:lnTo>
                  <a:lnTo>
                    <a:pt x="0" y="31791"/>
                  </a:lnTo>
                  <a:lnTo>
                    <a:pt x="38107" y="31791"/>
                  </a:lnTo>
                  <a:lnTo>
                    <a:pt x="38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1"/>
            <p:cNvSpPr/>
            <p:nvPr/>
          </p:nvSpPr>
          <p:spPr>
            <a:xfrm>
              <a:off x="1210791" y="3142850"/>
              <a:ext cx="3332700" cy="502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1"/>
            <p:cNvSpPr/>
            <p:nvPr/>
          </p:nvSpPr>
          <p:spPr>
            <a:xfrm flipH="1">
              <a:off x="4142050" y="3142867"/>
              <a:ext cx="602583" cy="502695"/>
            </a:xfrm>
            <a:custGeom>
              <a:avLst/>
              <a:gdLst/>
              <a:ahLst/>
              <a:cxnLst/>
              <a:rect l="l" t="t" r="r" b="b"/>
              <a:pathLst>
                <a:path w="38108" h="31791" extrusionOk="0">
                  <a:moveTo>
                    <a:pt x="0" y="1"/>
                  </a:moveTo>
                  <a:lnTo>
                    <a:pt x="8423" y="15824"/>
                  </a:lnTo>
                  <a:lnTo>
                    <a:pt x="0" y="31791"/>
                  </a:lnTo>
                  <a:lnTo>
                    <a:pt x="38107" y="31791"/>
                  </a:lnTo>
                  <a:lnTo>
                    <a:pt x="38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33" name="Google Shape;933;p1"/>
          <p:cNvSpPr txBox="1">
            <a:spLocks noGrp="1"/>
          </p:cNvSpPr>
          <p:nvPr>
            <p:ph type="ctrTitle" idx="2"/>
          </p:nvPr>
        </p:nvSpPr>
        <p:spPr>
          <a:xfrm>
            <a:off x="500451" y="2828486"/>
            <a:ext cx="4196527" cy="4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2200"/>
              <a:t>Lesson 4: Communication</a:t>
            </a:r>
            <a:endParaRPr sz="2200"/>
          </a:p>
        </p:txBody>
      </p:sp>
      <p:sp>
        <p:nvSpPr>
          <p:cNvPr id="934" name="Google Shape;934;p1"/>
          <p:cNvSpPr txBox="1">
            <a:spLocks noGrp="1"/>
          </p:cNvSpPr>
          <p:nvPr>
            <p:ph type="ctrTitle"/>
          </p:nvPr>
        </p:nvSpPr>
        <p:spPr>
          <a:xfrm>
            <a:off x="326661" y="1310358"/>
            <a:ext cx="4505730" cy="1250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en-US" sz="5000"/>
              <a:t>Unit 2</a:t>
            </a:r>
            <a:br>
              <a:rPr lang="en-US" sz="5000"/>
            </a:br>
            <a:r>
              <a:rPr lang="en-US" sz="5000"/>
              <a:t>My HOUSE</a:t>
            </a:r>
            <a:endParaRPr sz="5000"/>
          </a:p>
        </p:txBody>
      </p:sp>
      <p:sp>
        <p:nvSpPr>
          <p:cNvPr id="936" name="Google Shape;936;p1"/>
          <p:cNvSpPr/>
          <p:nvPr/>
        </p:nvSpPr>
        <p:spPr>
          <a:xfrm>
            <a:off x="7167411" y="5143507"/>
            <a:ext cx="715068" cy="240869"/>
          </a:xfrm>
          <a:custGeom>
            <a:avLst/>
            <a:gdLst/>
            <a:ahLst/>
            <a:cxnLst/>
            <a:rect l="l" t="t" r="r" b="b"/>
            <a:pathLst>
              <a:path w="19771" h="11123" extrusionOk="0">
                <a:moveTo>
                  <a:pt x="9896" y="1"/>
                </a:moveTo>
                <a:lnTo>
                  <a:pt x="9385" y="21"/>
                </a:lnTo>
                <a:lnTo>
                  <a:pt x="8873" y="42"/>
                </a:lnTo>
                <a:lnTo>
                  <a:pt x="8383" y="62"/>
                </a:lnTo>
                <a:lnTo>
                  <a:pt x="7892" y="124"/>
                </a:lnTo>
                <a:lnTo>
                  <a:pt x="7422" y="185"/>
                </a:lnTo>
                <a:lnTo>
                  <a:pt x="6952" y="267"/>
                </a:lnTo>
                <a:lnTo>
                  <a:pt x="6482" y="348"/>
                </a:lnTo>
                <a:lnTo>
                  <a:pt x="6032" y="451"/>
                </a:lnTo>
                <a:lnTo>
                  <a:pt x="5602" y="553"/>
                </a:lnTo>
                <a:lnTo>
                  <a:pt x="5173" y="676"/>
                </a:lnTo>
                <a:lnTo>
                  <a:pt x="4764" y="819"/>
                </a:lnTo>
                <a:lnTo>
                  <a:pt x="4355" y="962"/>
                </a:lnTo>
                <a:lnTo>
                  <a:pt x="3967" y="1105"/>
                </a:lnTo>
                <a:lnTo>
                  <a:pt x="3599" y="1268"/>
                </a:lnTo>
                <a:lnTo>
                  <a:pt x="3251" y="1452"/>
                </a:lnTo>
                <a:lnTo>
                  <a:pt x="2904" y="1636"/>
                </a:lnTo>
                <a:lnTo>
                  <a:pt x="2577" y="1820"/>
                </a:lnTo>
                <a:lnTo>
                  <a:pt x="2270" y="2025"/>
                </a:lnTo>
                <a:lnTo>
                  <a:pt x="1963" y="2250"/>
                </a:lnTo>
                <a:lnTo>
                  <a:pt x="1698" y="2454"/>
                </a:lnTo>
                <a:lnTo>
                  <a:pt x="1432" y="2679"/>
                </a:lnTo>
                <a:lnTo>
                  <a:pt x="1207" y="2924"/>
                </a:lnTo>
                <a:lnTo>
                  <a:pt x="982" y="3149"/>
                </a:lnTo>
                <a:lnTo>
                  <a:pt x="778" y="3395"/>
                </a:lnTo>
                <a:lnTo>
                  <a:pt x="614" y="3660"/>
                </a:lnTo>
                <a:lnTo>
                  <a:pt x="451" y="3906"/>
                </a:lnTo>
                <a:lnTo>
                  <a:pt x="328" y="4171"/>
                </a:lnTo>
                <a:lnTo>
                  <a:pt x="205" y="4458"/>
                </a:lnTo>
                <a:lnTo>
                  <a:pt x="123" y="4723"/>
                </a:lnTo>
                <a:lnTo>
                  <a:pt x="62" y="5010"/>
                </a:lnTo>
                <a:lnTo>
                  <a:pt x="21" y="5275"/>
                </a:lnTo>
                <a:lnTo>
                  <a:pt x="1" y="5562"/>
                </a:lnTo>
                <a:lnTo>
                  <a:pt x="21" y="5848"/>
                </a:lnTo>
                <a:lnTo>
                  <a:pt x="62" y="6134"/>
                </a:lnTo>
                <a:lnTo>
                  <a:pt x="123" y="6420"/>
                </a:lnTo>
                <a:lnTo>
                  <a:pt x="205" y="6686"/>
                </a:lnTo>
                <a:lnTo>
                  <a:pt x="328" y="6952"/>
                </a:lnTo>
                <a:lnTo>
                  <a:pt x="451" y="7218"/>
                </a:lnTo>
                <a:lnTo>
                  <a:pt x="614" y="7483"/>
                </a:lnTo>
                <a:lnTo>
                  <a:pt x="778" y="7729"/>
                </a:lnTo>
                <a:lnTo>
                  <a:pt x="982" y="7974"/>
                </a:lnTo>
                <a:lnTo>
                  <a:pt x="1207" y="8219"/>
                </a:lnTo>
                <a:lnTo>
                  <a:pt x="1432" y="8444"/>
                </a:lnTo>
                <a:lnTo>
                  <a:pt x="1698" y="8669"/>
                </a:lnTo>
                <a:lnTo>
                  <a:pt x="1963" y="8894"/>
                </a:lnTo>
                <a:lnTo>
                  <a:pt x="2270" y="9098"/>
                </a:lnTo>
                <a:lnTo>
                  <a:pt x="2577" y="9303"/>
                </a:lnTo>
                <a:lnTo>
                  <a:pt x="2904" y="9507"/>
                </a:lnTo>
                <a:lnTo>
                  <a:pt x="3251" y="9691"/>
                </a:lnTo>
                <a:lnTo>
                  <a:pt x="3599" y="9855"/>
                </a:lnTo>
                <a:lnTo>
                  <a:pt x="3967" y="10018"/>
                </a:lnTo>
                <a:lnTo>
                  <a:pt x="4355" y="10182"/>
                </a:lnTo>
                <a:lnTo>
                  <a:pt x="4764" y="10325"/>
                </a:lnTo>
                <a:lnTo>
                  <a:pt x="5173" y="10448"/>
                </a:lnTo>
                <a:lnTo>
                  <a:pt x="5602" y="10570"/>
                </a:lnTo>
                <a:lnTo>
                  <a:pt x="6032" y="10693"/>
                </a:lnTo>
                <a:lnTo>
                  <a:pt x="6482" y="10795"/>
                </a:lnTo>
                <a:lnTo>
                  <a:pt x="6952" y="10877"/>
                </a:lnTo>
                <a:lnTo>
                  <a:pt x="7422" y="10959"/>
                </a:lnTo>
                <a:lnTo>
                  <a:pt x="7892" y="11020"/>
                </a:lnTo>
                <a:lnTo>
                  <a:pt x="8383" y="11061"/>
                </a:lnTo>
                <a:lnTo>
                  <a:pt x="8873" y="11102"/>
                </a:lnTo>
                <a:lnTo>
                  <a:pt x="9385" y="11122"/>
                </a:lnTo>
                <a:lnTo>
                  <a:pt x="10386" y="11122"/>
                </a:lnTo>
                <a:lnTo>
                  <a:pt x="10897" y="11102"/>
                </a:lnTo>
                <a:lnTo>
                  <a:pt x="11388" y="11061"/>
                </a:lnTo>
                <a:lnTo>
                  <a:pt x="11879" y="11020"/>
                </a:lnTo>
                <a:lnTo>
                  <a:pt x="12349" y="10959"/>
                </a:lnTo>
                <a:lnTo>
                  <a:pt x="12819" y="10877"/>
                </a:lnTo>
                <a:lnTo>
                  <a:pt x="13289" y="10795"/>
                </a:lnTo>
                <a:lnTo>
                  <a:pt x="13739" y="10693"/>
                </a:lnTo>
                <a:lnTo>
                  <a:pt x="14168" y="10570"/>
                </a:lnTo>
                <a:lnTo>
                  <a:pt x="14598" y="10448"/>
                </a:lnTo>
                <a:lnTo>
                  <a:pt x="15007" y="10325"/>
                </a:lnTo>
                <a:lnTo>
                  <a:pt x="15416" y="10182"/>
                </a:lnTo>
                <a:lnTo>
                  <a:pt x="15804" y="10018"/>
                </a:lnTo>
                <a:lnTo>
                  <a:pt x="16172" y="9855"/>
                </a:lnTo>
                <a:lnTo>
                  <a:pt x="16519" y="9691"/>
                </a:lnTo>
                <a:lnTo>
                  <a:pt x="16867" y="9507"/>
                </a:lnTo>
                <a:lnTo>
                  <a:pt x="17194" y="9303"/>
                </a:lnTo>
                <a:lnTo>
                  <a:pt x="17501" y="9098"/>
                </a:lnTo>
                <a:lnTo>
                  <a:pt x="17807" y="8894"/>
                </a:lnTo>
                <a:lnTo>
                  <a:pt x="18073" y="8669"/>
                </a:lnTo>
                <a:lnTo>
                  <a:pt x="18339" y="8444"/>
                </a:lnTo>
                <a:lnTo>
                  <a:pt x="18564" y="8219"/>
                </a:lnTo>
                <a:lnTo>
                  <a:pt x="18789" y="7974"/>
                </a:lnTo>
                <a:lnTo>
                  <a:pt x="18993" y="7729"/>
                </a:lnTo>
                <a:lnTo>
                  <a:pt x="19157" y="7483"/>
                </a:lnTo>
                <a:lnTo>
                  <a:pt x="19320" y="7218"/>
                </a:lnTo>
                <a:lnTo>
                  <a:pt x="19463" y="6952"/>
                </a:lnTo>
                <a:lnTo>
                  <a:pt x="19566" y="6686"/>
                </a:lnTo>
                <a:lnTo>
                  <a:pt x="19647" y="6420"/>
                </a:lnTo>
                <a:lnTo>
                  <a:pt x="19709" y="6134"/>
                </a:lnTo>
                <a:lnTo>
                  <a:pt x="19750" y="5848"/>
                </a:lnTo>
                <a:lnTo>
                  <a:pt x="19770" y="5562"/>
                </a:lnTo>
                <a:lnTo>
                  <a:pt x="19750" y="5275"/>
                </a:lnTo>
                <a:lnTo>
                  <a:pt x="19709" y="5010"/>
                </a:lnTo>
                <a:lnTo>
                  <a:pt x="19647" y="4723"/>
                </a:lnTo>
                <a:lnTo>
                  <a:pt x="19566" y="4458"/>
                </a:lnTo>
                <a:lnTo>
                  <a:pt x="19463" y="4171"/>
                </a:lnTo>
                <a:lnTo>
                  <a:pt x="19320" y="3906"/>
                </a:lnTo>
                <a:lnTo>
                  <a:pt x="19157" y="3660"/>
                </a:lnTo>
                <a:lnTo>
                  <a:pt x="18993" y="3395"/>
                </a:lnTo>
                <a:lnTo>
                  <a:pt x="18789" y="3149"/>
                </a:lnTo>
                <a:lnTo>
                  <a:pt x="18564" y="2924"/>
                </a:lnTo>
                <a:lnTo>
                  <a:pt x="18339" y="2679"/>
                </a:lnTo>
                <a:lnTo>
                  <a:pt x="18073" y="2454"/>
                </a:lnTo>
                <a:lnTo>
                  <a:pt x="17807" y="2250"/>
                </a:lnTo>
                <a:lnTo>
                  <a:pt x="17501" y="2025"/>
                </a:lnTo>
                <a:lnTo>
                  <a:pt x="17194" y="1820"/>
                </a:lnTo>
                <a:lnTo>
                  <a:pt x="16867" y="1636"/>
                </a:lnTo>
                <a:lnTo>
                  <a:pt x="16519" y="1452"/>
                </a:lnTo>
                <a:lnTo>
                  <a:pt x="16172" y="1268"/>
                </a:lnTo>
                <a:lnTo>
                  <a:pt x="15804" y="1105"/>
                </a:lnTo>
                <a:lnTo>
                  <a:pt x="15416" y="962"/>
                </a:lnTo>
                <a:lnTo>
                  <a:pt x="15007" y="819"/>
                </a:lnTo>
                <a:lnTo>
                  <a:pt x="14598" y="676"/>
                </a:lnTo>
                <a:lnTo>
                  <a:pt x="14168" y="553"/>
                </a:lnTo>
                <a:lnTo>
                  <a:pt x="13739" y="451"/>
                </a:lnTo>
                <a:lnTo>
                  <a:pt x="13289" y="348"/>
                </a:lnTo>
                <a:lnTo>
                  <a:pt x="12819" y="267"/>
                </a:lnTo>
                <a:lnTo>
                  <a:pt x="12349" y="185"/>
                </a:lnTo>
                <a:lnTo>
                  <a:pt x="11879" y="124"/>
                </a:lnTo>
                <a:lnTo>
                  <a:pt x="11388" y="62"/>
                </a:lnTo>
                <a:lnTo>
                  <a:pt x="10897" y="42"/>
                </a:lnTo>
                <a:lnTo>
                  <a:pt x="10386" y="21"/>
                </a:lnTo>
                <a:lnTo>
                  <a:pt x="9896" y="1"/>
                </a:lnTo>
                <a:close/>
              </a:path>
            </a:pathLst>
          </a:custGeom>
          <a:solidFill>
            <a:srgbClr val="313131">
              <a:alpha val="13333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37" name="Google Shape;937;p1"/>
          <p:cNvGrpSpPr/>
          <p:nvPr/>
        </p:nvGrpSpPr>
        <p:grpSpPr>
          <a:xfrm>
            <a:off x="6825742" y="3507690"/>
            <a:ext cx="590214" cy="559201"/>
            <a:chOff x="5582137" y="3881374"/>
            <a:chExt cx="590214" cy="559201"/>
          </a:xfrm>
        </p:grpSpPr>
        <p:sp>
          <p:nvSpPr>
            <p:cNvPr id="938" name="Google Shape;938;p1"/>
            <p:cNvSpPr/>
            <p:nvPr/>
          </p:nvSpPr>
          <p:spPr>
            <a:xfrm>
              <a:off x="5582137" y="4167561"/>
              <a:ext cx="590214" cy="273014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39" name="Google Shape;939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621851" y="3881374"/>
              <a:ext cx="499229" cy="5238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0" name="Google Shape;940;p1"/>
          <p:cNvGrpSpPr/>
          <p:nvPr/>
        </p:nvGrpSpPr>
        <p:grpSpPr>
          <a:xfrm>
            <a:off x="6356772" y="3528922"/>
            <a:ext cx="408623" cy="612391"/>
            <a:chOff x="3262250" y="3852548"/>
            <a:chExt cx="1143000" cy="1712981"/>
          </a:xfrm>
        </p:grpSpPr>
        <p:sp>
          <p:nvSpPr>
            <p:cNvPr id="941" name="Google Shape;941;p1"/>
            <p:cNvSpPr/>
            <p:nvPr/>
          </p:nvSpPr>
          <p:spPr>
            <a:xfrm>
              <a:off x="3311788" y="5283199"/>
              <a:ext cx="1062197" cy="282330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2" name="Google Shape;942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3262250" y="3852548"/>
              <a:ext cx="1143000" cy="17050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3" name="Google Shape;943;p1"/>
          <p:cNvGrpSpPr/>
          <p:nvPr/>
        </p:nvGrpSpPr>
        <p:grpSpPr>
          <a:xfrm>
            <a:off x="6711333" y="3752340"/>
            <a:ext cx="300485" cy="697634"/>
            <a:chOff x="4559750" y="3530463"/>
            <a:chExt cx="1351101" cy="3136846"/>
          </a:xfrm>
        </p:grpSpPr>
        <p:sp>
          <p:nvSpPr>
            <p:cNvPr id="944" name="Google Shape;944;p1"/>
            <p:cNvSpPr/>
            <p:nvPr/>
          </p:nvSpPr>
          <p:spPr>
            <a:xfrm>
              <a:off x="4559750" y="6255702"/>
              <a:ext cx="1351101" cy="411607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5" name="Google Shape;945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663800" y="3530463"/>
              <a:ext cx="1143000" cy="31146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46" name="Google Shape;946;p1"/>
          <p:cNvGrpSpPr/>
          <p:nvPr/>
        </p:nvGrpSpPr>
        <p:grpSpPr>
          <a:xfrm>
            <a:off x="6116644" y="3458252"/>
            <a:ext cx="264284" cy="941013"/>
            <a:chOff x="6095088" y="2361050"/>
            <a:chExt cx="1257300" cy="4476750"/>
          </a:xfrm>
        </p:grpSpPr>
        <p:sp>
          <p:nvSpPr>
            <p:cNvPr id="947" name="Google Shape;947;p1"/>
            <p:cNvSpPr/>
            <p:nvPr/>
          </p:nvSpPr>
          <p:spPr>
            <a:xfrm>
              <a:off x="6227575" y="6486766"/>
              <a:ext cx="1048604" cy="319786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48" name="Google Shape;948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6095088" y="2361050"/>
              <a:ext cx="1257300" cy="44767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49" name="Google Shape;94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64345" y="1331304"/>
            <a:ext cx="590225" cy="551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0" name="Google Shape;95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154577" y="361671"/>
            <a:ext cx="748000" cy="698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1" name="Google Shape;95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998626" y="826375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2" name="Google Shape;952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35101" y="333700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3" name="Google Shape;953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441701" y="505113"/>
            <a:ext cx="440784" cy="4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4" name="Google Shape;954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451600" y="1190288"/>
            <a:ext cx="2073345" cy="19564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5" name="Google Shape;955;p1"/>
          <p:cNvGrpSpPr/>
          <p:nvPr/>
        </p:nvGrpSpPr>
        <p:grpSpPr>
          <a:xfrm>
            <a:off x="7196895" y="837064"/>
            <a:ext cx="1605472" cy="1834885"/>
            <a:chOff x="5747075" y="757954"/>
            <a:chExt cx="2776424" cy="3173160"/>
          </a:xfrm>
        </p:grpSpPr>
        <p:sp>
          <p:nvSpPr>
            <p:cNvPr id="956" name="Google Shape;956;p1"/>
            <p:cNvSpPr/>
            <p:nvPr/>
          </p:nvSpPr>
          <p:spPr>
            <a:xfrm>
              <a:off x="7359636" y="3690245"/>
              <a:ext cx="715068" cy="240869"/>
            </a:xfrm>
            <a:custGeom>
              <a:avLst/>
              <a:gdLst/>
              <a:ahLst/>
              <a:cxnLst/>
              <a:rect l="l" t="t" r="r" b="b"/>
              <a:pathLst>
                <a:path w="19771" h="11123" extrusionOk="0">
                  <a:moveTo>
                    <a:pt x="9896" y="1"/>
                  </a:moveTo>
                  <a:lnTo>
                    <a:pt x="9385" y="21"/>
                  </a:lnTo>
                  <a:lnTo>
                    <a:pt x="8873" y="42"/>
                  </a:lnTo>
                  <a:lnTo>
                    <a:pt x="8383" y="62"/>
                  </a:lnTo>
                  <a:lnTo>
                    <a:pt x="7892" y="124"/>
                  </a:lnTo>
                  <a:lnTo>
                    <a:pt x="7422" y="185"/>
                  </a:lnTo>
                  <a:lnTo>
                    <a:pt x="6952" y="267"/>
                  </a:lnTo>
                  <a:lnTo>
                    <a:pt x="6482" y="348"/>
                  </a:lnTo>
                  <a:lnTo>
                    <a:pt x="6032" y="451"/>
                  </a:lnTo>
                  <a:lnTo>
                    <a:pt x="5602" y="553"/>
                  </a:lnTo>
                  <a:lnTo>
                    <a:pt x="5173" y="676"/>
                  </a:lnTo>
                  <a:lnTo>
                    <a:pt x="4764" y="819"/>
                  </a:lnTo>
                  <a:lnTo>
                    <a:pt x="4355" y="962"/>
                  </a:lnTo>
                  <a:lnTo>
                    <a:pt x="3967" y="1105"/>
                  </a:lnTo>
                  <a:lnTo>
                    <a:pt x="3599" y="1268"/>
                  </a:lnTo>
                  <a:lnTo>
                    <a:pt x="3251" y="1452"/>
                  </a:lnTo>
                  <a:lnTo>
                    <a:pt x="2904" y="1636"/>
                  </a:lnTo>
                  <a:lnTo>
                    <a:pt x="2577" y="1820"/>
                  </a:lnTo>
                  <a:lnTo>
                    <a:pt x="2270" y="2025"/>
                  </a:lnTo>
                  <a:lnTo>
                    <a:pt x="1963" y="2250"/>
                  </a:lnTo>
                  <a:lnTo>
                    <a:pt x="1698" y="2454"/>
                  </a:lnTo>
                  <a:lnTo>
                    <a:pt x="1432" y="2679"/>
                  </a:lnTo>
                  <a:lnTo>
                    <a:pt x="1207" y="2924"/>
                  </a:lnTo>
                  <a:lnTo>
                    <a:pt x="982" y="3149"/>
                  </a:lnTo>
                  <a:lnTo>
                    <a:pt x="778" y="3395"/>
                  </a:lnTo>
                  <a:lnTo>
                    <a:pt x="614" y="3660"/>
                  </a:lnTo>
                  <a:lnTo>
                    <a:pt x="451" y="3906"/>
                  </a:lnTo>
                  <a:lnTo>
                    <a:pt x="328" y="4171"/>
                  </a:lnTo>
                  <a:lnTo>
                    <a:pt x="205" y="4458"/>
                  </a:lnTo>
                  <a:lnTo>
                    <a:pt x="123" y="4723"/>
                  </a:lnTo>
                  <a:lnTo>
                    <a:pt x="62" y="5010"/>
                  </a:lnTo>
                  <a:lnTo>
                    <a:pt x="21" y="5275"/>
                  </a:lnTo>
                  <a:lnTo>
                    <a:pt x="1" y="5562"/>
                  </a:lnTo>
                  <a:lnTo>
                    <a:pt x="21" y="5848"/>
                  </a:lnTo>
                  <a:lnTo>
                    <a:pt x="62" y="6134"/>
                  </a:lnTo>
                  <a:lnTo>
                    <a:pt x="123" y="6420"/>
                  </a:lnTo>
                  <a:lnTo>
                    <a:pt x="205" y="6686"/>
                  </a:lnTo>
                  <a:lnTo>
                    <a:pt x="328" y="6952"/>
                  </a:lnTo>
                  <a:lnTo>
                    <a:pt x="451" y="7218"/>
                  </a:lnTo>
                  <a:lnTo>
                    <a:pt x="614" y="7483"/>
                  </a:lnTo>
                  <a:lnTo>
                    <a:pt x="778" y="7729"/>
                  </a:lnTo>
                  <a:lnTo>
                    <a:pt x="982" y="7974"/>
                  </a:lnTo>
                  <a:lnTo>
                    <a:pt x="1207" y="8219"/>
                  </a:lnTo>
                  <a:lnTo>
                    <a:pt x="1432" y="8444"/>
                  </a:lnTo>
                  <a:lnTo>
                    <a:pt x="1698" y="8669"/>
                  </a:lnTo>
                  <a:lnTo>
                    <a:pt x="1963" y="8894"/>
                  </a:lnTo>
                  <a:lnTo>
                    <a:pt x="2270" y="9098"/>
                  </a:lnTo>
                  <a:lnTo>
                    <a:pt x="2577" y="9303"/>
                  </a:lnTo>
                  <a:lnTo>
                    <a:pt x="2904" y="9507"/>
                  </a:lnTo>
                  <a:lnTo>
                    <a:pt x="3251" y="9691"/>
                  </a:lnTo>
                  <a:lnTo>
                    <a:pt x="3599" y="9855"/>
                  </a:lnTo>
                  <a:lnTo>
                    <a:pt x="3967" y="10018"/>
                  </a:lnTo>
                  <a:lnTo>
                    <a:pt x="4355" y="10182"/>
                  </a:lnTo>
                  <a:lnTo>
                    <a:pt x="4764" y="10325"/>
                  </a:lnTo>
                  <a:lnTo>
                    <a:pt x="5173" y="10448"/>
                  </a:lnTo>
                  <a:lnTo>
                    <a:pt x="5602" y="10570"/>
                  </a:lnTo>
                  <a:lnTo>
                    <a:pt x="6032" y="10693"/>
                  </a:lnTo>
                  <a:lnTo>
                    <a:pt x="6482" y="10795"/>
                  </a:lnTo>
                  <a:lnTo>
                    <a:pt x="6952" y="10877"/>
                  </a:lnTo>
                  <a:lnTo>
                    <a:pt x="7422" y="10959"/>
                  </a:lnTo>
                  <a:lnTo>
                    <a:pt x="7892" y="11020"/>
                  </a:lnTo>
                  <a:lnTo>
                    <a:pt x="8383" y="11061"/>
                  </a:lnTo>
                  <a:lnTo>
                    <a:pt x="8873" y="11102"/>
                  </a:lnTo>
                  <a:lnTo>
                    <a:pt x="9385" y="11122"/>
                  </a:lnTo>
                  <a:lnTo>
                    <a:pt x="10386" y="11122"/>
                  </a:lnTo>
                  <a:lnTo>
                    <a:pt x="10897" y="11102"/>
                  </a:lnTo>
                  <a:lnTo>
                    <a:pt x="11388" y="11061"/>
                  </a:lnTo>
                  <a:lnTo>
                    <a:pt x="11879" y="11020"/>
                  </a:lnTo>
                  <a:lnTo>
                    <a:pt x="12349" y="10959"/>
                  </a:lnTo>
                  <a:lnTo>
                    <a:pt x="12819" y="10877"/>
                  </a:lnTo>
                  <a:lnTo>
                    <a:pt x="13289" y="10795"/>
                  </a:lnTo>
                  <a:lnTo>
                    <a:pt x="13739" y="10693"/>
                  </a:lnTo>
                  <a:lnTo>
                    <a:pt x="14168" y="10570"/>
                  </a:lnTo>
                  <a:lnTo>
                    <a:pt x="14598" y="10448"/>
                  </a:lnTo>
                  <a:lnTo>
                    <a:pt x="15007" y="10325"/>
                  </a:lnTo>
                  <a:lnTo>
                    <a:pt x="15416" y="10182"/>
                  </a:lnTo>
                  <a:lnTo>
                    <a:pt x="15804" y="10018"/>
                  </a:lnTo>
                  <a:lnTo>
                    <a:pt x="16172" y="9855"/>
                  </a:lnTo>
                  <a:lnTo>
                    <a:pt x="16519" y="9691"/>
                  </a:lnTo>
                  <a:lnTo>
                    <a:pt x="16867" y="9507"/>
                  </a:lnTo>
                  <a:lnTo>
                    <a:pt x="17194" y="9303"/>
                  </a:lnTo>
                  <a:lnTo>
                    <a:pt x="17501" y="9098"/>
                  </a:lnTo>
                  <a:lnTo>
                    <a:pt x="17807" y="8894"/>
                  </a:lnTo>
                  <a:lnTo>
                    <a:pt x="18073" y="8669"/>
                  </a:lnTo>
                  <a:lnTo>
                    <a:pt x="18339" y="8444"/>
                  </a:lnTo>
                  <a:lnTo>
                    <a:pt x="18564" y="8219"/>
                  </a:lnTo>
                  <a:lnTo>
                    <a:pt x="18789" y="7974"/>
                  </a:lnTo>
                  <a:lnTo>
                    <a:pt x="18993" y="7729"/>
                  </a:lnTo>
                  <a:lnTo>
                    <a:pt x="19157" y="7483"/>
                  </a:lnTo>
                  <a:lnTo>
                    <a:pt x="19320" y="7218"/>
                  </a:lnTo>
                  <a:lnTo>
                    <a:pt x="19463" y="6952"/>
                  </a:lnTo>
                  <a:lnTo>
                    <a:pt x="19566" y="6686"/>
                  </a:lnTo>
                  <a:lnTo>
                    <a:pt x="19647" y="6420"/>
                  </a:lnTo>
                  <a:lnTo>
                    <a:pt x="19709" y="6134"/>
                  </a:lnTo>
                  <a:lnTo>
                    <a:pt x="19750" y="5848"/>
                  </a:lnTo>
                  <a:lnTo>
                    <a:pt x="19770" y="5562"/>
                  </a:lnTo>
                  <a:lnTo>
                    <a:pt x="19750" y="5275"/>
                  </a:lnTo>
                  <a:lnTo>
                    <a:pt x="19709" y="5010"/>
                  </a:lnTo>
                  <a:lnTo>
                    <a:pt x="19647" y="4723"/>
                  </a:lnTo>
                  <a:lnTo>
                    <a:pt x="19566" y="4458"/>
                  </a:lnTo>
                  <a:lnTo>
                    <a:pt x="19463" y="4171"/>
                  </a:lnTo>
                  <a:lnTo>
                    <a:pt x="19320" y="3906"/>
                  </a:lnTo>
                  <a:lnTo>
                    <a:pt x="19157" y="3660"/>
                  </a:lnTo>
                  <a:lnTo>
                    <a:pt x="18993" y="3395"/>
                  </a:lnTo>
                  <a:lnTo>
                    <a:pt x="18789" y="3149"/>
                  </a:lnTo>
                  <a:lnTo>
                    <a:pt x="18564" y="2924"/>
                  </a:lnTo>
                  <a:lnTo>
                    <a:pt x="18339" y="2679"/>
                  </a:lnTo>
                  <a:lnTo>
                    <a:pt x="18073" y="2454"/>
                  </a:lnTo>
                  <a:lnTo>
                    <a:pt x="17807" y="2250"/>
                  </a:lnTo>
                  <a:lnTo>
                    <a:pt x="17501" y="2025"/>
                  </a:lnTo>
                  <a:lnTo>
                    <a:pt x="17194" y="1820"/>
                  </a:lnTo>
                  <a:lnTo>
                    <a:pt x="16867" y="1636"/>
                  </a:lnTo>
                  <a:lnTo>
                    <a:pt x="16519" y="1452"/>
                  </a:lnTo>
                  <a:lnTo>
                    <a:pt x="16172" y="1268"/>
                  </a:lnTo>
                  <a:lnTo>
                    <a:pt x="15804" y="1105"/>
                  </a:lnTo>
                  <a:lnTo>
                    <a:pt x="15416" y="962"/>
                  </a:lnTo>
                  <a:lnTo>
                    <a:pt x="15007" y="819"/>
                  </a:lnTo>
                  <a:lnTo>
                    <a:pt x="14598" y="676"/>
                  </a:lnTo>
                  <a:lnTo>
                    <a:pt x="14168" y="553"/>
                  </a:lnTo>
                  <a:lnTo>
                    <a:pt x="13739" y="451"/>
                  </a:lnTo>
                  <a:lnTo>
                    <a:pt x="13289" y="348"/>
                  </a:lnTo>
                  <a:lnTo>
                    <a:pt x="12819" y="267"/>
                  </a:lnTo>
                  <a:lnTo>
                    <a:pt x="12349" y="185"/>
                  </a:lnTo>
                  <a:lnTo>
                    <a:pt x="11879" y="124"/>
                  </a:lnTo>
                  <a:lnTo>
                    <a:pt x="11388" y="62"/>
                  </a:lnTo>
                  <a:lnTo>
                    <a:pt x="10897" y="42"/>
                  </a:lnTo>
                  <a:lnTo>
                    <a:pt x="10386" y="21"/>
                  </a:lnTo>
                  <a:lnTo>
                    <a:pt x="9896" y="1"/>
                  </a:lnTo>
                  <a:close/>
                </a:path>
              </a:pathLst>
            </a:custGeom>
            <a:solidFill>
              <a:srgbClr val="313131">
                <a:alpha val="13333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957" name="Google Shape;957;p1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5747075" y="757954"/>
              <a:ext cx="2776424" cy="31187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7" name="Google Shape;1057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3387" y="3524590"/>
            <a:ext cx="830613" cy="147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143" y="3883230"/>
            <a:ext cx="1157626" cy="111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9" descr="5 Minute Tim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6597" y="943717"/>
            <a:ext cx="6590805" cy="3707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60" name="Google Shape;1060;p9"/>
          <p:cNvSpPr txBox="1"/>
          <p:nvPr/>
        </p:nvSpPr>
        <p:spPr>
          <a:xfrm>
            <a:off x="1062841" y="277011"/>
            <a:ext cx="70183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131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Draw a picture of your dream house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5" name="Google Shape;1065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13387" y="3524590"/>
            <a:ext cx="830613" cy="14754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6" name="Google Shape;1066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143" y="3883230"/>
            <a:ext cx="1157626" cy="1116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7" name="Google Shape;1067;p10" descr="5 Minute Tim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6597" y="943717"/>
            <a:ext cx="6590805" cy="3707328"/>
          </a:xfrm>
          <a:prstGeom prst="rect">
            <a:avLst/>
          </a:prstGeom>
          <a:noFill/>
          <a:ln>
            <a:noFill/>
          </a:ln>
        </p:spPr>
      </p:pic>
      <p:sp>
        <p:nvSpPr>
          <p:cNvPr id="1068" name="Google Shape;1068;p10"/>
          <p:cNvSpPr txBox="1"/>
          <p:nvPr/>
        </p:nvSpPr>
        <p:spPr>
          <a:xfrm>
            <a:off x="1062841" y="277011"/>
            <a:ext cx="701831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rgbClr val="31313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Presentation time!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Google Shape;1073;p11"/>
          <p:cNvSpPr txBox="1">
            <a:spLocks noGrp="1"/>
          </p:cNvSpPr>
          <p:nvPr>
            <p:ph type="title"/>
          </p:nvPr>
        </p:nvSpPr>
        <p:spPr>
          <a:xfrm>
            <a:off x="719998" y="4130239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4400">
                <a:latin typeface="Quattrocento Sans"/>
                <a:ea typeface="Quattrocento Sans"/>
                <a:cs typeface="Quattrocento Sans"/>
                <a:sym typeface="Quattrocento Sans"/>
              </a:rPr>
              <a:t>See you next time!</a:t>
            </a:r>
            <a:endParaRPr sz="4400">
              <a:solidFill>
                <a:schemeClr val="accen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pic>
        <p:nvPicPr>
          <p:cNvPr id="1074" name="Google Shape;107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42315" y="249642"/>
            <a:ext cx="3659367" cy="3459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" name="Google Shape;962;p2"/>
          <p:cNvGrpSpPr/>
          <p:nvPr/>
        </p:nvGrpSpPr>
        <p:grpSpPr>
          <a:xfrm>
            <a:off x="713204" y="408585"/>
            <a:ext cx="7717600" cy="609023"/>
            <a:chOff x="713050" y="3142861"/>
            <a:chExt cx="5567451" cy="502701"/>
          </a:xfrm>
        </p:grpSpPr>
        <p:sp>
          <p:nvSpPr>
            <p:cNvPr id="963" name="Google Shape;963;p2"/>
            <p:cNvSpPr/>
            <p:nvPr/>
          </p:nvSpPr>
          <p:spPr>
            <a:xfrm>
              <a:off x="713050" y="3142867"/>
              <a:ext cx="602583" cy="502695"/>
            </a:xfrm>
            <a:custGeom>
              <a:avLst/>
              <a:gdLst/>
              <a:ahLst/>
              <a:cxnLst/>
              <a:rect l="l" t="t" r="r" b="b"/>
              <a:pathLst>
                <a:path w="38108" h="31791" extrusionOk="0">
                  <a:moveTo>
                    <a:pt x="0" y="1"/>
                  </a:moveTo>
                  <a:lnTo>
                    <a:pt x="8423" y="15824"/>
                  </a:lnTo>
                  <a:lnTo>
                    <a:pt x="0" y="31791"/>
                  </a:lnTo>
                  <a:lnTo>
                    <a:pt x="38107" y="31791"/>
                  </a:lnTo>
                  <a:lnTo>
                    <a:pt x="38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1210782" y="3142861"/>
              <a:ext cx="4608600" cy="5025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"/>
            <p:cNvSpPr/>
            <p:nvPr/>
          </p:nvSpPr>
          <p:spPr>
            <a:xfrm flipH="1">
              <a:off x="5677918" y="3142867"/>
              <a:ext cx="602583" cy="502695"/>
            </a:xfrm>
            <a:custGeom>
              <a:avLst/>
              <a:gdLst/>
              <a:ahLst/>
              <a:cxnLst/>
              <a:rect l="l" t="t" r="r" b="b"/>
              <a:pathLst>
                <a:path w="38108" h="31791" extrusionOk="0">
                  <a:moveTo>
                    <a:pt x="0" y="1"/>
                  </a:moveTo>
                  <a:lnTo>
                    <a:pt x="8423" y="15824"/>
                  </a:lnTo>
                  <a:lnTo>
                    <a:pt x="0" y="31791"/>
                  </a:lnTo>
                  <a:lnTo>
                    <a:pt x="38107" y="31791"/>
                  </a:lnTo>
                  <a:lnTo>
                    <a:pt x="381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6" name="Google Shape;966;p2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>
                <a:solidFill>
                  <a:schemeClr val="dk2"/>
                </a:solidFill>
              </a:rPr>
              <a:t>Objectives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967" name="Google Shape;967;p2"/>
          <p:cNvSpPr txBox="1">
            <a:spLocks noGrp="1"/>
          </p:cNvSpPr>
          <p:nvPr>
            <p:ph type="body" idx="1"/>
          </p:nvPr>
        </p:nvSpPr>
        <p:spPr>
          <a:xfrm>
            <a:off x="720000" y="1325547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800"/>
              <a:t>After this lesson, students will be able to :</a:t>
            </a:r>
            <a:endParaRPr sz="2800"/>
          </a:p>
        </p:txBody>
      </p:sp>
      <p:pic>
        <p:nvPicPr>
          <p:cNvPr id="968" name="Google Shape;968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374" y="2212065"/>
            <a:ext cx="752192" cy="719369"/>
          </a:xfrm>
          <a:prstGeom prst="rect">
            <a:avLst/>
          </a:prstGeom>
          <a:noFill/>
          <a:ln>
            <a:noFill/>
          </a:ln>
        </p:spPr>
      </p:pic>
      <p:sp>
        <p:nvSpPr>
          <p:cNvPr id="969" name="Google Shape;969;p2"/>
          <p:cNvSpPr txBox="1"/>
          <p:nvPr/>
        </p:nvSpPr>
        <p:spPr>
          <a:xfrm>
            <a:off x="2966812" y="2297399"/>
            <a:ext cx="5236662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ulish SemiBold"/>
              <a:buNone/>
            </a:pPr>
            <a:r>
              <a:rPr lang="en-US" sz="2800" b="0" i="0" u="none" strike="noStrike" cap="none">
                <a:solidFill>
                  <a:schemeClr val="accent2"/>
                </a:solidFill>
                <a:latin typeface="Assistant"/>
                <a:ea typeface="Assistant"/>
                <a:cs typeface="Assistant"/>
                <a:sym typeface="Assistant"/>
              </a:rPr>
              <a:t>give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suggestions</a:t>
            </a:r>
            <a:endParaRPr/>
          </a:p>
        </p:txBody>
      </p:sp>
      <p:pic>
        <p:nvPicPr>
          <p:cNvPr id="970" name="Google Shape;97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51374" y="3283219"/>
            <a:ext cx="752192" cy="719369"/>
          </a:xfrm>
          <a:prstGeom prst="rect">
            <a:avLst/>
          </a:prstGeom>
          <a:noFill/>
          <a:ln>
            <a:noFill/>
          </a:ln>
        </p:spPr>
      </p:pic>
      <p:sp>
        <p:nvSpPr>
          <p:cNvPr id="971" name="Google Shape;971;p2"/>
          <p:cNvSpPr txBox="1"/>
          <p:nvPr/>
        </p:nvSpPr>
        <p:spPr>
          <a:xfrm>
            <a:off x="2966812" y="3283219"/>
            <a:ext cx="5236662" cy="1366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Mulish SemiBold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ssistant"/>
                <a:ea typeface="Assistant"/>
                <a:cs typeface="Assistant"/>
                <a:sym typeface="Assistant"/>
              </a:rPr>
              <a:t>practice using some grammar points and vocabulary to </a:t>
            </a:r>
            <a:r>
              <a:rPr lang="en-US" sz="2800" b="1" i="0" u="none" strike="noStrike" cap="none">
                <a:solidFill>
                  <a:srgbClr val="FF0000"/>
                </a:solidFill>
                <a:latin typeface="Assistant"/>
                <a:ea typeface="Assistant"/>
                <a:cs typeface="Assistant"/>
                <a:sym typeface="Assistant"/>
              </a:rPr>
              <a:t>describe a house 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3"/>
          <p:cNvSpPr txBox="1">
            <a:spLocks noGrp="1"/>
          </p:cNvSpPr>
          <p:nvPr>
            <p:ph type="title"/>
          </p:nvPr>
        </p:nvSpPr>
        <p:spPr>
          <a:xfrm>
            <a:off x="720000" y="202533"/>
            <a:ext cx="7704000" cy="114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1800" b="1">
                <a:latin typeface="Century Gothic"/>
                <a:ea typeface="Century Gothic"/>
                <a:cs typeface="Century Gothic"/>
                <a:sym typeface="Century Gothic"/>
              </a:rPr>
              <a:t>Elena and her mum are discussing how to decorate her bedroom. Listen and read the dialogue. </a:t>
            </a:r>
            <a:br>
              <a:rPr lang="en-US" sz="1800" b="1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 b="1">
                <a:latin typeface="Century Gothic"/>
                <a:ea typeface="Century Gothic"/>
                <a:cs typeface="Century Gothic"/>
                <a:sym typeface="Century Gothic"/>
              </a:rPr>
              <a:t>Pay attention to the highlighted sentences.</a:t>
            </a:r>
            <a:endParaRPr/>
          </a:p>
        </p:txBody>
      </p:sp>
      <p:pic>
        <p:nvPicPr>
          <p:cNvPr id="977" name="Google Shape;97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80432" y="3092213"/>
            <a:ext cx="1557629" cy="171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3668" y="2270990"/>
            <a:ext cx="3163141" cy="2576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5632118" y="1647373"/>
            <a:ext cx="2791882" cy="11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6245304" y="2959806"/>
            <a:ext cx="2791882" cy="11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0000" y="1289881"/>
            <a:ext cx="2791882" cy="11429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250045" y="2497226"/>
            <a:ext cx="2354068" cy="130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3" descr="20201130_tienganh6_kntt_B1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97280" y="687453"/>
            <a:ext cx="602428" cy="602428"/>
          </a:xfrm>
          <a:prstGeom prst="rect">
            <a:avLst/>
          </a:prstGeom>
          <a:noFill/>
          <a:ln>
            <a:noFill/>
          </a:ln>
        </p:spPr>
      </p:pic>
      <p:sp>
        <p:nvSpPr>
          <p:cNvPr id="984" name="Google Shape;984;p3"/>
          <p:cNvSpPr txBox="1"/>
          <p:nvPr/>
        </p:nvSpPr>
        <p:spPr>
          <a:xfrm>
            <a:off x="5759246" y="1928429"/>
            <a:ext cx="25751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My bedroom isn’t nice.</a:t>
            </a:r>
            <a:endParaRPr/>
          </a:p>
        </p:txBody>
      </p:sp>
      <p:sp>
        <p:nvSpPr>
          <p:cNvPr id="985" name="Google Shape;985;p3"/>
          <p:cNvSpPr txBox="1"/>
          <p:nvPr/>
        </p:nvSpPr>
        <p:spPr>
          <a:xfrm>
            <a:off x="936753" y="1412898"/>
            <a:ext cx="2575129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Pangolin"/>
                <a:ea typeface="Pangolin"/>
                <a:cs typeface="Pangolin"/>
                <a:sym typeface="Pangolin"/>
              </a:rPr>
              <a:t>How about putting a picture on the wall?</a:t>
            </a:r>
            <a:endParaRPr/>
          </a:p>
        </p:txBody>
      </p:sp>
      <p:sp>
        <p:nvSpPr>
          <p:cNvPr id="986" name="Google Shape;986;p3"/>
          <p:cNvSpPr txBox="1"/>
          <p:nvPr/>
        </p:nvSpPr>
        <p:spPr>
          <a:xfrm>
            <a:off x="6416471" y="3290504"/>
            <a:ext cx="257512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Pangolin"/>
                <a:ea typeface="Pangolin"/>
                <a:cs typeface="Pangolin"/>
                <a:sym typeface="Pangolin"/>
              </a:rPr>
              <a:t>Great idea, Mum.</a:t>
            </a:r>
            <a:endParaRPr/>
          </a:p>
        </p:txBody>
      </p:sp>
      <p:sp>
        <p:nvSpPr>
          <p:cNvPr id="987" name="Google Shape;987;p3"/>
          <p:cNvSpPr txBox="1"/>
          <p:nvPr/>
        </p:nvSpPr>
        <p:spPr>
          <a:xfrm>
            <a:off x="402049" y="2643007"/>
            <a:ext cx="1946479" cy="877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0" i="0" u="none" strike="noStrike" cap="none">
                <a:solidFill>
                  <a:srgbClr val="000000"/>
                </a:solidFill>
                <a:highlight>
                  <a:srgbClr val="FFFF00"/>
                </a:highlight>
                <a:latin typeface="Pangolin"/>
                <a:ea typeface="Pangolin"/>
                <a:cs typeface="Pangolin"/>
                <a:sym typeface="Pangolin"/>
              </a:rPr>
              <a:t>Let’s go to the department store to buy one.</a:t>
            </a:r>
            <a:endParaRPr/>
          </a:p>
        </p:txBody>
      </p:sp>
      <p:pic>
        <p:nvPicPr>
          <p:cNvPr id="988" name="Google Shape;988;p3" descr="20201130_tienganh6_kntt_B1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85197" y="1412898"/>
            <a:ext cx="602428" cy="60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3" descr="20201130_tienganh6_kntt_B1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73321" y="2101667"/>
            <a:ext cx="602428" cy="6024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3" descr="20201130_tienganh6_kntt_B1_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097280" y="2760975"/>
            <a:ext cx="602428" cy="6024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42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853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932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"/>
          <p:cNvSpPr txBox="1">
            <a:spLocks noGrp="1"/>
          </p:cNvSpPr>
          <p:nvPr>
            <p:ph type="title"/>
          </p:nvPr>
        </p:nvSpPr>
        <p:spPr>
          <a:xfrm>
            <a:off x="720000" y="365760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b="1" dirty="0" smtClean="0">
                <a:latin typeface="Century Gothic"/>
                <a:ea typeface="Century Gothic"/>
                <a:cs typeface="Century Gothic"/>
                <a:sym typeface="Century Gothic"/>
              </a:rPr>
              <a:t> I. Giving suggestions ( </a:t>
            </a:r>
            <a:r>
              <a:rPr lang="en-US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đưa</a:t>
            </a:r>
            <a:r>
              <a:rPr lang="en-US" b="1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ra</a:t>
            </a:r>
            <a:r>
              <a:rPr lang="en-US" b="1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err="1" smtClean="0">
                <a:latin typeface="Century Gothic"/>
                <a:ea typeface="Century Gothic"/>
                <a:cs typeface="Century Gothic"/>
                <a:sym typeface="Century Gothic"/>
              </a:rPr>
              <a:t>gợi</a:t>
            </a:r>
            <a:r>
              <a:rPr lang="en-US" b="1" dirty="0" smtClean="0"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en-US" b="1" dirty="0" smtClean="0">
                <a:latin typeface="Century Gothic"/>
                <a:ea typeface="Century Gothic"/>
                <a:cs typeface="Century Gothic"/>
                <a:sym typeface="Century Gothic"/>
              </a:rPr>
              <a:t>í)</a:t>
            </a:r>
            <a:endParaRPr dirty="0"/>
          </a:p>
        </p:txBody>
      </p:sp>
      <p:sp>
        <p:nvSpPr>
          <p:cNvPr id="996" name="Google Shape;996;p4"/>
          <p:cNvSpPr/>
          <p:nvPr/>
        </p:nvSpPr>
        <p:spPr>
          <a:xfrm>
            <a:off x="534391" y="1394377"/>
            <a:ext cx="2310598" cy="674558"/>
          </a:xfrm>
          <a:prstGeom prst="roundRect">
            <a:avLst>
              <a:gd name="adj" fmla="val 16667"/>
            </a:avLst>
          </a:prstGeom>
          <a:solidFill>
            <a:srgbClr val="F4B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about</a:t>
            </a:r>
            <a:endParaRPr/>
          </a:p>
        </p:txBody>
      </p:sp>
      <p:sp>
        <p:nvSpPr>
          <p:cNvPr id="997" name="Google Shape;997;p4"/>
          <p:cNvSpPr/>
          <p:nvPr/>
        </p:nvSpPr>
        <p:spPr>
          <a:xfrm>
            <a:off x="3036111" y="1394377"/>
            <a:ext cx="1394087" cy="674558"/>
          </a:xfrm>
          <a:prstGeom prst="roundRect">
            <a:avLst>
              <a:gd name="adj" fmla="val 16667"/>
            </a:avLst>
          </a:prstGeom>
          <a:solidFill>
            <a:srgbClr val="F4B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putt</a:t>
            </a:r>
            <a:r>
              <a:rPr lang="en-US" sz="26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endParaRPr/>
          </a:p>
        </p:txBody>
      </p:sp>
      <p:sp>
        <p:nvSpPr>
          <p:cNvPr id="998" name="Google Shape;998;p4"/>
          <p:cNvSpPr/>
          <p:nvPr/>
        </p:nvSpPr>
        <p:spPr>
          <a:xfrm>
            <a:off x="4598836" y="1394377"/>
            <a:ext cx="3825164" cy="674558"/>
          </a:xfrm>
          <a:prstGeom prst="roundRect">
            <a:avLst>
              <a:gd name="adj" fmla="val 16667"/>
            </a:avLst>
          </a:prstGeom>
          <a:solidFill>
            <a:srgbClr val="F4B2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picture on the wall?</a:t>
            </a:r>
            <a:endParaRPr/>
          </a:p>
        </p:txBody>
      </p:sp>
      <p:sp>
        <p:nvSpPr>
          <p:cNvPr id="999" name="Google Shape;999;p4"/>
          <p:cNvSpPr txBox="1"/>
          <p:nvPr/>
        </p:nvSpPr>
        <p:spPr>
          <a:xfrm>
            <a:off x="618223" y="2317834"/>
            <a:ext cx="214293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about</a:t>
            </a:r>
            <a:endParaRPr dirty="0"/>
          </a:p>
        </p:txBody>
      </p:sp>
      <p:sp>
        <p:nvSpPr>
          <p:cNvPr id="1000" name="Google Shape;1000;p4"/>
          <p:cNvSpPr txBox="1"/>
          <p:nvPr/>
        </p:nvSpPr>
        <p:spPr>
          <a:xfrm>
            <a:off x="2991523" y="2340732"/>
            <a:ext cx="148326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V-</a:t>
            </a:r>
            <a:r>
              <a:rPr lang="en-US" sz="2700" b="1" i="0" u="none" strike="noStrike" cap="none" dirty="0" err="1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endParaRPr sz="2700" b="1" i="0" u="none" strike="noStrike" cap="none" dirty="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1" name="Google Shape;1001;p4"/>
          <p:cNvSpPr/>
          <p:nvPr/>
        </p:nvSpPr>
        <p:spPr>
          <a:xfrm>
            <a:off x="534391" y="3045047"/>
            <a:ext cx="2310598" cy="838184"/>
          </a:xfrm>
          <a:prstGeom prst="roundRect">
            <a:avLst>
              <a:gd name="adj" fmla="val 16667"/>
            </a:avLst>
          </a:prstGeom>
          <a:solidFill>
            <a:srgbClr val="CAD5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</a:t>
            </a:r>
            <a:endParaRPr/>
          </a:p>
        </p:txBody>
      </p:sp>
      <p:sp>
        <p:nvSpPr>
          <p:cNvPr id="1002" name="Google Shape;1002;p4"/>
          <p:cNvSpPr/>
          <p:nvPr/>
        </p:nvSpPr>
        <p:spPr>
          <a:xfrm>
            <a:off x="3036111" y="3045047"/>
            <a:ext cx="1394087" cy="838184"/>
          </a:xfrm>
          <a:prstGeom prst="roundRect">
            <a:avLst>
              <a:gd name="adj" fmla="val 16667"/>
            </a:avLst>
          </a:prstGeom>
          <a:solidFill>
            <a:srgbClr val="CAD5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 </a:t>
            </a:r>
            <a:endParaRPr sz="2600" b="1" i="0" u="none" strike="noStrike" cap="none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3" name="Google Shape;1003;p4"/>
          <p:cNvSpPr/>
          <p:nvPr/>
        </p:nvSpPr>
        <p:spPr>
          <a:xfrm>
            <a:off x="4598836" y="3045047"/>
            <a:ext cx="3825164" cy="838184"/>
          </a:xfrm>
          <a:prstGeom prst="roundRect">
            <a:avLst>
              <a:gd name="adj" fmla="val 16667"/>
            </a:avLst>
          </a:prstGeom>
          <a:solidFill>
            <a:srgbClr val="CAD59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 the department store to buy one.</a:t>
            </a:r>
            <a:endParaRPr/>
          </a:p>
        </p:txBody>
      </p:sp>
      <p:sp>
        <p:nvSpPr>
          <p:cNvPr id="1004" name="Google Shape;1004;p4"/>
          <p:cNvSpPr txBox="1"/>
          <p:nvPr/>
        </p:nvSpPr>
        <p:spPr>
          <a:xfrm>
            <a:off x="606348" y="4063507"/>
            <a:ext cx="2142933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Let’s</a:t>
            </a:r>
            <a:endParaRPr/>
          </a:p>
        </p:txBody>
      </p:sp>
      <p:sp>
        <p:nvSpPr>
          <p:cNvPr id="1005" name="Google Shape;1005;p4"/>
          <p:cNvSpPr txBox="1"/>
          <p:nvPr/>
        </p:nvSpPr>
        <p:spPr>
          <a:xfrm>
            <a:off x="2979648" y="4086405"/>
            <a:ext cx="1483262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V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5"/>
          <p:cNvSpPr txBox="1"/>
          <p:nvPr/>
        </p:nvSpPr>
        <p:spPr>
          <a:xfrm>
            <a:off x="0" y="0"/>
            <a:ext cx="9144000" cy="1338828"/>
          </a:xfrm>
          <a:prstGeom prst="rect">
            <a:avLst/>
          </a:prstGeom>
          <a:solidFill>
            <a:srgbClr val="CAD59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0" i="0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 group, make dialogues, using the structures: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about + V-</a:t>
            </a:r>
            <a:r>
              <a:rPr lang="en-US" sz="2700" b="1" i="1" u="none" strike="noStrike" cap="none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</a:t>
            </a:r>
            <a:r>
              <a:rPr lang="en-US" sz="27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?</a:t>
            </a:r>
            <a:endParaRPr b="1"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1" u="none" strike="noStrike" cap="none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Let's + </a:t>
            </a:r>
            <a:r>
              <a:rPr lang="en-US" sz="2700" b="1" i="1" u="none" strike="noStrike" cap="none" dirty="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V.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011" name="Google Shape;1011;p5"/>
          <p:cNvSpPr txBox="1"/>
          <p:nvPr/>
        </p:nvSpPr>
        <p:spPr>
          <a:xfrm>
            <a:off x="236898" y="1393700"/>
            <a:ext cx="304337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Situation 1</a:t>
            </a:r>
            <a:endParaRPr/>
          </a:p>
        </p:txBody>
      </p:sp>
      <p:sp>
        <p:nvSpPr>
          <p:cNvPr id="1012" name="Google Shape;1012;p5"/>
          <p:cNvSpPr txBox="1"/>
          <p:nvPr/>
        </p:nvSpPr>
        <p:spPr>
          <a:xfrm>
            <a:off x="49575" y="1873776"/>
            <a:ext cx="498238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is going to buy a new house</a:t>
            </a:r>
            <a:endParaRPr sz="1200"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gives suggestions to </a:t>
            </a:r>
            <a:r>
              <a:rPr lang="en-US" sz="20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buy/buying (V)</a:t>
            </a:r>
            <a:r>
              <a:rPr lang="en-US" sz="20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new 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furniture( </a:t>
            </a:r>
            <a:r>
              <a:rPr lang="en-US" sz="20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nội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thất</a:t>
            </a:r>
            <a:r>
              <a:rPr lang="en-US" sz="2000" b="1" i="0" u="none" strike="noStrike" cap="none" dirty="0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0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house</a:t>
            </a:r>
            <a:endParaRPr sz="1200" dirty="0"/>
          </a:p>
        </p:txBody>
      </p:sp>
      <p:sp>
        <p:nvSpPr>
          <p:cNvPr id="1013" name="Google Shape;1013;p5"/>
          <p:cNvSpPr txBox="1"/>
          <p:nvPr/>
        </p:nvSpPr>
        <p:spPr>
          <a:xfrm>
            <a:off x="5031955" y="1339690"/>
            <a:ext cx="3362865" cy="507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Situation 2</a:t>
            </a:r>
            <a:endParaRPr/>
          </a:p>
        </p:txBody>
      </p:sp>
      <p:sp>
        <p:nvSpPr>
          <p:cNvPr id="1014" name="Google Shape;1014;p5"/>
          <p:cNvSpPr txBox="1"/>
          <p:nvPr/>
        </p:nvSpPr>
        <p:spPr>
          <a:xfrm>
            <a:off x="4751023" y="1819766"/>
            <a:ext cx="4384716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&amp; B is going camping together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 gives suggestions to </a:t>
            </a:r>
            <a:r>
              <a:rPr lang="en-US" sz="21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buy/buying</a:t>
            </a:r>
            <a:r>
              <a:rPr lang="en-US" sz="21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some food and drinks</a:t>
            </a:r>
            <a:endParaRPr dirty="0"/>
          </a:p>
        </p:txBody>
      </p:sp>
      <p:pic>
        <p:nvPicPr>
          <p:cNvPr id="1015" name="Google Shape;101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38514" y="3505199"/>
            <a:ext cx="2914886" cy="1643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39669" y="3016104"/>
            <a:ext cx="2665819" cy="2122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24c1e4aee92_0_0"/>
          <p:cNvSpPr txBox="1"/>
          <p:nvPr/>
        </p:nvSpPr>
        <p:spPr>
          <a:xfrm>
            <a:off x="1040600" y="1189250"/>
            <a:ext cx="7703400" cy="295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ssistant"/>
                <a:ea typeface="Assistant"/>
                <a:cs typeface="Assistant"/>
                <a:sym typeface="Assistant"/>
              </a:rPr>
              <a:t>A: HOW ABOUT GOING CAMPING WITH ME TOMORROW?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ssistant"/>
                <a:ea typeface="Assistant"/>
                <a:cs typeface="Assistant"/>
                <a:sym typeface="Assistant"/>
              </a:rPr>
              <a:t>B: THAT’S GREAT. LET’S BUY SOME SNACKS AND SOME APPLES.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ssistant"/>
                <a:ea typeface="Assistant"/>
                <a:cs typeface="Assistant"/>
                <a:sym typeface="Assistant"/>
              </a:rPr>
              <a:t>A: WHY DON’T WE BUY SOME MILK?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latin typeface="Assistant"/>
                <a:ea typeface="Assistant"/>
                <a:cs typeface="Assistant"/>
                <a:sym typeface="Assistant"/>
              </a:rPr>
              <a:t>B: OK!            </a:t>
            </a:r>
            <a:endParaRPr sz="3000">
              <a:latin typeface="Assistant"/>
              <a:ea typeface="Assistant"/>
              <a:cs typeface="Assistant"/>
              <a:sym typeface="Assistan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6"/>
          <p:cNvSpPr txBox="1"/>
          <p:nvPr/>
        </p:nvSpPr>
        <p:spPr>
          <a:xfrm>
            <a:off x="0" y="0"/>
            <a:ext cx="9144000" cy="600164"/>
          </a:xfrm>
          <a:prstGeom prst="rect">
            <a:avLst/>
          </a:prstGeom>
          <a:solidFill>
            <a:srgbClr val="CAD59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Living places</a:t>
            </a:r>
            <a:endParaRPr/>
          </a:p>
        </p:txBody>
      </p:sp>
      <p:pic>
        <p:nvPicPr>
          <p:cNvPr id="1028" name="Google Shape;1028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8135" y="563639"/>
            <a:ext cx="3215865" cy="2328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39549" y="623248"/>
            <a:ext cx="2855570" cy="2435208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6"/>
          <p:cNvSpPr txBox="1"/>
          <p:nvPr/>
        </p:nvSpPr>
        <p:spPr>
          <a:xfrm>
            <a:off x="111816" y="623248"/>
            <a:ext cx="3473726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</a:t>
            </a:r>
            <a:r>
              <a:rPr lang="en-US" sz="18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Mi tells Nick about her grandparents’ country house. Look at the pictures of her grandparents’ house and complete the sentences.</a:t>
            </a:r>
            <a:endParaRPr/>
          </a:p>
        </p:txBody>
      </p:sp>
      <p:sp>
        <p:nvSpPr>
          <p:cNvPr id="1031" name="Google Shape;1031;p6"/>
          <p:cNvSpPr txBox="1"/>
          <p:nvPr/>
        </p:nvSpPr>
        <p:spPr>
          <a:xfrm>
            <a:off x="111816" y="2175559"/>
            <a:ext cx="3950804" cy="1001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 My grandparents live in a _________ house in Nam Dinh.</a:t>
            </a:r>
            <a:endParaRPr sz="2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2" name="Google Shape;1032;p6"/>
          <p:cNvSpPr txBox="1"/>
          <p:nvPr/>
        </p:nvSpPr>
        <p:spPr>
          <a:xfrm>
            <a:off x="111816" y="3097169"/>
            <a:ext cx="8922854" cy="1971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2. There _________ four rooms in the house and big garden.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3. I like the living room. There _________ a big window in this room.</a:t>
            </a:r>
            <a:endParaRPr sz="2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4. There are four _________ and a table in the middle of the room.</a:t>
            </a:r>
            <a:endParaRPr sz="2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5. There are two family photos _________ the wall.</a:t>
            </a:r>
            <a:endParaRPr sz="2100" b="1" i="0" u="none" strike="noStrike" cap="none">
              <a:solidFill>
                <a:srgbClr val="0070C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3" name="Google Shape;1033;p6"/>
          <p:cNvSpPr txBox="1"/>
          <p:nvPr/>
        </p:nvSpPr>
        <p:spPr>
          <a:xfrm>
            <a:off x="295144" y="2754930"/>
            <a:ext cx="117211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country</a:t>
            </a:r>
            <a:endParaRPr/>
          </a:p>
        </p:txBody>
      </p:sp>
      <p:sp>
        <p:nvSpPr>
          <p:cNvPr id="1034" name="Google Shape;1034;p6"/>
          <p:cNvSpPr txBox="1"/>
          <p:nvPr/>
        </p:nvSpPr>
        <p:spPr>
          <a:xfrm>
            <a:off x="1576849" y="3193145"/>
            <a:ext cx="58702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are</a:t>
            </a:r>
            <a:endParaRPr/>
          </a:p>
        </p:txBody>
      </p:sp>
      <p:sp>
        <p:nvSpPr>
          <p:cNvPr id="1035" name="Google Shape;1035;p6"/>
          <p:cNvSpPr txBox="1"/>
          <p:nvPr/>
        </p:nvSpPr>
        <p:spPr>
          <a:xfrm>
            <a:off x="4307346" y="3678938"/>
            <a:ext cx="459987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is</a:t>
            </a:r>
            <a:endParaRPr/>
          </a:p>
        </p:txBody>
      </p:sp>
      <p:sp>
        <p:nvSpPr>
          <p:cNvPr id="1036" name="Google Shape;1036;p6"/>
          <p:cNvSpPr txBox="1"/>
          <p:nvPr/>
        </p:nvSpPr>
        <p:spPr>
          <a:xfrm>
            <a:off x="2406360" y="4153550"/>
            <a:ext cx="976549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chairs</a:t>
            </a:r>
            <a:endParaRPr/>
          </a:p>
        </p:txBody>
      </p:sp>
      <p:sp>
        <p:nvSpPr>
          <p:cNvPr id="1037" name="Google Shape;1037;p6"/>
          <p:cNvSpPr txBox="1"/>
          <p:nvPr/>
        </p:nvSpPr>
        <p:spPr>
          <a:xfrm>
            <a:off x="4299417" y="4622750"/>
            <a:ext cx="514885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on</a:t>
            </a:r>
            <a:endParaRPr/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7"/>
          <p:cNvSpPr txBox="1">
            <a:spLocks noGrp="1"/>
          </p:cNvSpPr>
          <p:nvPr>
            <p:ph type="title"/>
          </p:nvPr>
        </p:nvSpPr>
        <p:spPr>
          <a:xfrm>
            <a:off x="716900" y="258882"/>
            <a:ext cx="77040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500" b="1">
                <a:latin typeface="Century Gothic"/>
                <a:ea typeface="Century Gothic"/>
                <a:cs typeface="Century Gothic"/>
                <a:sym typeface="Century Gothic"/>
              </a:rPr>
              <a:t>Work in pairs. Ask questions to find the differences between the two houses.</a:t>
            </a:r>
            <a:endParaRPr sz="2500" b="1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43" name="Google Shape;1043;p7"/>
          <p:cNvSpPr txBox="1"/>
          <p:nvPr/>
        </p:nvSpPr>
        <p:spPr>
          <a:xfrm>
            <a:off x="942532" y="1248311"/>
            <a:ext cx="1860596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0" i="1" u="none" strike="noStrike" cap="none">
                <a:solidFill>
                  <a:srgbClr val="0070C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Example:</a:t>
            </a:r>
            <a:endParaRPr/>
          </a:p>
        </p:txBody>
      </p:sp>
      <p:sp>
        <p:nvSpPr>
          <p:cNvPr id="1044" name="Google Shape;1044;p7"/>
          <p:cNvSpPr txBox="1"/>
          <p:nvPr/>
        </p:nvSpPr>
        <p:spPr>
          <a:xfrm>
            <a:off x="2653140" y="1258153"/>
            <a:ext cx="5042804" cy="800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A: </a:t>
            </a:r>
            <a:r>
              <a:rPr lang="en-US" sz="23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does Mi Live?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00" b="1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</a:t>
            </a:r>
            <a:r>
              <a:rPr lang="en-US" sz="2300" b="0" i="0" u="none" strike="noStrike" cap="none">
                <a:solidFill>
                  <a:srgbClr val="00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She lives in a town house.</a:t>
            </a:r>
            <a:endParaRPr/>
          </a:p>
        </p:txBody>
      </p:sp>
      <p:pic>
        <p:nvPicPr>
          <p:cNvPr id="1045" name="Google Shape;10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1756" y="2068214"/>
            <a:ext cx="2912161" cy="2850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53917" y="2068214"/>
            <a:ext cx="2964432" cy="2851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7" name="Google Shape;1047;p7" descr="3 Minute Timer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71994" y="3517603"/>
            <a:ext cx="2430250" cy="13670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Google Shape;1052;p8"/>
          <p:cNvSpPr txBox="1">
            <a:spLocks noGrp="1"/>
          </p:cNvSpPr>
          <p:nvPr>
            <p:ph type="title"/>
          </p:nvPr>
        </p:nvSpPr>
        <p:spPr>
          <a:xfrm>
            <a:off x="720000" y="213311"/>
            <a:ext cx="7704000" cy="4479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Work in groups of 4-5 students.</a:t>
            </a:r>
            <a:b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- 5 minutes</a:t>
            </a:r>
            <a:b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Draw a picture of your dream house.</a:t>
            </a:r>
            <a:b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</a:t>
            </a: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+ What kind of house is it?</a:t>
            </a:r>
            <a:b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+ How many rooms are there?</a:t>
            </a:r>
            <a:b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+ What are the things inside the house?</a:t>
            </a:r>
            <a:b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	+ What do you like best?</a:t>
            </a:r>
            <a:br>
              <a:rPr lang="en-US" sz="22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Present in class.</a:t>
            </a:r>
            <a:b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22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The other students listen and give opinion.</a:t>
            </a:r>
            <a:endParaRPr sz="2200" b="1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live Harvest Season MK Campaign by Slidesgo">
  <a:themeElements>
    <a:clrScheme name="Simple Light">
      <a:dk1>
        <a:srgbClr val="80802B"/>
      </a:dk1>
      <a:lt1>
        <a:srgbClr val="313131"/>
      </a:lt1>
      <a:dk2>
        <a:srgbClr val="E2E7CE"/>
      </a:dk2>
      <a:lt2>
        <a:srgbClr val="FFFFFF"/>
      </a:lt2>
      <a:accent1>
        <a:srgbClr val="B4B432"/>
      </a:accent1>
      <a:accent2>
        <a:srgbClr val="563835"/>
      </a:accent2>
      <a:accent3>
        <a:srgbClr val="FFCD47"/>
      </a:accent3>
      <a:accent4>
        <a:srgbClr val="DAE2BC"/>
      </a:accent4>
      <a:accent5>
        <a:srgbClr val="FFFFFF"/>
      </a:accent5>
      <a:accent6>
        <a:srgbClr val="FFFFFF"/>
      </a:accent6>
      <a:hlink>
        <a:srgbClr val="3131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403</Words>
  <Application>Microsoft Office PowerPoint</Application>
  <PresentationFormat>On-screen Show (16:9)</PresentationFormat>
  <Paragraphs>57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Quattrocento Sans</vt:lpstr>
      <vt:lpstr>Assistant</vt:lpstr>
      <vt:lpstr>Roboto Light</vt:lpstr>
      <vt:lpstr>Mulish SemiBold</vt:lpstr>
      <vt:lpstr>Pangolin</vt:lpstr>
      <vt:lpstr>Cinzel</vt:lpstr>
      <vt:lpstr>Arial</vt:lpstr>
      <vt:lpstr>Century Gothic</vt:lpstr>
      <vt:lpstr>Cinzel ExtraBold</vt:lpstr>
      <vt:lpstr>Loved by the King</vt:lpstr>
      <vt:lpstr>Olive Harvest Season MK Campaign by Slidesgo</vt:lpstr>
      <vt:lpstr>Lesson 4: Communication</vt:lpstr>
      <vt:lpstr>Objectives</vt:lpstr>
      <vt:lpstr>Elena and her mum are discussing how to decorate her bedroom. Listen and read the dialogue.  Pay attention to the highlighted sentences.</vt:lpstr>
      <vt:lpstr> I. Giving suggestions ( đưa ra gợi í)</vt:lpstr>
      <vt:lpstr>PowerPoint Presentation</vt:lpstr>
      <vt:lpstr>PowerPoint Presentation</vt:lpstr>
      <vt:lpstr>PowerPoint Presentation</vt:lpstr>
      <vt:lpstr>Work in pairs. Ask questions to find the differences between the two houses.</vt:lpstr>
      <vt:lpstr>- Work in groups of 4-5 students. - 5 minutes - Draw a picture of your dream house.  + What kind of house is it?  + How many rooms are there?  + What are the things inside the house?  + What do you like best? - Present in class. - The other students listen and give opinion.</vt:lpstr>
      <vt:lpstr>PowerPoint Presentation</vt:lpstr>
      <vt:lpstr>PowerPoint Presentation</vt:lpstr>
      <vt:lpstr>See you next time!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4: Communication</dc:title>
  <cp:lastModifiedBy>Admin</cp:lastModifiedBy>
  <cp:revision>2</cp:revision>
  <dcterms:modified xsi:type="dcterms:W3CDTF">2025-10-07T02:47:11Z</dcterms:modified>
</cp:coreProperties>
</file>